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handoutMasterIdLst>
    <p:handoutMasterId r:id="rId21"/>
  </p:handoutMasterIdLst>
  <p:sldIdLst>
    <p:sldId id="813" r:id="rId2"/>
    <p:sldId id="814" r:id="rId3"/>
    <p:sldId id="815" r:id="rId4"/>
    <p:sldId id="817" r:id="rId5"/>
    <p:sldId id="848" r:id="rId6"/>
    <p:sldId id="849" r:id="rId7"/>
    <p:sldId id="850" r:id="rId8"/>
    <p:sldId id="851" r:id="rId9"/>
    <p:sldId id="843" r:id="rId10"/>
    <p:sldId id="852" r:id="rId11"/>
    <p:sldId id="830" r:id="rId12"/>
    <p:sldId id="831" r:id="rId13"/>
    <p:sldId id="853" r:id="rId14"/>
    <p:sldId id="854" r:id="rId15"/>
    <p:sldId id="856" r:id="rId16"/>
    <p:sldId id="847" r:id="rId17"/>
    <p:sldId id="842" r:id="rId18"/>
    <p:sldId id="54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3300"/>
    <a:srgbClr val="33CCCC"/>
    <a:srgbClr val="009999"/>
    <a:srgbClr val="00FFFF"/>
    <a:srgbClr val="00FF00"/>
    <a:srgbClr val="FBA3F3"/>
    <a:srgbClr val="00B0F0"/>
    <a:srgbClr val="FFC0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24" autoAdjust="0"/>
    <p:restoredTop sz="82555" autoAdjust="0"/>
  </p:normalViewPr>
  <p:slideViewPr>
    <p:cSldViewPr>
      <p:cViewPr>
        <p:scale>
          <a:sx n="66" d="100"/>
          <a:sy n="66" d="100"/>
        </p:scale>
        <p:origin x="1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asplante.msc\DocONT\Medicos\Beatriz\DONANTES\MEMORIA%20ACTIVIDAD%20DONANTES\2015\DOSSIER%20DONANTES%202015\GR&#193;FICOS%20DOSSIER%202015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5.8654561473628311E-2"/>
          <c:y val="4.3668122270742356E-2"/>
          <c:w val="0.90896485639403746"/>
          <c:h val="0.89891382286897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Número absoluto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550</c:v>
                </c:pt>
                <c:pt idx="1">
                  <c:v>687</c:v>
                </c:pt>
                <c:pt idx="2">
                  <c:v>778</c:v>
                </c:pt>
                <c:pt idx="3">
                  <c:v>832</c:v>
                </c:pt>
                <c:pt idx="4">
                  <c:v>869</c:v>
                </c:pt>
                <c:pt idx="5">
                  <c:v>960</c:v>
                </c:pt>
                <c:pt idx="6">
                  <c:v>1037</c:v>
                </c:pt>
                <c:pt idx="7">
                  <c:v>1032</c:v>
                </c:pt>
                <c:pt idx="8">
                  <c:v>1155</c:v>
                </c:pt>
                <c:pt idx="9">
                  <c:v>1250</c:v>
                </c:pt>
                <c:pt idx="10">
                  <c:v>1334</c:v>
                </c:pt>
                <c:pt idx="11">
                  <c:v>1345</c:v>
                </c:pt>
                <c:pt idx="12">
                  <c:v>1335</c:v>
                </c:pt>
                <c:pt idx="13">
                  <c:v>1409</c:v>
                </c:pt>
                <c:pt idx="14">
                  <c:v>1443</c:v>
                </c:pt>
                <c:pt idx="15">
                  <c:v>1495</c:v>
                </c:pt>
                <c:pt idx="16">
                  <c:v>1546</c:v>
                </c:pt>
                <c:pt idx="17">
                  <c:v>1509</c:v>
                </c:pt>
                <c:pt idx="18">
                  <c:v>1550</c:v>
                </c:pt>
                <c:pt idx="19">
                  <c:v>1577</c:v>
                </c:pt>
                <c:pt idx="20">
                  <c:v>1606</c:v>
                </c:pt>
                <c:pt idx="21">
                  <c:v>1502</c:v>
                </c:pt>
                <c:pt idx="22">
                  <c:v>1667</c:v>
                </c:pt>
                <c:pt idx="23">
                  <c:v>1643</c:v>
                </c:pt>
                <c:pt idx="24">
                  <c:v>1655</c:v>
                </c:pt>
                <c:pt idx="25">
                  <c:v>1682</c:v>
                </c:pt>
                <c:pt idx="26">
                  <c:v>1851</c:v>
                </c:pt>
                <c:pt idx="27">
                  <c:v>2019</c:v>
                </c:pt>
                <c:pt idx="28">
                  <c:v>2183</c:v>
                </c:pt>
                <c:pt idx="29">
                  <c:v>2241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F8-4E9A-94E8-28C5D1BC9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67275392"/>
        <c:axId val="672853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Tasa pmp</c:v>
                </c:pt>
              </c:strCache>
            </c:strRef>
          </c:tx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Sheet1!$C$2:$C$31</c:f>
              <c:numCache>
                <c:formatCode>#,#00</c:formatCode>
                <c:ptCount val="30"/>
                <c:pt idx="0" formatCode="General">
                  <c:v>14.3</c:v>
                </c:pt>
                <c:pt idx="1">
                  <c:v>17.8</c:v>
                </c:pt>
                <c:pt idx="2">
                  <c:v>20.2</c:v>
                </c:pt>
                <c:pt idx="3">
                  <c:v>21.7</c:v>
                </c:pt>
                <c:pt idx="4">
                  <c:v>22.6</c:v>
                </c:pt>
                <c:pt idx="5">
                  <c:v>25</c:v>
                </c:pt>
                <c:pt idx="6">
                  <c:v>27</c:v>
                </c:pt>
                <c:pt idx="7">
                  <c:v>26.8</c:v>
                </c:pt>
                <c:pt idx="8">
                  <c:v>29</c:v>
                </c:pt>
                <c:pt idx="9">
                  <c:v>31.5</c:v>
                </c:pt>
                <c:pt idx="10">
                  <c:v>33.6</c:v>
                </c:pt>
                <c:pt idx="11">
                  <c:v>33.9</c:v>
                </c:pt>
                <c:pt idx="12">
                  <c:v>32.5</c:v>
                </c:pt>
                <c:pt idx="13">
                  <c:v>33.700000000000003</c:v>
                </c:pt>
                <c:pt idx="14">
                  <c:v>33.799999999999997</c:v>
                </c:pt>
                <c:pt idx="15">
                  <c:v>34.6</c:v>
                </c:pt>
                <c:pt idx="16">
                  <c:v>35.1</c:v>
                </c:pt>
                <c:pt idx="17">
                  <c:v>33.799999999999997</c:v>
                </c:pt>
                <c:pt idx="18">
                  <c:v>34.299999999999997</c:v>
                </c:pt>
                <c:pt idx="19">
                  <c:v>34.200000000000003</c:v>
                </c:pt>
                <c:pt idx="20">
                  <c:v>34.4</c:v>
                </c:pt>
                <c:pt idx="21">
                  <c:v>32</c:v>
                </c:pt>
                <c:pt idx="22">
                  <c:v>35.299999999999997</c:v>
                </c:pt>
                <c:pt idx="23">
                  <c:v>34.799999999999997</c:v>
                </c:pt>
                <c:pt idx="24">
                  <c:v>35.1</c:v>
                </c:pt>
                <c:pt idx="25">
                  <c:v>36</c:v>
                </c:pt>
                <c:pt idx="26">
                  <c:v>39.700000000000003</c:v>
                </c:pt>
                <c:pt idx="27">
                  <c:v>43.4</c:v>
                </c:pt>
                <c:pt idx="28">
                  <c:v>46.9</c:v>
                </c:pt>
                <c:pt idx="29">
                  <c:v>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F8-4E9A-94E8-28C5D1BC9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86912"/>
        <c:axId val="67288448"/>
      </c:lineChart>
      <c:catAx>
        <c:axId val="6727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67285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7285376"/>
        <c:scaling>
          <c:orientation val="minMax"/>
          <c:max val="2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67275392"/>
        <c:crosses val="autoZero"/>
        <c:crossBetween val="between"/>
      </c:valAx>
      <c:catAx>
        <c:axId val="67286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7288448"/>
        <c:crosses val="autoZero"/>
        <c:auto val="1"/>
        <c:lblAlgn val="ctr"/>
        <c:lblOffset val="100"/>
        <c:noMultiLvlLbl val="0"/>
      </c:catAx>
      <c:valAx>
        <c:axId val="67288448"/>
        <c:scaling>
          <c:orientation val="minMax"/>
          <c:max val="50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67286912"/>
        <c:crosses val="max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36908928066096219"/>
          <c:y val="2.6005664863931696E-3"/>
          <c:w val="0.31816054322438236"/>
          <c:h val="5.2091181787882163E-2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TCE Tráfico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Hoja1!$B$2:$B$20</c:f>
              <c:numCache>
                <c:formatCode>#,#00%</c:formatCode>
                <c:ptCount val="19"/>
                <c:pt idx="0">
                  <c:v>0.20015396458814472</c:v>
                </c:pt>
                <c:pt idx="1">
                  <c:v>0.19969627942293092</c:v>
                </c:pt>
                <c:pt idx="2">
                  <c:v>0.1755280407865987</c:v>
                </c:pt>
                <c:pt idx="3">
                  <c:v>0.19519094766619519</c:v>
                </c:pt>
                <c:pt idx="4">
                  <c:v>0.14948096885813147</c:v>
                </c:pt>
                <c:pt idx="5">
                  <c:v>0.15761234071093225</c:v>
                </c:pt>
                <c:pt idx="6">
                  <c:v>0.13904109589041097</c:v>
                </c:pt>
                <c:pt idx="7">
                  <c:v>0.10210803689064558</c:v>
                </c:pt>
                <c:pt idx="8">
                  <c:v>8.3875162548764634E-2</c:v>
                </c:pt>
                <c:pt idx="9">
                  <c:v>8.5877862595419852E-2</c:v>
                </c:pt>
                <c:pt idx="10">
                  <c:v>5.5744391570360298E-2</c:v>
                </c:pt>
                <c:pt idx="11">
                  <c:v>5.0389922015596882E-2</c:v>
                </c:pt>
                <c:pt idx="12">
                  <c:v>6.0218978102189784E-2</c:v>
                </c:pt>
                <c:pt idx="13">
                  <c:v>4.4108761329305135E-2</c:v>
                </c:pt>
                <c:pt idx="14">
                  <c:v>5.2318668252080855E-2</c:v>
                </c:pt>
                <c:pt idx="15">
                  <c:v>4.2139384116693678E-2</c:v>
                </c:pt>
                <c:pt idx="16">
                  <c:v>4.4081228330856863E-2</c:v>
                </c:pt>
                <c:pt idx="17">
                  <c:v>4.1685753550160333E-2</c:v>
                </c:pt>
                <c:pt idx="18">
                  <c:v>3.8375725122713075E-2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24-45C3-841A-B435FC77805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TCE No Tráfico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Hoja1!$C$2:$C$20</c:f>
              <c:numCache>
                <c:formatCode>#,#00%</c:formatCode>
                <c:ptCount val="19"/>
                <c:pt idx="0">
                  <c:v>0.1031562740569669</c:v>
                </c:pt>
                <c:pt idx="1">
                  <c:v>0.10022779043280182</c:v>
                </c:pt>
                <c:pt idx="2">
                  <c:v>0.11726147123088128</c:v>
                </c:pt>
                <c:pt idx="3">
                  <c:v>0.10820367751060821</c:v>
                </c:pt>
                <c:pt idx="4">
                  <c:v>0.11003460207612457</c:v>
                </c:pt>
                <c:pt idx="5">
                  <c:v>9.5908786049631115E-2</c:v>
                </c:pt>
                <c:pt idx="6">
                  <c:v>0.11643835616438356</c:v>
                </c:pt>
                <c:pt idx="7">
                  <c:v>0.11264822134387352</c:v>
                </c:pt>
                <c:pt idx="8">
                  <c:v>0.10598179453836151</c:v>
                </c:pt>
                <c:pt idx="9">
                  <c:v>9.8600508905852424E-2</c:v>
                </c:pt>
                <c:pt idx="10">
                  <c:v>0.10876954452753229</c:v>
                </c:pt>
                <c:pt idx="11">
                  <c:v>0.11817636472705459</c:v>
                </c:pt>
                <c:pt idx="12">
                  <c:v>0.11496350364963503</c:v>
                </c:pt>
                <c:pt idx="13">
                  <c:v>0.11238670694864049</c:v>
                </c:pt>
                <c:pt idx="14">
                  <c:v>9.9286563614744347E-2</c:v>
                </c:pt>
                <c:pt idx="15">
                  <c:v>9.292274446245273E-2</c:v>
                </c:pt>
                <c:pt idx="16">
                  <c:v>0.10599306587419514</c:v>
                </c:pt>
                <c:pt idx="17">
                  <c:v>9.8488318827301885E-2</c:v>
                </c:pt>
                <c:pt idx="18">
                  <c:v>0.10531012940651495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24-45C3-841A-B435FC77805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Accidente Cerebrovascular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Hoja1!$D$2:$D$20</c:f>
              <c:numCache>
                <c:formatCode>#,#00%</c:formatCode>
                <c:ptCount val="19"/>
                <c:pt idx="0">
                  <c:v>0.55889145496535797</c:v>
                </c:pt>
                <c:pt idx="1">
                  <c:v>0.59681093394077445</c:v>
                </c:pt>
                <c:pt idx="2">
                  <c:v>0.59431900946831751</c:v>
                </c:pt>
                <c:pt idx="3">
                  <c:v>0.56294200848656295</c:v>
                </c:pt>
                <c:pt idx="4">
                  <c:v>0.5979238754325259</c:v>
                </c:pt>
                <c:pt idx="5">
                  <c:v>0.61234071093226028</c:v>
                </c:pt>
                <c:pt idx="6">
                  <c:v>0.58972602739726032</c:v>
                </c:pt>
                <c:pt idx="7">
                  <c:v>0.62187088274044799</c:v>
                </c:pt>
                <c:pt idx="8">
                  <c:v>0.6527958387516255</c:v>
                </c:pt>
                <c:pt idx="9">
                  <c:v>0.64567430025445294</c:v>
                </c:pt>
                <c:pt idx="10">
                  <c:v>0.65329707681849081</c:v>
                </c:pt>
                <c:pt idx="11">
                  <c:v>0.67786442711457706</c:v>
                </c:pt>
                <c:pt idx="12">
                  <c:v>0.62165450121654497</c:v>
                </c:pt>
                <c:pt idx="13">
                  <c:v>0.65921450151057404</c:v>
                </c:pt>
                <c:pt idx="14">
                  <c:v>0.65457788347205703</c:v>
                </c:pt>
                <c:pt idx="15">
                  <c:v>0.65153970826580232</c:v>
                </c:pt>
                <c:pt idx="16">
                  <c:v>0.61168895492818232</c:v>
                </c:pt>
                <c:pt idx="17">
                  <c:v>0.61016949152542377</c:v>
                </c:pt>
                <c:pt idx="18">
                  <c:v>0.61847389558232935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24-45C3-841A-B435FC77805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Encefalopatía anóxica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Hoja1!$E$2:$E$20</c:f>
              <c:numCache>
                <c:formatCode>#,#00%</c:formatCode>
                <c:ptCount val="19"/>
                <c:pt idx="0">
                  <c:v>6.9284064665127015E-2</c:v>
                </c:pt>
                <c:pt idx="1">
                  <c:v>6.6818526955201213E-2</c:v>
                </c:pt>
                <c:pt idx="2">
                  <c:v>5.0254916241806266E-2</c:v>
                </c:pt>
                <c:pt idx="3">
                  <c:v>6.5063649222065062E-2</c:v>
                </c:pt>
                <c:pt idx="4">
                  <c:v>6.7128027681660901E-2</c:v>
                </c:pt>
                <c:pt idx="5">
                  <c:v>5.9691482226693494E-2</c:v>
                </c:pt>
                <c:pt idx="6">
                  <c:v>6.4383561643835616E-2</c:v>
                </c:pt>
                <c:pt idx="7">
                  <c:v>7.9710144927536225E-2</c:v>
                </c:pt>
                <c:pt idx="8">
                  <c:v>7.8023407022106639E-2</c:v>
                </c:pt>
                <c:pt idx="9">
                  <c:v>7.8244274809160311E-2</c:v>
                </c:pt>
                <c:pt idx="10">
                  <c:v>7.2739632902787218E-2</c:v>
                </c:pt>
                <c:pt idx="11">
                  <c:v>6.3587282543491302E-2</c:v>
                </c:pt>
                <c:pt idx="12">
                  <c:v>9.3673965936739656E-2</c:v>
                </c:pt>
                <c:pt idx="13">
                  <c:v>9.3655589123867067E-2</c:v>
                </c:pt>
                <c:pt idx="14">
                  <c:v>0.10523186682520809</c:v>
                </c:pt>
                <c:pt idx="15">
                  <c:v>0.13074014046461371</c:v>
                </c:pt>
                <c:pt idx="16">
                  <c:v>0.15255076770678555</c:v>
                </c:pt>
                <c:pt idx="17">
                  <c:v>0.17498854786990381</c:v>
                </c:pt>
                <c:pt idx="18">
                  <c:v>0.16198125836680052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A24-45C3-841A-B435FC77805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Otras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Hoja1!$F$2:$F$20</c:f>
              <c:numCache>
                <c:formatCode>#,#00%</c:formatCode>
                <c:ptCount val="19"/>
                <c:pt idx="0">
                  <c:v>6.8514241724403388E-2</c:v>
                </c:pt>
                <c:pt idx="1">
                  <c:v>3.644646924829157E-2</c:v>
                </c:pt>
                <c:pt idx="2">
                  <c:v>6.263656227239621E-2</c:v>
                </c:pt>
                <c:pt idx="3">
                  <c:v>6.8599717114568595E-2</c:v>
                </c:pt>
                <c:pt idx="4">
                  <c:v>7.5432525951557097E-2</c:v>
                </c:pt>
                <c:pt idx="5">
                  <c:v>7.4446680080482899E-2</c:v>
                </c:pt>
                <c:pt idx="6">
                  <c:v>9.0410958904109592E-2</c:v>
                </c:pt>
                <c:pt idx="7">
                  <c:v>8.3662714097496704E-2</c:v>
                </c:pt>
                <c:pt idx="8">
                  <c:v>7.9323797139141741E-2</c:v>
                </c:pt>
                <c:pt idx="9">
                  <c:v>9.1603053435114504E-2</c:v>
                </c:pt>
                <c:pt idx="10">
                  <c:v>0.10944935418082936</c:v>
                </c:pt>
                <c:pt idx="11">
                  <c:v>8.9982003599280144E-2</c:v>
                </c:pt>
                <c:pt idx="12">
                  <c:v>0.10948905109489052</c:v>
                </c:pt>
                <c:pt idx="13">
                  <c:v>9.0634441087613288E-2</c:v>
                </c:pt>
                <c:pt idx="14">
                  <c:v>8.8585017835909635E-2</c:v>
                </c:pt>
                <c:pt idx="15">
                  <c:v>8.2658022690437608E-2</c:v>
                </c:pt>
                <c:pt idx="16">
                  <c:v>8.5685983159980189E-2</c:v>
                </c:pt>
                <c:pt idx="17">
                  <c:v>7.4667888227210266E-2</c:v>
                </c:pt>
                <c:pt idx="18">
                  <c:v>7.5858991521642119E-2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24-45C3-841A-B435FC778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9202560"/>
        <c:axId val="99204096"/>
      </c:barChart>
      <c:catAx>
        <c:axId val="992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99204096"/>
        <c:crosses val="autoZero"/>
        <c:auto val="1"/>
        <c:lblAlgn val="ctr"/>
        <c:lblOffset val="100"/>
        <c:noMultiLvlLbl val="0"/>
      </c:catAx>
      <c:valAx>
        <c:axId val="99204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99202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1016684275460716E-3"/>
          <c:y val="1.8749999999999999E-2"/>
          <c:w val="0.99526996701872406"/>
          <c:h val="9.3377834598537116E-2"/>
        </c:manualLayout>
      </c:layout>
      <c:overlay val="0"/>
      <c:txPr>
        <a:bodyPr/>
        <a:lstStyle/>
        <a:p>
          <a:pPr>
            <a:defRPr sz="14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89878858929269E-2"/>
          <c:y val="4.3518422487510401E-2"/>
          <c:w val="0.90326170772981551"/>
          <c:h val="0.65014650288426601"/>
        </c:manualLayout>
      </c:layout>
      <c:areaChart>
        <c:grouping val="percentStacked"/>
        <c:varyColors val="0"/>
        <c:ser>
          <c:idx val="0"/>
          <c:order val="0"/>
          <c:tx>
            <c:strRef>
              <c:f>edad!$D$1</c:f>
              <c:strCache>
                <c:ptCount val="1"/>
                <c:pt idx="0">
                  <c:v>0-14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edad!$D$2:$D$20</c:f>
              <c:numCache>
                <c:formatCode>General</c:formatCode>
                <c:ptCount val="19"/>
                <c:pt idx="0">
                  <c:v>3.7</c:v>
                </c:pt>
                <c:pt idx="1">
                  <c:v>3.2</c:v>
                </c:pt>
                <c:pt idx="2">
                  <c:v>4.8</c:v>
                </c:pt>
                <c:pt idx="3">
                  <c:v>4.5</c:v>
                </c:pt>
                <c:pt idx="4">
                  <c:v>4.2</c:v>
                </c:pt>
                <c:pt idx="5">
                  <c:v>3.9</c:v>
                </c:pt>
                <c:pt idx="6">
                  <c:v>3</c:v>
                </c:pt>
                <c:pt idx="7">
                  <c:v>2.6</c:v>
                </c:pt>
                <c:pt idx="8">
                  <c:v>2.2999999999999998</c:v>
                </c:pt>
                <c:pt idx="9">
                  <c:v>3.4</c:v>
                </c:pt>
                <c:pt idx="10">
                  <c:v>1.7</c:v>
                </c:pt>
                <c:pt idx="11">
                  <c:v>1.6</c:v>
                </c:pt>
                <c:pt idx="12">
                  <c:v>1.7</c:v>
                </c:pt>
                <c:pt idx="13">
                  <c:v>2.5</c:v>
                </c:pt>
                <c:pt idx="14">
                  <c:v>1.5</c:v>
                </c:pt>
                <c:pt idx="15">
                  <c:v>1.6</c:v>
                </c:pt>
                <c:pt idx="16">
                  <c:v>1.8</c:v>
                </c:pt>
                <c:pt idx="17">
                  <c:v>1.3</c:v>
                </c:pt>
                <c:pt idx="18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E6-4604-92F2-44E25F69960F}"/>
            </c:ext>
          </c:extLst>
        </c:ser>
        <c:ser>
          <c:idx val="1"/>
          <c:order val="1"/>
          <c:tx>
            <c:strRef>
              <c:f>edad!$E$1</c:f>
              <c:strCache>
                <c:ptCount val="1"/>
                <c:pt idx="0">
                  <c:v>15-29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edad!$E$2:$E$20</c:f>
              <c:numCache>
                <c:formatCode>General</c:formatCode>
                <c:ptCount val="19"/>
                <c:pt idx="0">
                  <c:v>19.8</c:v>
                </c:pt>
                <c:pt idx="1">
                  <c:v>17.8</c:v>
                </c:pt>
                <c:pt idx="2">
                  <c:v>15.3</c:v>
                </c:pt>
                <c:pt idx="3">
                  <c:v>16.600000000000001</c:v>
                </c:pt>
                <c:pt idx="4">
                  <c:v>12.9</c:v>
                </c:pt>
                <c:pt idx="5">
                  <c:v>13</c:v>
                </c:pt>
                <c:pt idx="6">
                  <c:v>12.5</c:v>
                </c:pt>
                <c:pt idx="7">
                  <c:v>9.3000000000000007</c:v>
                </c:pt>
                <c:pt idx="8">
                  <c:v>8.8000000000000007</c:v>
                </c:pt>
                <c:pt idx="9">
                  <c:v>7.2</c:v>
                </c:pt>
                <c:pt idx="10">
                  <c:v>6.6</c:v>
                </c:pt>
                <c:pt idx="11">
                  <c:v>4.0999999999999996</c:v>
                </c:pt>
                <c:pt idx="12">
                  <c:v>5.7</c:v>
                </c:pt>
                <c:pt idx="13">
                  <c:v>3.7</c:v>
                </c:pt>
                <c:pt idx="14">
                  <c:v>4</c:v>
                </c:pt>
                <c:pt idx="15">
                  <c:v>3.9</c:v>
                </c:pt>
                <c:pt idx="16">
                  <c:v>4.5</c:v>
                </c:pt>
                <c:pt idx="17">
                  <c:v>4</c:v>
                </c:pt>
                <c:pt idx="18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E6-4604-92F2-44E25F69960F}"/>
            </c:ext>
          </c:extLst>
        </c:ser>
        <c:ser>
          <c:idx val="2"/>
          <c:order val="2"/>
          <c:tx>
            <c:strRef>
              <c:f>edad!$F$1</c:f>
              <c:strCache>
                <c:ptCount val="1"/>
                <c:pt idx="0">
                  <c:v>30-44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edad!$F$2:$F$20</c:f>
              <c:numCache>
                <c:formatCode>General</c:formatCode>
                <c:ptCount val="19"/>
                <c:pt idx="0">
                  <c:v>16.899999999999999</c:v>
                </c:pt>
                <c:pt idx="1">
                  <c:v>16.3</c:v>
                </c:pt>
                <c:pt idx="2">
                  <c:v>15.5</c:v>
                </c:pt>
                <c:pt idx="3">
                  <c:v>16.2</c:v>
                </c:pt>
                <c:pt idx="4">
                  <c:v>14.7</c:v>
                </c:pt>
                <c:pt idx="5">
                  <c:v>15.9</c:v>
                </c:pt>
                <c:pt idx="6">
                  <c:v>16.7</c:v>
                </c:pt>
                <c:pt idx="7">
                  <c:v>16.100000000000001</c:v>
                </c:pt>
                <c:pt idx="8">
                  <c:v>15.9</c:v>
                </c:pt>
                <c:pt idx="9">
                  <c:v>14.8</c:v>
                </c:pt>
                <c:pt idx="10">
                  <c:v>12.7</c:v>
                </c:pt>
                <c:pt idx="11">
                  <c:v>12.7</c:v>
                </c:pt>
                <c:pt idx="12">
                  <c:v>13.5</c:v>
                </c:pt>
                <c:pt idx="13">
                  <c:v>10.8</c:v>
                </c:pt>
                <c:pt idx="14">
                  <c:v>11.8</c:v>
                </c:pt>
                <c:pt idx="15">
                  <c:v>10.3</c:v>
                </c:pt>
                <c:pt idx="16">
                  <c:v>9.8000000000000007</c:v>
                </c:pt>
                <c:pt idx="17">
                  <c:v>9.4</c:v>
                </c:pt>
                <c:pt idx="18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E6-4604-92F2-44E25F69960F}"/>
            </c:ext>
          </c:extLst>
        </c:ser>
        <c:ser>
          <c:idx val="3"/>
          <c:order val="3"/>
          <c:tx>
            <c:strRef>
              <c:f>edad!$G$1</c:f>
              <c:strCache>
                <c:ptCount val="1"/>
                <c:pt idx="0">
                  <c:v>45-59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edad!$G$2:$G$20</c:f>
              <c:numCache>
                <c:formatCode>General</c:formatCode>
                <c:ptCount val="19"/>
                <c:pt idx="0">
                  <c:v>28</c:v>
                </c:pt>
                <c:pt idx="1">
                  <c:v>28.8</c:v>
                </c:pt>
                <c:pt idx="2">
                  <c:v>30</c:v>
                </c:pt>
                <c:pt idx="3">
                  <c:v>28.7</c:v>
                </c:pt>
                <c:pt idx="4">
                  <c:v>30</c:v>
                </c:pt>
                <c:pt idx="5">
                  <c:v>29.2</c:v>
                </c:pt>
                <c:pt idx="6">
                  <c:v>29</c:v>
                </c:pt>
                <c:pt idx="7">
                  <c:v>29.1</c:v>
                </c:pt>
                <c:pt idx="8">
                  <c:v>28.7</c:v>
                </c:pt>
                <c:pt idx="9">
                  <c:v>29.8</c:v>
                </c:pt>
                <c:pt idx="10">
                  <c:v>32.4</c:v>
                </c:pt>
                <c:pt idx="11">
                  <c:v>28</c:v>
                </c:pt>
                <c:pt idx="12">
                  <c:v>28.4</c:v>
                </c:pt>
                <c:pt idx="13">
                  <c:v>30.5</c:v>
                </c:pt>
                <c:pt idx="14">
                  <c:v>28.8</c:v>
                </c:pt>
                <c:pt idx="15">
                  <c:v>31</c:v>
                </c:pt>
                <c:pt idx="16">
                  <c:v>29.4</c:v>
                </c:pt>
                <c:pt idx="17">
                  <c:v>30.7</c:v>
                </c:pt>
                <c:pt idx="18">
                  <c:v>28.8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2E6-4604-92F2-44E25F69960F}"/>
            </c:ext>
          </c:extLst>
        </c:ser>
        <c:ser>
          <c:idx val="4"/>
          <c:order val="4"/>
          <c:tx>
            <c:strRef>
              <c:f>edad!$H$1</c:f>
              <c:strCache>
                <c:ptCount val="1"/>
                <c:pt idx="0">
                  <c:v>60-69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edad!$H$2:$H$20</c:f>
              <c:numCache>
                <c:formatCode>General</c:formatCode>
                <c:ptCount val="19"/>
                <c:pt idx="0">
                  <c:v>19.2</c:v>
                </c:pt>
                <c:pt idx="1">
                  <c:v>20.399999999999999</c:v>
                </c:pt>
                <c:pt idx="2">
                  <c:v>19.7</c:v>
                </c:pt>
                <c:pt idx="3">
                  <c:v>17.5</c:v>
                </c:pt>
                <c:pt idx="4">
                  <c:v>20</c:v>
                </c:pt>
                <c:pt idx="5">
                  <c:v>19.8</c:v>
                </c:pt>
                <c:pt idx="6">
                  <c:v>19.2</c:v>
                </c:pt>
                <c:pt idx="7">
                  <c:v>21.9</c:v>
                </c:pt>
                <c:pt idx="8">
                  <c:v>20.9</c:v>
                </c:pt>
                <c:pt idx="9">
                  <c:v>19.5</c:v>
                </c:pt>
                <c:pt idx="10">
                  <c:v>21.1</c:v>
                </c:pt>
                <c:pt idx="11">
                  <c:v>21.4</c:v>
                </c:pt>
                <c:pt idx="12">
                  <c:v>20.5</c:v>
                </c:pt>
                <c:pt idx="13">
                  <c:v>20.9</c:v>
                </c:pt>
                <c:pt idx="14">
                  <c:v>23.7</c:v>
                </c:pt>
                <c:pt idx="15">
                  <c:v>21</c:v>
                </c:pt>
                <c:pt idx="16">
                  <c:v>22.1</c:v>
                </c:pt>
                <c:pt idx="17">
                  <c:v>23.8</c:v>
                </c:pt>
                <c:pt idx="18">
                  <c:v>25.8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2E6-4604-92F2-44E25F69960F}"/>
            </c:ext>
          </c:extLst>
        </c:ser>
        <c:ser>
          <c:idx val="5"/>
          <c:order val="5"/>
          <c:tx>
            <c:strRef>
              <c:f>edad!$I$1</c:f>
              <c:strCache>
                <c:ptCount val="1"/>
                <c:pt idx="0">
                  <c:v>70-79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edad!$I$2:$I$20</c:f>
              <c:numCache>
                <c:formatCode>General</c:formatCode>
                <c:ptCount val="19"/>
                <c:pt idx="0">
                  <c:v>11.4</c:v>
                </c:pt>
                <c:pt idx="1">
                  <c:v>12.7</c:v>
                </c:pt>
                <c:pt idx="2">
                  <c:v>13.7</c:v>
                </c:pt>
                <c:pt idx="3">
                  <c:v>15.2</c:v>
                </c:pt>
                <c:pt idx="4">
                  <c:v>16.5</c:v>
                </c:pt>
                <c:pt idx="5">
                  <c:v>16.100000000000001</c:v>
                </c:pt>
                <c:pt idx="6">
                  <c:v>17.600000000000001</c:v>
                </c:pt>
                <c:pt idx="7">
                  <c:v>18.600000000000001</c:v>
                </c:pt>
                <c:pt idx="8">
                  <c:v>20.399999999999999</c:v>
                </c:pt>
                <c:pt idx="9">
                  <c:v>21.7</c:v>
                </c:pt>
                <c:pt idx="10">
                  <c:v>20.6</c:v>
                </c:pt>
                <c:pt idx="11">
                  <c:v>25.8</c:v>
                </c:pt>
                <c:pt idx="12">
                  <c:v>22.8</c:v>
                </c:pt>
                <c:pt idx="13">
                  <c:v>23.1</c:v>
                </c:pt>
                <c:pt idx="14">
                  <c:v>21.2</c:v>
                </c:pt>
                <c:pt idx="15">
                  <c:v>22.5</c:v>
                </c:pt>
                <c:pt idx="16">
                  <c:v>22.6</c:v>
                </c:pt>
                <c:pt idx="17">
                  <c:v>21.9</c:v>
                </c:pt>
                <c:pt idx="18">
                  <c:v>22.5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2E6-4604-92F2-44E25F69960F}"/>
            </c:ext>
          </c:extLst>
        </c:ser>
        <c:ser>
          <c:idx val="6"/>
          <c:order val="6"/>
          <c:tx>
            <c:strRef>
              <c:f>edad!$J$1</c:f>
              <c:strCache>
                <c:ptCount val="1"/>
                <c:pt idx="0">
                  <c:v>≥80</c:v>
                </c:pt>
              </c:strCache>
            </c:strRef>
          </c:tx>
          <c:cat>
            <c:strRef>
              <c:f>edad!$C$2:$C$20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edad!$J$2:$J$20</c:f>
              <c:numCache>
                <c:formatCode>General</c:formatCode>
                <c:ptCount val="19"/>
                <c:pt idx="0">
                  <c:v>0.9</c:v>
                </c:pt>
                <c:pt idx="1">
                  <c:v>0.7</c:v>
                </c:pt>
                <c:pt idx="2">
                  <c:v>1</c:v>
                </c:pt>
                <c:pt idx="3">
                  <c:v>1.2</c:v>
                </c:pt>
                <c:pt idx="4">
                  <c:v>1.7</c:v>
                </c:pt>
                <c:pt idx="5">
                  <c:v>2.1</c:v>
                </c:pt>
                <c:pt idx="6">
                  <c:v>2</c:v>
                </c:pt>
                <c:pt idx="7">
                  <c:v>2.4</c:v>
                </c:pt>
                <c:pt idx="8">
                  <c:v>3</c:v>
                </c:pt>
                <c:pt idx="9">
                  <c:v>3.7</c:v>
                </c:pt>
                <c:pt idx="10">
                  <c:v>4.9000000000000004</c:v>
                </c:pt>
                <c:pt idx="11">
                  <c:v>6.5</c:v>
                </c:pt>
                <c:pt idx="12">
                  <c:v>7.5</c:v>
                </c:pt>
                <c:pt idx="13">
                  <c:v>8.4</c:v>
                </c:pt>
                <c:pt idx="14">
                  <c:v>8.9</c:v>
                </c:pt>
                <c:pt idx="15">
                  <c:v>9.6999999999999993</c:v>
                </c:pt>
                <c:pt idx="16">
                  <c:v>9.8000000000000007</c:v>
                </c:pt>
                <c:pt idx="17">
                  <c:v>8.9</c:v>
                </c:pt>
                <c:pt idx="18">
                  <c:v>8.6999999999999993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2E6-4604-92F2-44E25F699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278208"/>
        <c:axId val="99284096"/>
      </c:areaChart>
      <c:catAx>
        <c:axId val="9927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284096"/>
        <c:crosses val="autoZero"/>
        <c:auto val="1"/>
        <c:lblAlgn val="ctr"/>
        <c:lblOffset val="100"/>
        <c:noMultiLvlLbl val="0"/>
      </c:catAx>
      <c:valAx>
        <c:axId val="992840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  <c:crossAx val="99278208"/>
        <c:crosses val="autoZero"/>
        <c:crossBetween val="midCat"/>
      </c:valAx>
      <c:dTable>
        <c:showHorzBorder val="1"/>
        <c:showVertBorder val="1"/>
        <c:showOutline val="1"/>
        <c:showKeys val="0"/>
        <c:spPr>
          <a:ln w="12700"/>
        </c:spPr>
        <c:txPr>
          <a:bodyPr/>
          <a:lstStyle/>
          <a:p>
            <a:pPr rtl="0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s-ES"/>
          </a:p>
        </c:txPr>
      </c:dTable>
    </c:plotArea>
    <c:legend>
      <c:legendPos val="r"/>
      <c:layout>
        <c:manualLayout>
          <c:xMode val="edge"/>
          <c:yMode val="edge"/>
          <c:x val="0.16932723324899135"/>
          <c:y val="9.0066977079318979E-4"/>
          <c:w val="0.69296520232743475"/>
          <c:h val="3.3773783364402281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chemeClr val="accent6">
              <a:lumMod val="50000"/>
            </a:schemeClr>
          </a:solidFill>
          <a:latin typeface="+mj-lt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64548045895036E-2"/>
          <c:y val="3.0945080065418289E-2"/>
          <c:w val="0.90044532951593359"/>
          <c:h val="0.89923064160311672"/>
        </c:manualLayout>
      </c:layout>
      <c:lineChart>
        <c:grouping val="standard"/>
        <c:varyColors val="0"/>
        <c:ser>
          <c:idx val="0"/>
          <c:order val="0"/>
          <c:tx>
            <c:strRef>
              <c:f>MAXIMOS!$B$1</c:f>
              <c:strCache>
                <c:ptCount val="1"/>
                <c:pt idx="0">
                  <c:v>TX. RIÑÓN</c:v>
                </c:pt>
              </c:strCache>
            </c:strRef>
          </c:tx>
          <c:spPr>
            <a:ln w="38100">
              <a:solidFill>
                <a:srgbClr val="A5AB81"/>
              </a:solidFill>
            </a:ln>
          </c:spPr>
          <c:marker>
            <c:symbol val="none"/>
          </c:marker>
          <c:cat>
            <c:numRef>
              <c:f>MAXIMOS!$A$3:$A$23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MAXIMOS!$B$3:$B$23</c:f>
              <c:numCache>
                <c:formatCode>General</c:formatCode>
                <c:ptCount val="21"/>
                <c:pt idx="0">
                  <c:v>86</c:v>
                </c:pt>
                <c:pt idx="1">
                  <c:v>82</c:v>
                </c:pt>
                <c:pt idx="2">
                  <c:v>82</c:v>
                </c:pt>
                <c:pt idx="3">
                  <c:v>83</c:v>
                </c:pt>
                <c:pt idx="4">
                  <c:v>89</c:v>
                </c:pt>
                <c:pt idx="5">
                  <c:v>81</c:v>
                </c:pt>
                <c:pt idx="6">
                  <c:v>82</c:v>
                </c:pt>
                <c:pt idx="7">
                  <c:v>84</c:v>
                </c:pt>
                <c:pt idx="8">
                  <c:v>84</c:v>
                </c:pt>
                <c:pt idx="9">
                  <c:v>84</c:v>
                </c:pt>
                <c:pt idx="10">
                  <c:v>86</c:v>
                </c:pt>
                <c:pt idx="11">
                  <c:v>83</c:v>
                </c:pt>
                <c:pt idx="12">
                  <c:v>86</c:v>
                </c:pt>
                <c:pt idx="13">
                  <c:v>85</c:v>
                </c:pt>
                <c:pt idx="14">
                  <c:v>88</c:v>
                </c:pt>
                <c:pt idx="15">
                  <c:v>87</c:v>
                </c:pt>
                <c:pt idx="16">
                  <c:v>87</c:v>
                </c:pt>
                <c:pt idx="17">
                  <c:v>90</c:v>
                </c:pt>
                <c:pt idx="18">
                  <c:v>87</c:v>
                </c:pt>
                <c:pt idx="19">
                  <c:v>87</c:v>
                </c:pt>
                <c:pt idx="20">
                  <c:v>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A98-4E1F-8FEF-4A9934598E98}"/>
            </c:ext>
          </c:extLst>
        </c:ser>
        <c:ser>
          <c:idx val="1"/>
          <c:order val="1"/>
          <c:tx>
            <c:strRef>
              <c:f>MAXIMOS!$C$1</c:f>
              <c:strCache>
                <c:ptCount val="1"/>
                <c:pt idx="0">
                  <c:v>TX. HÍGADO</c:v>
                </c:pt>
              </c:strCache>
            </c:strRef>
          </c:tx>
          <c:spPr>
            <a:ln w="38100">
              <a:solidFill>
                <a:srgbClr val="DD8047"/>
              </a:solidFill>
            </a:ln>
          </c:spPr>
          <c:marker>
            <c:symbol val="none"/>
          </c:marker>
          <c:cat>
            <c:numRef>
              <c:f>MAXIMOS!$A$3:$A$23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MAXIMOS!$C$3:$C$23</c:f>
              <c:numCache>
                <c:formatCode>General</c:formatCode>
                <c:ptCount val="21"/>
                <c:pt idx="0">
                  <c:v>85</c:v>
                </c:pt>
                <c:pt idx="1">
                  <c:v>86</c:v>
                </c:pt>
                <c:pt idx="2">
                  <c:v>89</c:v>
                </c:pt>
                <c:pt idx="3">
                  <c:v>85</c:v>
                </c:pt>
                <c:pt idx="4">
                  <c:v>89</c:v>
                </c:pt>
                <c:pt idx="5">
                  <c:v>87</c:v>
                </c:pt>
                <c:pt idx="6">
                  <c:v>87</c:v>
                </c:pt>
                <c:pt idx="7">
                  <c:v>84</c:v>
                </c:pt>
                <c:pt idx="8">
                  <c:v>87</c:v>
                </c:pt>
                <c:pt idx="9">
                  <c:v>86</c:v>
                </c:pt>
                <c:pt idx="10">
                  <c:v>88</c:v>
                </c:pt>
                <c:pt idx="11">
                  <c:v>86</c:v>
                </c:pt>
                <c:pt idx="12">
                  <c:v>89</c:v>
                </c:pt>
                <c:pt idx="13">
                  <c:v>89</c:v>
                </c:pt>
                <c:pt idx="14">
                  <c:v>88</c:v>
                </c:pt>
                <c:pt idx="15">
                  <c:v>90</c:v>
                </c:pt>
                <c:pt idx="16">
                  <c:v>90</c:v>
                </c:pt>
                <c:pt idx="17">
                  <c:v>91</c:v>
                </c:pt>
                <c:pt idx="18">
                  <c:v>94</c:v>
                </c:pt>
                <c:pt idx="19">
                  <c:v>91</c:v>
                </c:pt>
                <c:pt idx="20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A98-4E1F-8FEF-4A9934598E98}"/>
            </c:ext>
          </c:extLst>
        </c:ser>
        <c:ser>
          <c:idx val="2"/>
          <c:order val="2"/>
          <c:tx>
            <c:strRef>
              <c:f>MAXIMOS!$D$1</c:f>
              <c:strCache>
                <c:ptCount val="1"/>
                <c:pt idx="0">
                  <c:v>TX. CORAZÓN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MAXIMOS!$A$3:$A$23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MAXIMOS!$D$3:$D$23</c:f>
              <c:numCache>
                <c:formatCode>General</c:formatCode>
                <c:ptCount val="21"/>
                <c:pt idx="0">
                  <c:v>66</c:v>
                </c:pt>
                <c:pt idx="1">
                  <c:v>61</c:v>
                </c:pt>
                <c:pt idx="2">
                  <c:v>67</c:v>
                </c:pt>
                <c:pt idx="3">
                  <c:v>63</c:v>
                </c:pt>
                <c:pt idx="4">
                  <c:v>59</c:v>
                </c:pt>
                <c:pt idx="5">
                  <c:v>59</c:v>
                </c:pt>
                <c:pt idx="6">
                  <c:v>64</c:v>
                </c:pt>
                <c:pt idx="7">
                  <c:v>59</c:v>
                </c:pt>
                <c:pt idx="8">
                  <c:v>61</c:v>
                </c:pt>
                <c:pt idx="9">
                  <c:v>79</c:v>
                </c:pt>
                <c:pt idx="10">
                  <c:v>62</c:v>
                </c:pt>
                <c:pt idx="11">
                  <c:v>64</c:v>
                </c:pt>
                <c:pt idx="12">
                  <c:v>62</c:v>
                </c:pt>
                <c:pt idx="13">
                  <c:v>65</c:v>
                </c:pt>
                <c:pt idx="14">
                  <c:v>62</c:v>
                </c:pt>
                <c:pt idx="15">
                  <c:v>67</c:v>
                </c:pt>
                <c:pt idx="16">
                  <c:v>69</c:v>
                </c:pt>
                <c:pt idx="17">
                  <c:v>66</c:v>
                </c:pt>
                <c:pt idx="18">
                  <c:v>75</c:v>
                </c:pt>
                <c:pt idx="19">
                  <c:v>67</c:v>
                </c:pt>
                <c:pt idx="20">
                  <c:v>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A98-4E1F-8FEF-4A9934598E98}"/>
            </c:ext>
          </c:extLst>
        </c:ser>
        <c:ser>
          <c:idx val="3"/>
          <c:order val="3"/>
          <c:tx>
            <c:strRef>
              <c:f>MAXIMOS!$E$1</c:f>
              <c:strCache>
                <c:ptCount val="1"/>
                <c:pt idx="0">
                  <c:v>TX. PULMÓN</c:v>
                </c:pt>
              </c:strCache>
            </c:strRef>
          </c:tx>
          <c:spPr>
            <a:ln w="38100">
              <a:solidFill>
                <a:srgbClr val="94B6D2"/>
              </a:solidFill>
            </a:ln>
          </c:spPr>
          <c:marker>
            <c:symbol val="none"/>
          </c:marker>
          <c:cat>
            <c:numRef>
              <c:f>MAXIMOS!$A$3:$A$23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MAXIMOS!$E$3:$E$23</c:f>
              <c:numCache>
                <c:formatCode>General</c:formatCode>
                <c:ptCount val="21"/>
                <c:pt idx="0">
                  <c:v>58</c:v>
                </c:pt>
                <c:pt idx="1">
                  <c:v>57</c:v>
                </c:pt>
                <c:pt idx="2">
                  <c:v>68</c:v>
                </c:pt>
                <c:pt idx="3">
                  <c:v>59</c:v>
                </c:pt>
                <c:pt idx="4">
                  <c:v>59</c:v>
                </c:pt>
                <c:pt idx="5">
                  <c:v>60</c:v>
                </c:pt>
                <c:pt idx="6">
                  <c:v>65</c:v>
                </c:pt>
                <c:pt idx="7">
                  <c:v>68</c:v>
                </c:pt>
                <c:pt idx="8">
                  <c:v>62</c:v>
                </c:pt>
                <c:pt idx="9">
                  <c:v>70</c:v>
                </c:pt>
                <c:pt idx="10">
                  <c:v>67</c:v>
                </c:pt>
                <c:pt idx="11">
                  <c:v>69</c:v>
                </c:pt>
                <c:pt idx="12">
                  <c:v>70</c:v>
                </c:pt>
                <c:pt idx="13">
                  <c:v>69</c:v>
                </c:pt>
                <c:pt idx="14">
                  <c:v>71</c:v>
                </c:pt>
                <c:pt idx="15">
                  <c:v>74</c:v>
                </c:pt>
                <c:pt idx="16">
                  <c:v>73</c:v>
                </c:pt>
                <c:pt idx="17">
                  <c:v>74</c:v>
                </c:pt>
                <c:pt idx="18">
                  <c:v>86</c:v>
                </c:pt>
                <c:pt idx="19">
                  <c:v>79</c:v>
                </c:pt>
                <c:pt idx="20">
                  <c:v>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A98-4E1F-8FEF-4A9934598E98}"/>
            </c:ext>
          </c:extLst>
        </c:ser>
        <c:ser>
          <c:idx val="4"/>
          <c:order val="4"/>
          <c:tx>
            <c:strRef>
              <c:f>MAXIMOS!$F$1</c:f>
              <c:strCache>
                <c:ptCount val="1"/>
                <c:pt idx="0">
                  <c:v>TX. PÁNCREAS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MAXIMOS!$A$3:$A$23</c:f>
              <c:numCache>
                <c:formatCode>General</c:formatCode>
                <c:ptCount val="21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MAXIMOS!$F$3:$F$23</c:f>
              <c:numCache>
                <c:formatCode>General</c:formatCode>
                <c:ptCount val="21"/>
                <c:pt idx="0">
                  <c:v>44</c:v>
                </c:pt>
                <c:pt idx="1">
                  <c:v>43</c:v>
                </c:pt>
                <c:pt idx="2">
                  <c:v>52</c:v>
                </c:pt>
                <c:pt idx="3">
                  <c:v>45</c:v>
                </c:pt>
                <c:pt idx="4">
                  <c:v>46</c:v>
                </c:pt>
                <c:pt idx="5">
                  <c:v>54</c:v>
                </c:pt>
                <c:pt idx="6">
                  <c:v>48</c:v>
                </c:pt>
                <c:pt idx="7">
                  <c:v>49</c:v>
                </c:pt>
                <c:pt idx="8">
                  <c:v>51</c:v>
                </c:pt>
                <c:pt idx="9">
                  <c:v>45</c:v>
                </c:pt>
                <c:pt idx="10">
                  <c:v>50</c:v>
                </c:pt>
                <c:pt idx="11">
                  <c:v>52</c:v>
                </c:pt>
                <c:pt idx="12">
                  <c:v>50</c:v>
                </c:pt>
                <c:pt idx="13">
                  <c:v>51</c:v>
                </c:pt>
                <c:pt idx="14">
                  <c:v>50</c:v>
                </c:pt>
                <c:pt idx="15">
                  <c:v>49</c:v>
                </c:pt>
                <c:pt idx="16">
                  <c:v>55</c:v>
                </c:pt>
                <c:pt idx="17">
                  <c:v>49</c:v>
                </c:pt>
                <c:pt idx="18">
                  <c:v>49</c:v>
                </c:pt>
                <c:pt idx="19">
                  <c:v>49</c:v>
                </c:pt>
                <c:pt idx="20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A98-4E1F-8FEF-4A9934598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89568"/>
        <c:axId val="100591104"/>
      </c:lineChart>
      <c:catAx>
        <c:axId val="10058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00591104"/>
        <c:crosses val="autoZero"/>
        <c:auto val="1"/>
        <c:lblAlgn val="ctr"/>
        <c:lblOffset val="100"/>
        <c:noMultiLvlLbl val="0"/>
      </c:catAx>
      <c:valAx>
        <c:axId val="100591104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s-ES"/>
                  <a:t>Edad máxima del donante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100589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1261487794616627"/>
          <c:y val="0.71316143426505285"/>
          <c:w val="0.83715173512630825"/>
          <c:h val="8.814838232265558E-2"/>
        </c:manualLayout>
      </c:layout>
      <c:overlay val="0"/>
      <c:spPr>
        <a:solidFill>
          <a:schemeClr val="lt1"/>
        </a:solidFill>
        <a:ln w="3175" cap="flat" cmpd="sng" algn="ctr">
          <a:solidFill>
            <a:sysClr val="windowText" lastClr="000000"/>
          </a:solidFill>
          <a:prstDash val="solid"/>
        </a:ln>
        <a:effectLst/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ysClr val="window" lastClr="FFFFFF">
          <a:lumMod val="65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46934211610897E-2"/>
          <c:y val="8.156656358642414E-2"/>
          <c:w val="0.82476247618604559"/>
          <c:h val="0.830314856096290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Hoja1!$B$2:$B$24</c:f>
              <c:numCache>
                <c:formatCode>General</c:formatCode>
                <c:ptCount val="23"/>
                <c:pt idx="0">
                  <c:v>35</c:v>
                </c:pt>
                <c:pt idx="1">
                  <c:v>35</c:v>
                </c:pt>
                <c:pt idx="2">
                  <c:v>43</c:v>
                </c:pt>
                <c:pt idx="3">
                  <c:v>36</c:v>
                </c:pt>
                <c:pt idx="4">
                  <c:v>32</c:v>
                </c:pt>
                <c:pt idx="5">
                  <c:v>32</c:v>
                </c:pt>
                <c:pt idx="6">
                  <c:v>17</c:v>
                </c:pt>
                <c:pt idx="7">
                  <c:v>49</c:v>
                </c:pt>
                <c:pt idx="8">
                  <c:v>56</c:v>
                </c:pt>
                <c:pt idx="9">
                  <c:v>71</c:v>
                </c:pt>
                <c:pt idx="10">
                  <c:v>70</c:v>
                </c:pt>
                <c:pt idx="11">
                  <c:v>76</c:v>
                </c:pt>
                <c:pt idx="12">
                  <c:v>88</c:v>
                </c:pt>
                <c:pt idx="13">
                  <c:v>107</c:v>
                </c:pt>
                <c:pt idx="14">
                  <c:v>128</c:v>
                </c:pt>
                <c:pt idx="15">
                  <c:v>112</c:v>
                </c:pt>
                <c:pt idx="16">
                  <c:v>138</c:v>
                </c:pt>
                <c:pt idx="17">
                  <c:v>108</c:v>
                </c:pt>
                <c:pt idx="18">
                  <c:v>107</c:v>
                </c:pt>
                <c:pt idx="19">
                  <c:v>103</c:v>
                </c:pt>
                <c:pt idx="20">
                  <c:v>123</c:v>
                </c:pt>
                <c:pt idx="21">
                  <c:v>99</c:v>
                </c:pt>
                <c:pt idx="2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CB-4341-AB5D-6EED0524846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III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Hoja1!$C$2:$C$24</c:f>
              <c:numCache>
                <c:formatCode>General</c:formatCode>
                <c:ptCount val="23"/>
                <c:pt idx="13">
                  <c:v>1</c:v>
                </c:pt>
                <c:pt idx="14">
                  <c:v>2</c:v>
                </c:pt>
                <c:pt idx="15">
                  <c:v>5</c:v>
                </c:pt>
                <c:pt idx="16">
                  <c:v>23</c:v>
                </c:pt>
                <c:pt idx="17">
                  <c:v>51</c:v>
                </c:pt>
                <c:pt idx="18">
                  <c:v>84</c:v>
                </c:pt>
                <c:pt idx="19">
                  <c:v>211</c:v>
                </c:pt>
                <c:pt idx="20">
                  <c:v>370</c:v>
                </c:pt>
                <c:pt idx="21">
                  <c:v>473</c:v>
                </c:pt>
                <c:pt idx="22">
                  <c:v>556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ACB-4341-AB5D-6EED05248462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IV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Hoja1!$D$2:$D$24</c:f>
              <c:numCache>
                <c:formatCode>General</c:formatCode>
                <c:ptCount val="23"/>
                <c:pt idx="6">
                  <c:v>1</c:v>
                </c:pt>
                <c:pt idx="18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ACB-4341-AB5D-6EED05248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08881408"/>
        <c:axId val="108875136"/>
      </c:barChart>
      <c:lineChart>
        <c:grouping val="standard"/>
        <c:varyColors val="0"/>
        <c:ser>
          <c:idx val="3"/>
          <c:order val="3"/>
          <c:tx>
            <c:strRef>
              <c:f>Hoja1!$E$1</c:f>
              <c:strCache>
                <c:ptCount val="1"/>
                <c:pt idx="0">
                  <c:v>Tasa (pmp)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Hoja1!$E$2:$E$24</c:f>
              <c:numCache>
                <c:formatCode>General</c:formatCode>
                <c:ptCount val="23"/>
                <c:pt idx="0">
                  <c:v>0.9</c:v>
                </c:pt>
                <c:pt idx="1">
                  <c:v>0.9</c:v>
                </c:pt>
                <c:pt idx="2">
                  <c:v>1</c:v>
                </c:pt>
                <c:pt idx="3">
                  <c:v>0.9</c:v>
                </c:pt>
                <c:pt idx="4">
                  <c:v>0.8</c:v>
                </c:pt>
                <c:pt idx="5">
                  <c:v>0.8</c:v>
                </c:pt>
                <c:pt idx="6">
                  <c:v>0.4</c:v>
                </c:pt>
                <c:pt idx="7">
                  <c:v>1.1000000000000001</c:v>
                </c:pt>
                <c:pt idx="8">
                  <c:v>1.3</c:v>
                </c:pt>
                <c:pt idx="9">
                  <c:v>1.6</c:v>
                </c:pt>
                <c:pt idx="10">
                  <c:v>1.6</c:v>
                </c:pt>
                <c:pt idx="11">
                  <c:v>1.7</c:v>
                </c:pt>
                <c:pt idx="12">
                  <c:v>1.9</c:v>
                </c:pt>
                <c:pt idx="13">
                  <c:v>2.2999999999999998</c:v>
                </c:pt>
                <c:pt idx="14">
                  <c:v>2.7</c:v>
                </c:pt>
                <c:pt idx="15">
                  <c:v>2.5</c:v>
                </c:pt>
                <c:pt idx="16">
                  <c:v>3.4</c:v>
                </c:pt>
                <c:pt idx="17">
                  <c:v>3.4</c:v>
                </c:pt>
                <c:pt idx="18">
                  <c:v>4.0999999999999996</c:v>
                </c:pt>
                <c:pt idx="19">
                  <c:v>6.7</c:v>
                </c:pt>
                <c:pt idx="20">
                  <c:v>10.6</c:v>
                </c:pt>
                <c:pt idx="21">
                  <c:v>12.3</c:v>
                </c:pt>
                <c:pt idx="22">
                  <c:v>13.5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DACB-4341-AB5D-6EED052484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71680"/>
        <c:axId val="108873216"/>
      </c:lineChart>
      <c:catAx>
        <c:axId val="108871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ES"/>
          </a:p>
        </c:txPr>
        <c:crossAx val="108873216"/>
        <c:crosses val="autoZero"/>
        <c:auto val="1"/>
        <c:lblAlgn val="ctr"/>
        <c:lblOffset val="100"/>
        <c:noMultiLvlLbl val="0"/>
      </c:catAx>
      <c:valAx>
        <c:axId val="108873216"/>
        <c:scaling>
          <c:orientation val="minMax"/>
          <c:max val="1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ES" sz="1600" dirty="0" smtClean="0"/>
                  <a:t>Tasa pmp</a:t>
                </a:r>
                <a:endParaRPr lang="es-ES" sz="1600" dirty="0"/>
              </a:p>
            </c:rich>
          </c:tx>
          <c:layout>
            <c:manualLayout>
              <c:xMode val="edge"/>
              <c:yMode val="edge"/>
              <c:x val="4.6170945163799002E-3"/>
              <c:y val="0.370907418726859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08871680"/>
        <c:crosses val="autoZero"/>
        <c:crossBetween val="between"/>
      </c:valAx>
      <c:valAx>
        <c:axId val="108875136"/>
        <c:scaling>
          <c:orientation val="minMax"/>
          <c:max val="7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s-ES" sz="1600" dirty="0" smtClean="0"/>
                  <a:t>Número absoluto</a:t>
                </a:r>
                <a:endParaRPr lang="es-ES" sz="1600" dirty="0"/>
              </a:p>
            </c:rich>
          </c:tx>
          <c:layout>
            <c:manualLayout>
              <c:xMode val="edge"/>
              <c:yMode val="edge"/>
              <c:x val="0.9624791073056197"/>
              <c:y val="0.311080669856127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ES"/>
          </a:p>
        </c:txPr>
        <c:crossAx val="108881408"/>
        <c:crosses val="max"/>
        <c:crossBetween val="between"/>
        <c:majorUnit val="100"/>
      </c:valAx>
      <c:catAx>
        <c:axId val="108881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875136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legend>
      <c:legendPos val="r"/>
      <c:layout>
        <c:manualLayout>
          <c:xMode val="edge"/>
          <c:yMode val="edge"/>
          <c:x val="0.30136570846966826"/>
          <c:y val="1.4471155421429455E-3"/>
          <c:w val="0.45881002265351772"/>
          <c:h val="0.11533146892911791"/>
        </c:manualLayout>
      </c:layout>
      <c:overlay val="0"/>
      <c:txPr>
        <a:bodyPr/>
        <a:lstStyle/>
        <a:p>
          <a:pPr>
            <a:defRPr sz="1600" b="1"/>
          </a:pPr>
          <a:endParaRPr lang="es-E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solidFill>
        <a:srgbClr val="C00000"/>
      </a:solidFill>
    </a:ln>
  </c:spPr>
  <c:txPr>
    <a:bodyPr/>
    <a:lstStyle/>
    <a:p>
      <a:pPr>
        <a:defRPr sz="1800">
          <a:latin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608035843057485E-2"/>
          <c:y val="6.9892167625605781E-2"/>
          <c:w val="0.8817571006940681"/>
          <c:h val="0.85949007907529884"/>
        </c:manualLayout>
      </c:layout>
      <c:areaChart>
        <c:grouping val="stacked"/>
        <c:varyColors val="0"/>
        <c:ser>
          <c:idx val="0"/>
          <c:order val="0"/>
          <c:tx>
            <c:strRef>
              <c:f>'Datos evolutivos de trasplante'!$A$2</c:f>
              <c:strCache>
                <c:ptCount val="1"/>
                <c:pt idx="0">
                  <c:v>Tx Renal</c:v>
                </c:pt>
              </c:strCache>
            </c:strRef>
          </c:tx>
          <c:spPr>
            <a:solidFill>
              <a:schemeClr val="accent1"/>
            </a:solidFill>
          </c:spPr>
          <c:cat>
            <c:numRef>
              <c:f>'Datos evolutivos de trasplante'!$B$1:$AE$1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'Datos evolutivos de trasplante'!$B$2:$AE$2</c:f>
              <c:numCache>
                <c:formatCode>#,##0</c:formatCode>
                <c:ptCount val="30"/>
                <c:pt idx="0">
                  <c:v>1039</c:v>
                </c:pt>
                <c:pt idx="1">
                  <c:v>1240</c:v>
                </c:pt>
                <c:pt idx="2">
                  <c:v>1371</c:v>
                </c:pt>
                <c:pt idx="3">
                  <c:v>1492</c:v>
                </c:pt>
                <c:pt idx="4" formatCode="General">
                  <c:v>1488</c:v>
                </c:pt>
                <c:pt idx="5" formatCode="General">
                  <c:v>1633</c:v>
                </c:pt>
                <c:pt idx="6" formatCode="General">
                  <c:v>1800</c:v>
                </c:pt>
                <c:pt idx="7" formatCode="General">
                  <c:v>1707</c:v>
                </c:pt>
                <c:pt idx="8" formatCode="General">
                  <c:v>1861</c:v>
                </c:pt>
                <c:pt idx="9" formatCode="General">
                  <c:v>1996</c:v>
                </c:pt>
                <c:pt idx="10" formatCode="General">
                  <c:v>2023</c:v>
                </c:pt>
                <c:pt idx="11" formatCode="General">
                  <c:v>1938</c:v>
                </c:pt>
                <c:pt idx="12" formatCode="General">
                  <c:v>1924</c:v>
                </c:pt>
                <c:pt idx="13" formatCode="General">
                  <c:v>2032</c:v>
                </c:pt>
                <c:pt idx="14" formatCode="General">
                  <c:v>2131</c:v>
                </c:pt>
                <c:pt idx="15" formatCode="General">
                  <c:v>2125</c:v>
                </c:pt>
                <c:pt idx="16" formatCode="General">
                  <c:v>2200</c:v>
                </c:pt>
                <c:pt idx="17" formatCode="General">
                  <c:v>2157</c:v>
                </c:pt>
                <c:pt idx="18" formatCode="General">
                  <c:v>2211</c:v>
                </c:pt>
                <c:pt idx="19" formatCode="General">
                  <c:v>2229</c:v>
                </c:pt>
                <c:pt idx="20" formatCode="General">
                  <c:v>2328</c:v>
                </c:pt>
                <c:pt idx="21" formatCode="General">
                  <c:v>2225</c:v>
                </c:pt>
                <c:pt idx="22" formatCode="General">
                  <c:v>2498</c:v>
                </c:pt>
                <c:pt idx="23" formatCode="General">
                  <c:v>2551</c:v>
                </c:pt>
                <c:pt idx="24" formatCode="General">
                  <c:v>2552</c:v>
                </c:pt>
                <c:pt idx="25" formatCode="General">
                  <c:v>2675</c:v>
                </c:pt>
                <c:pt idx="26" formatCode="General">
                  <c:v>2907</c:v>
                </c:pt>
                <c:pt idx="27" formatCode="General">
                  <c:v>2997</c:v>
                </c:pt>
                <c:pt idx="28" formatCode="General">
                  <c:v>3269</c:v>
                </c:pt>
                <c:pt idx="29" formatCode="General">
                  <c:v>3310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EB-4272-8DF7-176CC28F7E48}"/>
            </c:ext>
          </c:extLst>
        </c:ser>
        <c:ser>
          <c:idx val="1"/>
          <c:order val="1"/>
          <c:tx>
            <c:strRef>
              <c:f>'Datos evolutivos de trasplante'!$A$3</c:f>
              <c:strCache>
                <c:ptCount val="1"/>
                <c:pt idx="0">
                  <c:v>Tx Hepático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'Datos evolutivos de trasplante'!$B$1:$AE$1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'Datos evolutivos de trasplante'!$B$3:$AE$3</c:f>
              <c:numCache>
                <c:formatCode>#,##0</c:formatCode>
                <c:ptCount val="30"/>
                <c:pt idx="0">
                  <c:v>170</c:v>
                </c:pt>
                <c:pt idx="1">
                  <c:v>313</c:v>
                </c:pt>
                <c:pt idx="2">
                  <c:v>412</c:v>
                </c:pt>
                <c:pt idx="3">
                  <c:v>468</c:v>
                </c:pt>
                <c:pt idx="4" formatCode="General">
                  <c:v>495</c:v>
                </c:pt>
                <c:pt idx="5" formatCode="General">
                  <c:v>614</c:v>
                </c:pt>
                <c:pt idx="6" formatCode="General">
                  <c:v>698</c:v>
                </c:pt>
                <c:pt idx="7" formatCode="General">
                  <c:v>700</c:v>
                </c:pt>
                <c:pt idx="8" formatCode="General">
                  <c:v>790</c:v>
                </c:pt>
                <c:pt idx="9" formatCode="General">
                  <c:v>899</c:v>
                </c:pt>
                <c:pt idx="10" formatCode="General">
                  <c:v>960</c:v>
                </c:pt>
                <c:pt idx="11" formatCode="General">
                  <c:v>954</c:v>
                </c:pt>
                <c:pt idx="12" formatCode="General">
                  <c:v>972</c:v>
                </c:pt>
                <c:pt idx="13" formatCode="General">
                  <c:v>1033</c:v>
                </c:pt>
                <c:pt idx="14" formatCode="General">
                  <c:v>1037</c:v>
                </c:pt>
                <c:pt idx="15" formatCode="General">
                  <c:v>1040</c:v>
                </c:pt>
                <c:pt idx="16" formatCode="General">
                  <c:v>1070</c:v>
                </c:pt>
                <c:pt idx="17" formatCode="General">
                  <c:v>1051</c:v>
                </c:pt>
                <c:pt idx="18" formatCode="General">
                  <c:v>1112</c:v>
                </c:pt>
                <c:pt idx="19" formatCode="General">
                  <c:v>1108</c:v>
                </c:pt>
                <c:pt idx="20" formatCode="General">
                  <c:v>1099</c:v>
                </c:pt>
                <c:pt idx="21" formatCode="General">
                  <c:v>971</c:v>
                </c:pt>
                <c:pt idx="22" formatCode="General">
                  <c:v>1137</c:v>
                </c:pt>
                <c:pt idx="23" formatCode="General">
                  <c:v>1084</c:v>
                </c:pt>
                <c:pt idx="24" formatCode="General">
                  <c:v>1093</c:v>
                </c:pt>
                <c:pt idx="25" formatCode="General">
                  <c:v>1068</c:v>
                </c:pt>
                <c:pt idx="26" formatCode="General">
                  <c:v>1162</c:v>
                </c:pt>
                <c:pt idx="27" formatCode="General">
                  <c:v>1159</c:v>
                </c:pt>
                <c:pt idx="28" formatCode="General">
                  <c:v>1247</c:v>
                </c:pt>
                <c:pt idx="29" formatCode="General">
                  <c:v>1230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EB-4272-8DF7-176CC28F7E48}"/>
            </c:ext>
          </c:extLst>
        </c:ser>
        <c:ser>
          <c:idx val="2"/>
          <c:order val="2"/>
          <c:tx>
            <c:strRef>
              <c:f>'Datos evolutivos de trasplante'!$A$4</c:f>
              <c:strCache>
                <c:ptCount val="1"/>
                <c:pt idx="0">
                  <c:v>Tx Cardiaco</c:v>
                </c:pt>
              </c:strCache>
            </c:strRef>
          </c:tx>
          <c:spPr>
            <a:solidFill>
              <a:schemeClr val="accent5"/>
            </a:solidFill>
          </c:spPr>
          <c:cat>
            <c:numRef>
              <c:f>'Datos evolutivos de trasplante'!$B$1:$AE$1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'Datos evolutivos de trasplante'!$B$4:$AE$4</c:f>
              <c:numCache>
                <c:formatCode>#,##0</c:formatCode>
                <c:ptCount val="30"/>
                <c:pt idx="0">
                  <c:v>97</c:v>
                </c:pt>
                <c:pt idx="1">
                  <c:v>164</c:v>
                </c:pt>
                <c:pt idx="2">
                  <c:v>232</c:v>
                </c:pt>
                <c:pt idx="3">
                  <c:v>254</c:v>
                </c:pt>
                <c:pt idx="4" formatCode="General">
                  <c:v>287</c:v>
                </c:pt>
                <c:pt idx="5" formatCode="General">
                  <c:v>292</c:v>
                </c:pt>
                <c:pt idx="6" formatCode="General">
                  <c:v>278</c:v>
                </c:pt>
                <c:pt idx="7" formatCode="General">
                  <c:v>282</c:v>
                </c:pt>
                <c:pt idx="8" formatCode="General">
                  <c:v>318</c:v>
                </c:pt>
                <c:pt idx="9" formatCode="General">
                  <c:v>349</c:v>
                </c:pt>
                <c:pt idx="10" formatCode="General">
                  <c:v>336</c:v>
                </c:pt>
                <c:pt idx="11" formatCode="General">
                  <c:v>353</c:v>
                </c:pt>
                <c:pt idx="12" formatCode="General">
                  <c:v>341</c:v>
                </c:pt>
                <c:pt idx="13" formatCode="General">
                  <c:v>310</c:v>
                </c:pt>
                <c:pt idx="14" formatCode="General">
                  <c:v>290</c:v>
                </c:pt>
                <c:pt idx="15" formatCode="General">
                  <c:v>294</c:v>
                </c:pt>
                <c:pt idx="16" formatCode="General">
                  <c:v>287</c:v>
                </c:pt>
                <c:pt idx="17" formatCode="General">
                  <c:v>274</c:v>
                </c:pt>
                <c:pt idx="18" formatCode="General">
                  <c:v>241</c:v>
                </c:pt>
                <c:pt idx="19" formatCode="General">
                  <c:v>292</c:v>
                </c:pt>
                <c:pt idx="20" formatCode="General">
                  <c:v>274</c:v>
                </c:pt>
                <c:pt idx="21" formatCode="General">
                  <c:v>243</c:v>
                </c:pt>
                <c:pt idx="22" formatCode="General">
                  <c:v>237</c:v>
                </c:pt>
                <c:pt idx="23" formatCode="General">
                  <c:v>247</c:v>
                </c:pt>
                <c:pt idx="24" formatCode="General">
                  <c:v>249</c:v>
                </c:pt>
                <c:pt idx="25" formatCode="General">
                  <c:v>265</c:v>
                </c:pt>
                <c:pt idx="26" formatCode="General">
                  <c:v>299</c:v>
                </c:pt>
                <c:pt idx="27" formatCode="General">
                  <c:v>281</c:v>
                </c:pt>
                <c:pt idx="28" formatCode="General">
                  <c:v>304</c:v>
                </c:pt>
                <c:pt idx="29" formatCode="General">
                  <c:v>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EB-4272-8DF7-176CC28F7E48}"/>
            </c:ext>
          </c:extLst>
        </c:ser>
        <c:ser>
          <c:idx val="3"/>
          <c:order val="3"/>
          <c:tx>
            <c:strRef>
              <c:f>'Datos evolutivos de trasplante'!$A$5</c:f>
              <c:strCache>
                <c:ptCount val="1"/>
                <c:pt idx="0">
                  <c:v>Tx Pulmonar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'Datos evolutivos de trasplante'!$B$1:$AE$1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'Datos evolutivos de trasplante'!$B$5:$AE$5</c:f>
              <c:numCache>
                <c:formatCode>#,##0</c:formatCode>
                <c:ptCount val="30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11</c:v>
                </c:pt>
                <c:pt idx="4" formatCode="General">
                  <c:v>20</c:v>
                </c:pt>
                <c:pt idx="5" formatCode="General">
                  <c:v>36</c:v>
                </c:pt>
                <c:pt idx="6" formatCode="General">
                  <c:v>45</c:v>
                </c:pt>
                <c:pt idx="7" formatCode="General">
                  <c:v>76</c:v>
                </c:pt>
                <c:pt idx="8" formatCode="General">
                  <c:v>108</c:v>
                </c:pt>
                <c:pt idx="9" formatCode="General">
                  <c:v>128</c:v>
                </c:pt>
                <c:pt idx="10" formatCode="General">
                  <c:v>135</c:v>
                </c:pt>
                <c:pt idx="11" formatCode="General">
                  <c:v>138</c:v>
                </c:pt>
                <c:pt idx="12" formatCode="General">
                  <c:v>143</c:v>
                </c:pt>
                <c:pt idx="13" formatCode="General">
                  <c:v>161</c:v>
                </c:pt>
                <c:pt idx="14" formatCode="General">
                  <c:v>149</c:v>
                </c:pt>
                <c:pt idx="15" formatCode="General">
                  <c:v>143</c:v>
                </c:pt>
                <c:pt idx="16" formatCode="General">
                  <c:v>167</c:v>
                </c:pt>
                <c:pt idx="17" formatCode="General">
                  <c:v>169</c:v>
                </c:pt>
                <c:pt idx="18" formatCode="General">
                  <c:v>185</c:v>
                </c:pt>
                <c:pt idx="19" formatCode="General">
                  <c:v>192</c:v>
                </c:pt>
                <c:pt idx="20" formatCode="General">
                  <c:v>219</c:v>
                </c:pt>
                <c:pt idx="21" formatCode="General">
                  <c:v>235</c:v>
                </c:pt>
                <c:pt idx="22" formatCode="General">
                  <c:v>230</c:v>
                </c:pt>
                <c:pt idx="23" formatCode="General">
                  <c:v>238</c:v>
                </c:pt>
                <c:pt idx="24" formatCode="General">
                  <c:v>285</c:v>
                </c:pt>
                <c:pt idx="25" formatCode="General">
                  <c:v>262</c:v>
                </c:pt>
                <c:pt idx="26" formatCode="General">
                  <c:v>294</c:v>
                </c:pt>
                <c:pt idx="27" formatCode="General">
                  <c:v>307</c:v>
                </c:pt>
                <c:pt idx="28" formatCode="General">
                  <c:v>363</c:v>
                </c:pt>
                <c:pt idx="29" formatCode="General">
                  <c:v>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8EB-4272-8DF7-176CC28F7E48}"/>
            </c:ext>
          </c:extLst>
        </c:ser>
        <c:ser>
          <c:idx val="4"/>
          <c:order val="4"/>
          <c:tx>
            <c:strRef>
              <c:f>'Datos evolutivos de trasplante'!$A$6</c:f>
              <c:strCache>
                <c:ptCount val="1"/>
                <c:pt idx="0">
                  <c:v>Tx Pancreático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cat>
            <c:numRef>
              <c:f>'Datos evolutivos de trasplante'!$B$1:$AE$1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'Datos evolutivos de trasplante'!$B$6:$AE$6</c:f>
              <c:numCache>
                <c:formatCode>#,##0</c:formatCode>
                <c:ptCount val="30"/>
                <c:pt idx="0">
                  <c:v>9</c:v>
                </c:pt>
                <c:pt idx="1">
                  <c:v>19</c:v>
                </c:pt>
                <c:pt idx="2">
                  <c:v>21</c:v>
                </c:pt>
                <c:pt idx="3">
                  <c:v>26</c:v>
                </c:pt>
                <c:pt idx="4" formatCode="General">
                  <c:v>24</c:v>
                </c:pt>
                <c:pt idx="5" formatCode="General">
                  <c:v>16</c:v>
                </c:pt>
                <c:pt idx="6" formatCode="General">
                  <c:v>24</c:v>
                </c:pt>
                <c:pt idx="7" formatCode="General">
                  <c:v>24</c:v>
                </c:pt>
                <c:pt idx="8" formatCode="General">
                  <c:v>27</c:v>
                </c:pt>
                <c:pt idx="9" formatCode="General">
                  <c:v>28</c:v>
                </c:pt>
                <c:pt idx="10" formatCode="General">
                  <c:v>25</c:v>
                </c:pt>
                <c:pt idx="11" formatCode="General">
                  <c:v>48</c:v>
                </c:pt>
                <c:pt idx="12" formatCode="General">
                  <c:v>60</c:v>
                </c:pt>
                <c:pt idx="13" formatCode="General">
                  <c:v>69</c:v>
                </c:pt>
                <c:pt idx="14" formatCode="General">
                  <c:v>74</c:v>
                </c:pt>
                <c:pt idx="15" formatCode="General">
                  <c:v>74</c:v>
                </c:pt>
                <c:pt idx="16" formatCode="General">
                  <c:v>96</c:v>
                </c:pt>
                <c:pt idx="17" formatCode="General">
                  <c:v>94</c:v>
                </c:pt>
                <c:pt idx="18" formatCode="General">
                  <c:v>76</c:v>
                </c:pt>
                <c:pt idx="19" formatCode="General">
                  <c:v>110</c:v>
                </c:pt>
                <c:pt idx="20" formatCode="General">
                  <c:v>97</c:v>
                </c:pt>
                <c:pt idx="21" formatCode="General">
                  <c:v>94</c:v>
                </c:pt>
                <c:pt idx="22" formatCode="General">
                  <c:v>111</c:v>
                </c:pt>
                <c:pt idx="23" formatCode="General">
                  <c:v>83</c:v>
                </c:pt>
                <c:pt idx="24" formatCode="General">
                  <c:v>92</c:v>
                </c:pt>
                <c:pt idx="25" formatCode="General">
                  <c:v>81</c:v>
                </c:pt>
                <c:pt idx="26" formatCode="General">
                  <c:v>97</c:v>
                </c:pt>
                <c:pt idx="27" formatCode="General">
                  <c:v>73</c:v>
                </c:pt>
                <c:pt idx="28" formatCode="General">
                  <c:v>70</c:v>
                </c:pt>
                <c:pt idx="29" formatCode="General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8EB-4272-8DF7-176CC28F7E48}"/>
            </c:ext>
          </c:extLst>
        </c:ser>
        <c:ser>
          <c:idx val="5"/>
          <c:order val="5"/>
          <c:tx>
            <c:strRef>
              <c:f>'Datos evolutivos de trasplante'!$A$7</c:f>
              <c:strCache>
                <c:ptCount val="1"/>
                <c:pt idx="0">
                  <c:v>Tx Intestinal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cat>
            <c:numRef>
              <c:f>'Datos evolutivos de trasplante'!$B$1:$AE$1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'Datos evolutivos de trasplante'!$B$7:$AE$7</c:f>
              <c:numCache>
                <c:formatCode>#,##0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 formatCode="General">
                  <c:v>3</c:v>
                </c:pt>
                <c:pt idx="14" formatCode="General">
                  <c:v>7</c:v>
                </c:pt>
                <c:pt idx="15" formatCode="General">
                  <c:v>7</c:v>
                </c:pt>
                <c:pt idx="16" formatCode="General">
                  <c:v>12</c:v>
                </c:pt>
                <c:pt idx="17" formatCode="General">
                  <c:v>13</c:v>
                </c:pt>
                <c:pt idx="18" formatCode="General">
                  <c:v>5</c:v>
                </c:pt>
                <c:pt idx="19" formatCode="General">
                  <c:v>14</c:v>
                </c:pt>
                <c:pt idx="20" formatCode="General">
                  <c:v>11</c:v>
                </c:pt>
                <c:pt idx="21" formatCode="General">
                  <c:v>5</c:v>
                </c:pt>
                <c:pt idx="22" formatCode="General">
                  <c:v>9</c:v>
                </c:pt>
                <c:pt idx="23" formatCode="General">
                  <c:v>8</c:v>
                </c:pt>
                <c:pt idx="24" formatCode="General">
                  <c:v>8</c:v>
                </c:pt>
                <c:pt idx="25" formatCode="General">
                  <c:v>6</c:v>
                </c:pt>
                <c:pt idx="26" formatCode="General">
                  <c:v>12</c:v>
                </c:pt>
                <c:pt idx="27" formatCode="General">
                  <c:v>4</c:v>
                </c:pt>
                <c:pt idx="28" formatCode="General">
                  <c:v>8</c:v>
                </c:pt>
                <c:pt idx="29" formatCode="General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EB-4272-8DF7-176CC28F7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20000"/>
        <c:axId val="100321536"/>
      </c:areaChart>
      <c:catAx>
        <c:axId val="10032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321536"/>
        <c:crosses val="autoZero"/>
        <c:auto val="1"/>
        <c:lblAlgn val="ctr"/>
        <c:lblOffset val="100"/>
        <c:noMultiLvlLbl val="0"/>
      </c:catAx>
      <c:valAx>
        <c:axId val="100321536"/>
        <c:scaling>
          <c:orientation val="minMax"/>
          <c:max val="550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Procedimientos de trasplante  (N absoluto)</a:t>
                </a:r>
              </a:p>
            </c:rich>
          </c:tx>
          <c:layout>
            <c:manualLayout>
              <c:xMode val="edge"/>
              <c:yMode val="edge"/>
              <c:x val="6.448600174978128E-3"/>
              <c:y val="0.1591768778251023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00320000"/>
        <c:crosses val="autoZero"/>
        <c:crossBetween val="midCat"/>
      </c:val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705846619343782E-2"/>
          <c:y val="8.7711863714489247E-2"/>
          <c:w val="0.88752750787863677"/>
          <c:h val="0.85317399373925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'EVOLUTIVO_TX RENAL'!$A$2</c:f>
              <c:strCache>
                <c:ptCount val="1"/>
                <c:pt idx="0">
                  <c:v>Tx Renales números absolutos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'EVOLUTIVO_TX RENAL'!$B$1:$AE$1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'EVOLUTIVO_TX RENAL'!$B$2:$AE$2</c:f>
              <c:numCache>
                <c:formatCode>0</c:formatCode>
                <c:ptCount val="30"/>
                <c:pt idx="0">
                  <c:v>1039</c:v>
                </c:pt>
                <c:pt idx="1">
                  <c:v>1240</c:v>
                </c:pt>
                <c:pt idx="2">
                  <c:v>1371</c:v>
                </c:pt>
                <c:pt idx="3">
                  <c:v>1492</c:v>
                </c:pt>
                <c:pt idx="4" formatCode="General">
                  <c:v>1488</c:v>
                </c:pt>
                <c:pt idx="5" formatCode="General">
                  <c:v>1633</c:v>
                </c:pt>
                <c:pt idx="6" formatCode="General">
                  <c:v>1800</c:v>
                </c:pt>
                <c:pt idx="7" formatCode="General">
                  <c:v>1707</c:v>
                </c:pt>
                <c:pt idx="8" formatCode="General">
                  <c:v>1861</c:v>
                </c:pt>
                <c:pt idx="9" formatCode="General">
                  <c:v>1996</c:v>
                </c:pt>
                <c:pt idx="10" formatCode="General">
                  <c:v>2023</c:v>
                </c:pt>
                <c:pt idx="11" formatCode="General">
                  <c:v>1938</c:v>
                </c:pt>
                <c:pt idx="12" formatCode="General">
                  <c:v>1924</c:v>
                </c:pt>
                <c:pt idx="13" formatCode="General">
                  <c:v>2032</c:v>
                </c:pt>
                <c:pt idx="14" formatCode="General">
                  <c:v>2131</c:v>
                </c:pt>
                <c:pt idx="15" formatCode="General">
                  <c:v>2125</c:v>
                </c:pt>
                <c:pt idx="16" formatCode="General">
                  <c:v>2200</c:v>
                </c:pt>
                <c:pt idx="17" formatCode="General">
                  <c:v>2157</c:v>
                </c:pt>
                <c:pt idx="18" formatCode="General">
                  <c:v>2211</c:v>
                </c:pt>
                <c:pt idx="19" formatCode="General">
                  <c:v>2229</c:v>
                </c:pt>
                <c:pt idx="20" formatCode="General">
                  <c:v>2328</c:v>
                </c:pt>
                <c:pt idx="21" formatCode="General">
                  <c:v>2225</c:v>
                </c:pt>
                <c:pt idx="22" formatCode="General">
                  <c:v>2498</c:v>
                </c:pt>
                <c:pt idx="23" formatCode="General">
                  <c:v>2551</c:v>
                </c:pt>
                <c:pt idx="24" formatCode="General">
                  <c:v>2552</c:v>
                </c:pt>
                <c:pt idx="25" formatCode="General">
                  <c:v>2678</c:v>
                </c:pt>
                <c:pt idx="26" formatCode="General">
                  <c:v>2905</c:v>
                </c:pt>
                <c:pt idx="27" formatCode="General">
                  <c:v>2997</c:v>
                </c:pt>
                <c:pt idx="28" formatCode="General">
                  <c:v>3269</c:v>
                </c:pt>
                <c:pt idx="29" formatCode="General">
                  <c:v>3310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0C-45A2-8061-E35CEBA45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8631936"/>
        <c:axId val="108633472"/>
      </c:barChart>
      <c:lineChart>
        <c:grouping val="standard"/>
        <c:varyColors val="0"/>
        <c:ser>
          <c:idx val="1"/>
          <c:order val="1"/>
          <c:tx>
            <c:strRef>
              <c:f>'EVOLUTIVO_TX RENAL'!$A$3</c:f>
              <c:strCache>
                <c:ptCount val="1"/>
                <c:pt idx="0">
                  <c:v>Tx Renales pmp</c:v>
                </c:pt>
              </c:strCache>
            </c:strRef>
          </c:tx>
          <c:dLbls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'EVOLUTIVO_TX RENAL'!$B$1:$AE$1</c:f>
              <c:numCache>
                <c:formatCode>General</c:formatCode>
                <c:ptCount val="30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</c:numCache>
            </c:numRef>
          </c:cat>
          <c:val>
            <c:numRef>
              <c:f>'EVOLUTIVO_TX RENAL'!$B$3:$AE$3</c:f>
              <c:numCache>
                <c:formatCode>#,#00</c:formatCode>
                <c:ptCount val="30"/>
                <c:pt idx="0">
                  <c:v>26.987012987012989</c:v>
                </c:pt>
                <c:pt idx="1">
                  <c:v>32.20779220779221</c:v>
                </c:pt>
                <c:pt idx="2">
                  <c:v>35.684539302446638</c:v>
                </c:pt>
                <c:pt idx="3">
                  <c:v>38.833940655908378</c:v>
                </c:pt>
                <c:pt idx="4">
                  <c:v>38.729828214471631</c:v>
                </c:pt>
                <c:pt idx="5">
                  <c:v>42.503904216553877</c:v>
                </c:pt>
                <c:pt idx="6">
                  <c:v>46.850598646538259</c:v>
                </c:pt>
                <c:pt idx="7">
                  <c:v>44.429984383133785</c:v>
                </c:pt>
                <c:pt idx="8">
                  <c:v>46.923852748361071</c:v>
                </c:pt>
                <c:pt idx="9">
                  <c:v>50.327786182551691</c:v>
                </c:pt>
                <c:pt idx="10">
                  <c:v>51.008572869389816</c:v>
                </c:pt>
                <c:pt idx="11">
                  <c:v>48.865355521936465</c:v>
                </c:pt>
                <c:pt idx="12">
                  <c:v>46.789883268482491</c:v>
                </c:pt>
                <c:pt idx="13">
                  <c:v>48.565965583173991</c:v>
                </c:pt>
                <c:pt idx="14">
                  <c:v>49.882958801498127</c:v>
                </c:pt>
                <c:pt idx="15">
                  <c:v>49.18981481481481</c:v>
                </c:pt>
                <c:pt idx="16">
                  <c:v>49.875311720698257</c:v>
                </c:pt>
                <c:pt idx="17">
                  <c:v>48.244240662044284</c:v>
                </c:pt>
                <c:pt idx="18">
                  <c:v>48.915929203539818</c:v>
                </c:pt>
                <c:pt idx="19">
                  <c:v>48.288561525129985</c:v>
                </c:pt>
                <c:pt idx="20">
                  <c:v>49.796791443850267</c:v>
                </c:pt>
                <c:pt idx="21">
                  <c:v>47.320289238621861</c:v>
                </c:pt>
                <c:pt idx="22">
                  <c:v>52.934943844034756</c:v>
                </c:pt>
                <c:pt idx="23">
                  <c:v>53.977994075327977</c:v>
                </c:pt>
                <c:pt idx="24">
                  <c:v>54.159592529711375</c:v>
                </c:pt>
                <c:pt idx="25" formatCode="General">
                  <c:v>57.3</c:v>
                </c:pt>
                <c:pt idx="26">
                  <c:v>62.3</c:v>
                </c:pt>
                <c:pt idx="27">
                  <c:v>64.400000000000006</c:v>
                </c:pt>
                <c:pt idx="28">
                  <c:v>70.2</c:v>
                </c:pt>
                <c:pt idx="29">
                  <c:v>70.8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C0C-45A2-8061-E35CEBA45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57280"/>
        <c:axId val="108655744"/>
      </c:lineChart>
      <c:catAx>
        <c:axId val="108631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ES"/>
          </a:p>
        </c:txPr>
        <c:crossAx val="108633472"/>
        <c:crosses val="autoZero"/>
        <c:auto val="1"/>
        <c:lblAlgn val="ctr"/>
        <c:lblOffset val="100"/>
        <c:noMultiLvlLbl val="0"/>
      </c:catAx>
      <c:valAx>
        <c:axId val="108633472"/>
        <c:scaling>
          <c:orientation val="minMax"/>
          <c:max val="3500"/>
        </c:scaling>
        <c:delete val="0"/>
        <c:axPos val="l"/>
        <c:numFmt formatCode="0" sourceLinked="1"/>
        <c:majorTickMark val="out"/>
        <c:minorTickMark val="none"/>
        <c:tickLblPos val="nextTo"/>
        <c:crossAx val="108631936"/>
        <c:crosses val="autoZero"/>
        <c:crossBetween val="between"/>
      </c:valAx>
      <c:valAx>
        <c:axId val="108655744"/>
        <c:scaling>
          <c:orientation val="minMax"/>
          <c:max val="75"/>
        </c:scaling>
        <c:delete val="0"/>
        <c:axPos val="r"/>
        <c:numFmt formatCode="0" sourceLinked="0"/>
        <c:majorTickMark val="out"/>
        <c:minorTickMark val="none"/>
        <c:tickLblPos val="nextTo"/>
        <c:crossAx val="108657280"/>
        <c:crosses val="max"/>
        <c:crossBetween val="between"/>
      </c:valAx>
      <c:catAx>
        <c:axId val="10865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865574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Calibri" panose="020F0502020204030204" pitchFamily="34" charset="0"/>
          <a:cs typeface="Calibri" panose="020F0502020204030204" pitchFamily="34" charset="0"/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69017605505939E-2"/>
          <c:y val="5.0359712230215826E-2"/>
          <c:w val="0.91245792750542576"/>
          <c:h val="0.87021321886333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PORCENTAJE DE NEGATIVAS FAMILIARES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.0" sourceLinked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1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Sheet1!$B$1:$AB$1</c:f>
              <c:numCache>
                <c:formatCode>General</c:formatCode>
                <c:ptCount val="27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</c:numCache>
            </c:num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27.6</c:v>
                </c:pt>
                <c:pt idx="1">
                  <c:v>25</c:v>
                </c:pt>
                <c:pt idx="2">
                  <c:v>23.6</c:v>
                </c:pt>
                <c:pt idx="3">
                  <c:v>24.8</c:v>
                </c:pt>
                <c:pt idx="4">
                  <c:v>24.8</c:v>
                </c:pt>
                <c:pt idx="5">
                  <c:v>21.7</c:v>
                </c:pt>
                <c:pt idx="6">
                  <c:v>21.3</c:v>
                </c:pt>
                <c:pt idx="7">
                  <c:v>21.8</c:v>
                </c:pt>
                <c:pt idx="8">
                  <c:v>22</c:v>
                </c:pt>
                <c:pt idx="9">
                  <c:v>23.4</c:v>
                </c:pt>
                <c:pt idx="10">
                  <c:v>20</c:v>
                </c:pt>
                <c:pt idx="11">
                  <c:v>20</c:v>
                </c:pt>
                <c:pt idx="12">
                  <c:v>18.600000000000001</c:v>
                </c:pt>
                <c:pt idx="13">
                  <c:v>16.5</c:v>
                </c:pt>
                <c:pt idx="14">
                  <c:v>15.2</c:v>
                </c:pt>
                <c:pt idx="15">
                  <c:v>16.8</c:v>
                </c:pt>
                <c:pt idx="16">
                  <c:v>17.8</c:v>
                </c:pt>
                <c:pt idx="17">
                  <c:v>16.399999999999999</c:v>
                </c:pt>
                <c:pt idx="18">
                  <c:v>19</c:v>
                </c:pt>
                <c:pt idx="19">
                  <c:v>16</c:v>
                </c:pt>
                <c:pt idx="20">
                  <c:v>15.7</c:v>
                </c:pt>
                <c:pt idx="21">
                  <c:v>15.9</c:v>
                </c:pt>
                <c:pt idx="22">
                  <c:v>17.899999999999999</c:v>
                </c:pt>
                <c:pt idx="23">
                  <c:v>15.3</c:v>
                </c:pt>
                <c:pt idx="24">
                  <c:v>15.7</c:v>
                </c:pt>
                <c:pt idx="25">
                  <c:v>12.9</c:v>
                </c:pt>
                <c:pt idx="26">
                  <c:v>14.8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42-4CDC-B071-3772842CB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9592320"/>
        <c:axId val="129594112"/>
      </c:barChart>
      <c:catAx>
        <c:axId val="1295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000"/>
            </a:pPr>
            <a:endParaRPr lang="es-ES"/>
          </a:p>
        </c:txPr>
        <c:crossAx val="129594112"/>
        <c:crosses val="autoZero"/>
        <c:auto val="1"/>
        <c:lblAlgn val="ctr"/>
        <c:lblOffset val="100"/>
        <c:noMultiLvlLbl val="0"/>
      </c:catAx>
      <c:valAx>
        <c:axId val="129594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ES"/>
                  <a:t>%</a:t>
                </a:r>
              </a:p>
            </c:rich>
          </c:tx>
          <c:layout>
            <c:manualLayout>
              <c:xMode val="edge"/>
              <c:yMode val="edge"/>
              <c:x val="6.3491549189554552E-3"/>
              <c:y val="0.451577880119245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s-ES"/>
          </a:p>
        </c:txPr>
        <c:crossAx val="1295923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65000"/>
        </a:schemeClr>
      </a:solidFill>
    </a:ln>
  </c:spPr>
  <c:txPr>
    <a:bodyPr/>
    <a:lstStyle/>
    <a:p>
      <a:pPr>
        <a:defRPr sz="105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0.8566</cdr:x>
      <cdr:y>0</cdr:y>
    </cdr:from>
    <cdr:to>
      <cdr:x>0.91374</cdr:x>
      <cdr:y>0.07316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7525245" y="0"/>
          <a:ext cx="501974" cy="3545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1800" b="1" dirty="0">
              <a:solidFill>
                <a:schemeClr val="accent2"/>
              </a:solidFill>
            </a:rPr>
            <a:t>94</a:t>
          </a:r>
        </a:p>
      </cdr:txBody>
    </cdr:sp>
  </cdr:relSizeAnchor>
  <cdr:relSizeAnchor xmlns:cdr="http://schemas.openxmlformats.org/drawingml/2006/chartDrawing">
    <cdr:from>
      <cdr:x>0.80328</cdr:x>
      <cdr:y>0.13373</cdr:y>
    </cdr:from>
    <cdr:to>
      <cdr:x>0.86042</cdr:x>
      <cdr:y>0.2069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7056784" y="648072"/>
          <a:ext cx="501974" cy="3545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b="1" dirty="0">
              <a:solidFill>
                <a:schemeClr val="accent3"/>
              </a:solidFill>
            </a:rPr>
            <a:t>90</a:t>
          </a:r>
        </a:p>
      </cdr:txBody>
    </cdr:sp>
  </cdr:relSizeAnchor>
  <cdr:relSizeAnchor xmlns:cdr="http://schemas.openxmlformats.org/drawingml/2006/chartDrawing">
    <cdr:from>
      <cdr:x>0.48361</cdr:x>
      <cdr:y>0.17831</cdr:y>
    </cdr:from>
    <cdr:to>
      <cdr:x>0.54074</cdr:x>
      <cdr:y>0.25147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248472" y="864096"/>
          <a:ext cx="501886" cy="3545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b="1" dirty="0">
              <a:solidFill>
                <a:srgbClr val="C00000"/>
              </a:solidFill>
            </a:rPr>
            <a:t>79</a:t>
          </a:r>
        </a:p>
      </cdr:txBody>
    </cdr:sp>
  </cdr:relSizeAnchor>
  <cdr:relSizeAnchor xmlns:cdr="http://schemas.openxmlformats.org/drawingml/2006/chartDrawing">
    <cdr:from>
      <cdr:x>0.85809</cdr:x>
      <cdr:y>0.17831</cdr:y>
    </cdr:from>
    <cdr:to>
      <cdr:x>0.91523</cdr:x>
      <cdr:y>0.25148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7538298" y="864096"/>
          <a:ext cx="501974" cy="3545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b="1" dirty="0">
              <a:solidFill>
                <a:schemeClr val="accent1"/>
              </a:solidFill>
            </a:rPr>
            <a:t>86</a:t>
          </a:r>
        </a:p>
      </cdr:txBody>
    </cdr:sp>
  </cdr:relSizeAnchor>
  <cdr:relSizeAnchor xmlns:cdr="http://schemas.openxmlformats.org/drawingml/2006/chartDrawing">
    <cdr:from>
      <cdr:x>0.7623</cdr:x>
      <cdr:y>0.35662</cdr:y>
    </cdr:from>
    <cdr:to>
      <cdr:x>0.81944</cdr:x>
      <cdr:y>0.42978</cdr:y>
    </cdr:to>
    <cdr:sp macro="" textlink="">
      <cdr:nvSpPr>
        <cdr:cNvPr id="6" name="1 CuadroTexto"/>
        <cdr:cNvSpPr txBox="1"/>
      </cdr:nvSpPr>
      <cdr:spPr>
        <a:xfrm xmlns:a="http://schemas.openxmlformats.org/drawingml/2006/main">
          <a:off x="6696744" y="1728192"/>
          <a:ext cx="501973" cy="3545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b="1" dirty="0">
              <a:solidFill>
                <a:schemeClr val="accent6"/>
              </a:solidFill>
            </a:rPr>
            <a:t>55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2C2F8-AC7F-45B8-8555-0787F09E5117}" type="datetimeFigureOut">
              <a:rPr lang="es-ES" smtClean="0"/>
              <a:t>11/01/2019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3D751-1D36-4435-9FA1-93D97CFF75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0390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76D56A-4EAC-4FF8-9AF5-545E908C22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824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5D6A24-C256-4ED5-8132-4CCAEF506D0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SON PACIENTES TRASPLANTADOS</a:t>
            </a:r>
          </a:p>
          <a:p>
            <a:endParaRPr lang="es-ES" dirty="0" smtClean="0"/>
          </a:p>
          <a:p>
            <a:r>
              <a:rPr lang="es-ES" dirty="0" smtClean="0"/>
              <a:t>992 EN 2017 </a:t>
            </a:r>
          </a:p>
          <a:p>
            <a:r>
              <a:rPr lang="es-ES" dirty="0" smtClean="0"/>
              <a:t>1111 en 2018</a:t>
            </a:r>
          </a:p>
          <a:p>
            <a:endParaRPr lang="es-ES" dirty="0" smtClean="0"/>
          </a:p>
          <a:p>
            <a:r>
              <a:rPr lang="es-ES" dirty="0" smtClean="0"/>
              <a:t>LLEVAMOS</a:t>
            </a:r>
            <a:r>
              <a:rPr lang="es-ES" baseline="0" dirty="0" smtClean="0"/>
              <a:t> 9 PÁNCREAS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885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249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54" tIns="45327" rIns="90654" bIns="45327" anchor="b"/>
          <a:lstStyle/>
          <a:p>
            <a:pPr algn="r"/>
            <a:fld id="{862358F9-9346-46C8-8454-36760872E1A7}" type="slidenum">
              <a:rPr lang="es-ES" sz="1200"/>
              <a:pPr algn="r"/>
              <a:t>12</a:t>
            </a:fld>
            <a:endParaRPr lang="es-ES" sz="1200" dirty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3610439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A9FA7A3-0E76-4D1C-B503-B74FD83E4862}" type="slidenum">
              <a:rPr lang="de-DE" altLang="es-ES" smtClean="0"/>
              <a:pPr eaLnBrk="1" hangingPunct="1">
                <a:spcBef>
                  <a:spcPct val="0"/>
                </a:spcBef>
              </a:pPr>
              <a:t>13</a:t>
            </a:fld>
            <a:endParaRPr lang="de-DE" altLang="es-E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14175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2 Marcador de notas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Hasta 2017, 59.700 trasplantes hematopoyéticos, si añadimos los de 2018 (dato que tendremos a mediados de marzo) serán alrededor de 63.000.</a:t>
            </a:r>
          </a:p>
          <a:p>
            <a:pPr eaLnBrk="1" hangingPunct="1">
              <a:defRPr/>
            </a:pPr>
            <a:endParaRPr lang="es-ES" sz="800" dirty="0" smtClean="0"/>
          </a:p>
        </p:txBody>
      </p:sp>
      <p:sp>
        <p:nvSpPr>
          <p:cNvPr id="2253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9047F-175F-4CF9-9E2E-CC780F599AA7}" type="slidenum">
              <a:rPr lang="es-ES" smtClean="0"/>
              <a:pPr/>
              <a:t>14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64013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76D56A-4EAC-4FF8-9AF5-545E908C22C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97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31E0D2-3ADE-42EF-A579-70CDAE4777AF}" type="slidenum">
              <a:rPr lang="es-ES" smtClean="0">
                <a:latin typeface="Arial" pitchFamily="34" charset="0"/>
              </a:rPr>
              <a:pPr/>
              <a:t>16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smtClean="0">
                <a:latin typeface="Arial" pitchFamily="34" charset="0"/>
              </a:rPr>
              <a:t>17% en ME y 9% en asistolia</a:t>
            </a:r>
          </a:p>
        </p:txBody>
      </p:sp>
    </p:spTree>
    <p:extLst>
      <p:ext uri="{BB962C8B-B14F-4D97-AF65-F5344CB8AC3E}">
        <p14:creationId xmlns:p14="http://schemas.microsoft.com/office/powerpoint/2010/main" val="3953234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_tradnl" altLang="es-ES" baseline="0" dirty="0" smtClean="0">
                <a:latin typeface="Arial" pitchFamily="34" charset="0"/>
              </a:rPr>
              <a:t>Total tx 4876 (no cuento vivos)</a:t>
            </a:r>
          </a:p>
          <a:p>
            <a:pPr eaLnBrk="1" hangingPunct="1"/>
            <a:r>
              <a:rPr lang="es-ES_tradnl" altLang="es-ES" baseline="0" dirty="0" smtClean="0">
                <a:latin typeface="Arial" pitchFamily="34" charset="0"/>
              </a:rPr>
              <a:t>AQUÍ HABLAMOS DE PACIENTES TRASPLANTADOS (LOS COMBINADOS SE CUENTAN COMO 1). Los 5314 de la </a:t>
            </a:r>
            <a:r>
              <a:rPr lang="es-ES_tradnl" altLang="es-ES" baseline="0" dirty="0" err="1" smtClean="0">
                <a:latin typeface="Arial" pitchFamily="34" charset="0"/>
              </a:rPr>
              <a:t>diapo</a:t>
            </a:r>
            <a:r>
              <a:rPr lang="es-ES_tradnl" altLang="es-ES" baseline="0" dirty="0" smtClean="0">
                <a:latin typeface="Arial" pitchFamily="34" charset="0"/>
              </a:rPr>
              <a:t> de </a:t>
            </a:r>
            <a:r>
              <a:rPr lang="es-ES_tradnl" altLang="es-ES" baseline="0" dirty="0" err="1" smtClean="0">
                <a:latin typeface="Arial" pitchFamily="34" charset="0"/>
              </a:rPr>
              <a:t>evol</a:t>
            </a:r>
            <a:r>
              <a:rPr lang="es-ES_tradnl" altLang="es-ES" baseline="0" dirty="0" smtClean="0">
                <a:latin typeface="Arial" pitchFamily="34" charset="0"/>
              </a:rPr>
              <a:t> tx cuenta órganos (y vivos)</a:t>
            </a:r>
          </a:p>
          <a:p>
            <a:pPr eaLnBrk="1" hangingPunct="1"/>
            <a:r>
              <a:rPr lang="es-ES_tradnl" altLang="es-ES" baseline="0" dirty="0" smtClean="0">
                <a:latin typeface="Arial" pitchFamily="34" charset="0"/>
              </a:rPr>
              <a:t>Hay 16 tx con donantes de centros internacionales</a:t>
            </a:r>
          </a:p>
          <a:p>
            <a:pPr eaLnBrk="1" hangingPunct="1"/>
            <a:endParaRPr lang="es-ES_tradnl" altLang="es-ES" baseline="0" dirty="0" smtClean="0">
              <a:latin typeface="Arial" pitchFamily="34" charset="0"/>
            </a:endParaRPr>
          </a:p>
          <a:p>
            <a:pPr eaLnBrk="1" hangingPunct="1"/>
            <a:r>
              <a:rPr lang="es-ES_tradnl" altLang="es-ES" baseline="0" dirty="0" smtClean="0">
                <a:latin typeface="Arial" pitchFamily="34" charset="0"/>
              </a:rPr>
              <a:t>El de </a:t>
            </a:r>
            <a:r>
              <a:rPr lang="es-ES_tradnl" altLang="es-ES" baseline="0" dirty="0" err="1" smtClean="0">
                <a:latin typeface="Arial" pitchFamily="34" charset="0"/>
              </a:rPr>
              <a:t>ceuta</a:t>
            </a:r>
            <a:r>
              <a:rPr lang="es-ES_tradnl" altLang="es-ES" baseline="0" dirty="0" smtClean="0">
                <a:latin typeface="Arial" pitchFamily="34" charset="0"/>
              </a:rPr>
              <a:t> se trasplantó en </a:t>
            </a:r>
            <a:r>
              <a:rPr lang="es-ES_tradnl" altLang="es-ES" baseline="0" dirty="0" err="1" smtClean="0">
                <a:latin typeface="Arial" pitchFamily="34" charset="0"/>
              </a:rPr>
              <a:t>andalucía</a:t>
            </a:r>
            <a:endParaRPr lang="es-ES_tradnl" altLang="es-ES" baseline="0" dirty="0" smtClean="0">
              <a:latin typeface="Arial" pitchFamily="34" charset="0"/>
            </a:endParaRPr>
          </a:p>
          <a:p>
            <a:pPr eaLnBrk="1" hangingPunct="1"/>
            <a:r>
              <a:rPr lang="es-ES_tradnl" altLang="es-ES" baseline="0" dirty="0" smtClean="0">
                <a:latin typeface="Arial" pitchFamily="34" charset="0"/>
              </a:rPr>
              <a:t>De los 4 tx de Melilla, 3 en </a:t>
            </a:r>
            <a:r>
              <a:rPr lang="es-ES_tradnl" altLang="es-ES" baseline="0" dirty="0" err="1" smtClean="0">
                <a:latin typeface="Arial" pitchFamily="34" charset="0"/>
              </a:rPr>
              <a:t>andalucía</a:t>
            </a:r>
            <a:r>
              <a:rPr lang="es-ES_tradnl" altLang="es-ES" baseline="0" dirty="0" smtClean="0">
                <a:latin typeface="Arial" pitchFamily="34" charset="0"/>
              </a:rPr>
              <a:t> y 1 en Cataluña (el pulmonar)</a:t>
            </a:r>
          </a:p>
          <a:p>
            <a:pPr eaLnBrk="1" hangingPunct="1"/>
            <a:endParaRPr lang="es-ES_tradnl" altLang="es-ES" baseline="0" dirty="0" smtClean="0">
              <a:latin typeface="Arial" pitchFamily="34" charset="0"/>
            </a:endParaRPr>
          </a:p>
          <a:p>
            <a:pPr eaLnBrk="1" hangingPunct="1"/>
            <a:r>
              <a:rPr lang="es-ES_tradnl" altLang="es-ES" baseline="0" dirty="0" smtClean="0">
                <a:latin typeface="Arial" pitchFamily="34" charset="0"/>
              </a:rPr>
              <a:t>Además se exportaron un corazón infantil (1 año) de Extremadura a Portugal y unos pulmones (BP) de Cataluña a Francia (adulto 46 años AB)</a:t>
            </a:r>
          </a:p>
        </p:txBody>
      </p:sp>
      <p:sp>
        <p:nvSpPr>
          <p:cNvPr id="1075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430C2B-9357-4B67-940B-A39F07C8DE81}" type="slidenum">
              <a:rPr lang="es-ES" altLang="es-ES" smtClean="0">
                <a:solidFill>
                  <a:prstClr val="black"/>
                </a:solidFill>
              </a:rPr>
              <a:pPr eaLnBrk="1" hangingPunct="1"/>
              <a:t>17</a:t>
            </a:fld>
            <a:endParaRPr lang="es-E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36CB6-FF1F-4630-8046-7D00A77FABF2}" type="slidenum">
              <a:rPr lang="es-ES"/>
              <a:pPr/>
              <a:t>18</a:t>
            </a:fld>
            <a:endParaRPr lang="es-ES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Symbol" pitchFamily="18" charset="2"/>
              <a:buChar char=""/>
            </a:pPr>
            <a:r>
              <a:rPr lang="es-ES_tradnl" b="1"/>
              <a:t>Thank you very much for your atention</a:t>
            </a:r>
            <a:endParaRPr lang="es-ES" b="1"/>
          </a:p>
          <a:p>
            <a:endParaRPr lang="es-ES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518A76-7622-4542-B645-DFCEC60257D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667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dirty="0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DE6E39-F77E-4711-842B-B7F699BE8880}" type="slidenum">
              <a:rPr lang="es-ES" smtClean="0"/>
              <a:pPr/>
              <a:t>3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51261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C7363-8E79-4E56-B255-9DBED97DF1C6}" type="slidenum">
              <a:rPr lang="es-ES"/>
              <a:pPr/>
              <a:t>4</a:t>
            </a:fld>
            <a:endParaRPr lang="es-E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" dirty="0" smtClean="0"/>
              <a:t>Media de edad 60,1 años</a:t>
            </a:r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C1FC2-8465-4D22-9EA8-08DA5EB2B719}" type="slidenum">
              <a:rPr lang="es-ES" smtClean="0"/>
              <a:pPr/>
              <a:t>5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654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AF4F14-DCB2-440D-9BA4-0BC0BB19D263}" type="slidenum">
              <a:rPr lang="es-ES" smtClean="0"/>
              <a:pPr/>
              <a:t>6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515213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B89F88-4CE0-46B3-8768-B0AE67F72C1C}" type="slidenum">
              <a:rPr lang="es-ES" altLang="es-ES" smtClean="0">
                <a:solidFill>
                  <a:prstClr val="black"/>
                </a:solidFill>
              </a:rPr>
              <a:pPr eaLnBrk="1" hangingPunct="1"/>
              <a:t>7</a:t>
            </a:fld>
            <a:endParaRPr lang="es-ES" altLang="es-ES" smtClean="0">
              <a:solidFill>
                <a:prstClr val="black"/>
              </a:solidFill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2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s-ES" dirty="0" smtClean="0"/>
              <a:t>629 donantes</a:t>
            </a:r>
            <a:r>
              <a:rPr lang="es-ES" altLang="es-ES" baseline="0" dirty="0" smtClean="0"/>
              <a:t> en asistolia</a:t>
            </a:r>
            <a:endParaRPr lang="es-ES" alt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3C5365-B2D1-474B-86F0-672747D0CE3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142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dirty="0" smtClean="0">
                <a:latin typeface="+mn-lt"/>
              </a:rPr>
              <a:t>Total tx (absoluto y pmp) SON</a:t>
            </a:r>
            <a:r>
              <a:rPr lang="es-ES" baseline="0" dirty="0" smtClean="0">
                <a:latin typeface="+mn-lt"/>
              </a:rPr>
              <a:t> ORGANOS TRASPLANTADOS</a:t>
            </a:r>
            <a:endParaRPr lang="es-ES" dirty="0" smtClean="0">
              <a:latin typeface="+mn-lt"/>
            </a:endParaRPr>
          </a:p>
          <a:p>
            <a:endParaRPr lang="es-ES" dirty="0" smtClean="0">
              <a:latin typeface="+mn-lt"/>
            </a:endParaRPr>
          </a:p>
          <a:p>
            <a:r>
              <a:rPr lang="es-ES" b="0" dirty="0" smtClean="0">
                <a:latin typeface="+mn-lt"/>
              </a:rPr>
              <a:t>2013:               4279                   90,8</a:t>
            </a:r>
          </a:p>
          <a:p>
            <a:r>
              <a:rPr lang="es-ES" b="1" dirty="0" smtClean="0">
                <a:latin typeface="+mn-lt"/>
              </a:rPr>
              <a:t>2018:               5318                  113,8</a:t>
            </a:r>
          </a:p>
          <a:p>
            <a:endParaRPr lang="es-ES" b="1" dirty="0" smtClean="0">
              <a:latin typeface="+mn-lt"/>
            </a:endParaRPr>
          </a:p>
          <a:p>
            <a:pPr algn="l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25% incremento 5 años (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pmp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l"/>
            <a:endParaRPr lang="es-E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24% incremento 5 años (n absoluto)</a:t>
            </a:r>
          </a:p>
          <a:p>
            <a:endParaRPr lang="es-ES" b="1" dirty="0" smtClean="0">
              <a:latin typeface="+mn-lt"/>
            </a:endParaRPr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EB1C1-56AC-46A8-9235-EDA76FD03D5B}" type="slidenum">
              <a:rPr lang="es-ES" smtClean="0"/>
              <a:pPr/>
              <a:t>9</a:t>
            </a:fld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12417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DB3BD88-D360-4355-AB78-6FE5715FA16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4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7596188" y="-27384"/>
            <a:ext cx="15478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 rotWithShape="1">
          <a:blip r:embed="rId3"/>
          <a:srcRect t="2157" r="25397" b="1"/>
          <a:stretch/>
        </p:blipFill>
        <p:spPr>
          <a:xfrm>
            <a:off x="0" y="-12032"/>
            <a:ext cx="2309984" cy="6045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B4182-8F66-4FC0-8675-868FD594BB9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3E53004-8726-4EE0-86E4-376F65F5316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1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7596188" y="-27384"/>
            <a:ext cx="15478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/>
          <a:srcRect t="2157" r="25397" b="1"/>
          <a:stretch/>
        </p:blipFill>
        <p:spPr>
          <a:xfrm>
            <a:off x="0" y="-12032"/>
            <a:ext cx="2309984" cy="6045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7143768" cy="21429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" dirty="0" smtClean="0"/>
              <a:t>Donación y Trasplante en Medicina Intensiva. Valladolid 4.marzo.2009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41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0" y="6643710"/>
            <a:ext cx="7143768" cy="21429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s-ES" dirty="0" smtClean="0"/>
              <a:t>Donación y Trasplante en Medicina Intensiva. Valladolid 4.marzo.2009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05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F445597-86D5-4A84-91FE-C70CDE6D5B6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0B55FB-462E-4ADD-B6ED-A6EFED1B5C4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15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7596188" y="-27384"/>
            <a:ext cx="15478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/>
          <a:srcRect t="2157" r="25397" b="1"/>
          <a:stretch/>
        </p:blipFill>
        <p:spPr>
          <a:xfrm>
            <a:off x="0" y="-12032"/>
            <a:ext cx="2309984" cy="6045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EE9BA4-6948-4BE3-ACD0-DB3E0F4189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221AD8F-85F0-48BC-B0A9-4C1C14B132AE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0FB07C-B316-4666-903C-7C21849E540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01F719-471D-42E0-A0DB-58F47F3A185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7596188" y="-27384"/>
            <a:ext cx="15478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/>
          <a:srcRect t="2157" r="25397" b="1"/>
          <a:stretch/>
        </p:blipFill>
        <p:spPr>
          <a:xfrm>
            <a:off x="0" y="-12032"/>
            <a:ext cx="2309984" cy="604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B0FA72-7F30-4A65-8789-F3881EA9A31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9E3EED1-1F3B-472F-9CF3-5408176AFF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pic>
        <p:nvPicPr>
          <p:cNvPr id="15" name="Picture 1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7596188" y="-27384"/>
            <a:ext cx="15478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3"/>
          <a:srcRect t="2157" r="25397" b="1"/>
          <a:stretch/>
        </p:blipFill>
        <p:spPr>
          <a:xfrm>
            <a:off x="0" y="-12032"/>
            <a:ext cx="2309984" cy="60457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1C95273-216B-4E79-BF2F-261ED5256BF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5" name="Picture 1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7596188" y="-27384"/>
            <a:ext cx="1547812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 rotWithShape="1">
          <a:blip r:embed="rId16"/>
          <a:srcRect t="2157" r="25397" b="1"/>
          <a:stretch/>
        </p:blipFill>
        <p:spPr>
          <a:xfrm>
            <a:off x="0" y="-12032"/>
            <a:ext cx="2309984" cy="6045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7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notesSlide" Target="../notesSlides/notesSlide13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384" Type="http://schemas.openxmlformats.org/officeDocument/2006/relationships/image" Target="../media/image28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385" Type="http://schemas.openxmlformats.org/officeDocument/2006/relationships/image" Target="../media/image29.png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303" Type="http://schemas.openxmlformats.org/officeDocument/2006/relationships/tags" Target="../tags/tag30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66.166.49.197/images/usa.gif" TargetMode="External"/><Relationship Id="rId3" Type="http://schemas.openxmlformats.org/officeDocument/2006/relationships/hyperlink" Target="http://www.google.es/url?sa=i&amp;rct=j&amp;q=&amp;esrc=s&amp;source=images&amp;cd=&amp;cad=rja&amp;uact=8&amp;ved=0ahUKEwjI2o734bbYAhXBOhQKHfFQDjgQjRwIBw&amp;url=http://siemprecolombia.com/vuelos-aerolineas-canada-hasta-bogota/mapa-y-bandera-de-canada/&amp;psig=AOvVaw1qtueOrXtxbfNWd1SbPnaL&amp;ust=1514896077498684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://www.google.es/url?sa=i&amp;rct=j&amp;q=&amp;esrc=s&amp;source=images&amp;cd=&amp;cad=rja&amp;uact=8&amp;ved=0ahUKEwiv1MzI4bbYAhXEPRQKHStBABQQjRwIBw&amp;url=http://anzoateguitv.com/la-union-europea-no-reconocio-los-resultados-la-constituyente/&amp;psig=AOvVaw1CK3nOjSjdyg-YCfMwhYCQ&amp;ust=1514895990233588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111154" y="2805212"/>
            <a:ext cx="184150" cy="36671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311178" y="2390875"/>
            <a:ext cx="184731" cy="461665"/>
          </a:xfrm>
          <a:prstGeom prst="rect">
            <a:avLst/>
          </a:prstGeom>
          <a:solidFill>
            <a:srgbClr val="00FF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s-E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187624" y="1840756"/>
            <a:ext cx="6840759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 DE DONACIÓN Y TRASPLANTE </a:t>
            </a:r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ESPAÑA - 2018</a:t>
            </a:r>
            <a:endParaRPr lang="es-ES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3" cstate="print"/>
          <a:srcRect t="50000" b="12535"/>
          <a:stretch>
            <a:fillRect/>
          </a:stretch>
        </p:blipFill>
        <p:spPr bwMode="auto">
          <a:xfrm>
            <a:off x="1979712" y="2660750"/>
            <a:ext cx="1225550" cy="6683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/>
          <a:srcRect l="7050" t="18126" r="58252" b="34831"/>
          <a:stretch>
            <a:fillRect/>
          </a:stretch>
        </p:blipFill>
        <p:spPr bwMode="auto">
          <a:xfrm>
            <a:off x="6084862" y="2463900"/>
            <a:ext cx="1152525" cy="11128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 cstate="print">
            <a:lum contrast="-6000"/>
          </a:blip>
          <a:srcRect l="5251" t="29927" r="3946" b="26886"/>
          <a:stretch>
            <a:fillRect/>
          </a:stretch>
        </p:blipFill>
        <p:spPr bwMode="auto">
          <a:xfrm>
            <a:off x="3419872" y="2497386"/>
            <a:ext cx="2485843" cy="936104"/>
          </a:xfrm>
          <a:prstGeom prst="rect">
            <a:avLst/>
          </a:prstGeom>
          <a:solidFill>
            <a:srgbClr val="00FFFF"/>
          </a:solidFill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DOSSIER PRENSA 2019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 descr="http://del-tras-rs.trasplante.msc/RSONT/Reserved.ReportViewerWebControl.axd?ReportSession=wgsxq0n2odgv1u55p0f2503f&amp;Culture=3082&amp;CultureOverrides=False&amp;UICulture=10&amp;UICultureOverrides=False&amp;ReportStack=1&amp;ControlID=ced3d65cd0dd49549ca634a93a6d1eb0&amp;OpType=ReportImage&amp;IterationId=36cd039800b24a8192d9d0dd11adf395&amp;StreamID=C_12iT0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0" y="1628800"/>
            <a:ext cx="8848056" cy="48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V="1">
            <a:off x="1401315" y="2636912"/>
            <a:ext cx="7128792" cy="316392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4166540" y="2564904"/>
            <a:ext cx="2733971" cy="7925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+ 5600 </a:t>
            </a:r>
            <a:r>
              <a:rPr lang="es-ES" sz="12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desde los inicios de la DA en España</a:t>
            </a:r>
            <a:endParaRPr lang="es-ES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48172" y="4692970"/>
            <a:ext cx="2664296" cy="645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 24 </a:t>
            </a:r>
            <a:r>
              <a:rPr 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más de </a:t>
            </a:r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1100 </a:t>
            </a:r>
          </a:p>
          <a:p>
            <a:pPr algn="ctr"/>
            <a:r>
              <a:rPr lang="es-ES" b="1" i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tx</a:t>
            </a:r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/ año</a:t>
            </a:r>
            <a:endParaRPr lang="es-E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84857" y="485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3200" b="1" i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Trasplantes de donantes en asistolia en España</a:t>
            </a:r>
            <a:endParaRPr lang="es-ES" sz="3200" b="1" i="0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56360E0-B62B-45CE-85CA-70CF333FC8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51" t="12200" r="23225" b="5201"/>
          <a:stretch/>
        </p:blipFill>
        <p:spPr>
          <a:xfrm>
            <a:off x="1488329" y="2517243"/>
            <a:ext cx="2293560" cy="19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1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119567"/>
              </p:ext>
            </p:extLst>
          </p:nvPr>
        </p:nvGraphicFramePr>
        <p:xfrm>
          <a:off x="179512" y="1556792"/>
          <a:ext cx="878497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512" y="620688"/>
            <a:ext cx="89463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i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 de trasplante renal. 1989-2018</a:t>
            </a:r>
            <a:endParaRPr lang="es-ES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87825" y="1426755"/>
            <a:ext cx="80663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3310</a:t>
            </a:r>
          </a:p>
        </p:txBody>
      </p:sp>
      <p:sp>
        <p:nvSpPr>
          <p:cNvPr id="8" name="2 CuadroTexto"/>
          <p:cNvSpPr txBox="1"/>
          <p:nvPr/>
        </p:nvSpPr>
        <p:spPr>
          <a:xfrm>
            <a:off x="755576" y="4966850"/>
            <a:ext cx="83869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1039</a:t>
            </a:r>
            <a:endParaRPr lang="es-ES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345687" y="2011487"/>
            <a:ext cx="13773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s-ES" sz="4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3!!!</a:t>
            </a:r>
            <a:endParaRPr lang="es-ES" sz="4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850762" y="2204864"/>
            <a:ext cx="7609670" cy="2592288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uto0"/>
          <p:cNvPicPr>
            <a:picLocks noChangeAspect="1" noChangeArrowheads="1"/>
          </p:cNvPicPr>
          <p:nvPr/>
        </p:nvPicPr>
        <p:blipFill>
          <a:blip r:embed="rId4" cstate="print">
            <a:lum bright="-12000" contrast="12000"/>
          </a:blip>
          <a:srcRect r="8791" b="32693"/>
          <a:stretch>
            <a:fillRect/>
          </a:stretch>
        </p:blipFill>
        <p:spPr bwMode="auto">
          <a:xfrm>
            <a:off x="3535337" y="4255156"/>
            <a:ext cx="1620699" cy="159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/>
          <a:srcRect b="28434"/>
          <a:stretch>
            <a:fillRect/>
          </a:stretch>
        </p:blipFill>
        <p:spPr bwMode="auto">
          <a:xfrm>
            <a:off x="5466806" y="4124742"/>
            <a:ext cx="2880076" cy="1752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17 Estrella de 6 puntas"/>
          <p:cNvSpPr/>
          <p:nvPr/>
        </p:nvSpPr>
        <p:spPr>
          <a:xfrm>
            <a:off x="7149576" y="2771396"/>
            <a:ext cx="1476499" cy="1281337"/>
          </a:xfrm>
          <a:prstGeom prst="star6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VIVO 9% del total</a:t>
            </a:r>
            <a:endParaRPr lang="es-E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Line 39"/>
          <p:cNvSpPr>
            <a:spLocks noChangeShapeType="1"/>
          </p:cNvSpPr>
          <p:nvPr/>
        </p:nvSpPr>
        <p:spPr bwMode="auto">
          <a:xfrm>
            <a:off x="850762" y="3234688"/>
            <a:ext cx="0" cy="7921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6"/>
          <a:srcRect t="2157" r="25397" b="1"/>
          <a:stretch/>
        </p:blipFill>
        <p:spPr>
          <a:xfrm>
            <a:off x="850762" y="1988840"/>
            <a:ext cx="2309984" cy="604578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863948" y="2580142"/>
            <a:ext cx="1547812" cy="5826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1987"/>
          <a:stretch/>
        </p:blipFill>
        <p:spPr bwMode="auto">
          <a:xfrm>
            <a:off x="6961484" y="4664698"/>
            <a:ext cx="2063029" cy="1816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444444" y="620688"/>
            <a:ext cx="8208912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b="1" i="0" dirty="0" smtClean="0">
                <a:solidFill>
                  <a:srgbClr val="C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Trasplantes 2018</a:t>
            </a:r>
            <a:endParaRPr lang="es-ES" altLang="es-ES" b="1" i="0" dirty="0">
              <a:solidFill>
                <a:srgbClr val="C0000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90832" y="1844824"/>
            <a:ext cx="4908524" cy="3600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>
              <a:lnSpc>
                <a:spcPct val="300000"/>
              </a:lnSpc>
              <a:tabLst>
                <a:tab pos="4481513" algn="r"/>
              </a:tabLst>
            </a:pP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TRASPLANTE HEPÁTICO 	1.230</a:t>
            </a:r>
          </a:p>
          <a:p>
            <a:pPr>
              <a:lnSpc>
                <a:spcPct val="300000"/>
              </a:lnSpc>
              <a:tabLst>
                <a:tab pos="4481513" algn="r"/>
              </a:tabLst>
            </a:pP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TRASPLANTE PULMONAR 	369</a:t>
            </a:r>
          </a:p>
          <a:p>
            <a:pPr>
              <a:lnSpc>
                <a:spcPct val="300000"/>
              </a:lnSpc>
              <a:tabLst>
                <a:tab pos="4481513" algn="r"/>
              </a:tabLst>
            </a:pP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TRASPLANTE CARDIACO 	321</a:t>
            </a:r>
          </a:p>
          <a:p>
            <a:pPr>
              <a:lnSpc>
                <a:spcPct val="300000"/>
              </a:lnSpc>
              <a:tabLst>
                <a:tab pos="4481513" algn="r"/>
              </a:tabLst>
            </a:pP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TRASPLANTE PANCREÁTICO 	82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2" y="4434180"/>
            <a:ext cx="1011044" cy="101104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12" y="3679936"/>
            <a:ext cx="901192" cy="90119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7" y="2766583"/>
            <a:ext cx="846073" cy="84607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84" y="1786136"/>
            <a:ext cx="980447" cy="980447"/>
          </a:xfrm>
          <a:prstGeom prst="rect">
            <a:avLst/>
          </a:prstGeom>
        </p:spPr>
      </p:pic>
      <p:sp>
        <p:nvSpPr>
          <p:cNvPr id="13" name="12 Rectángulo redondeado"/>
          <p:cNvSpPr/>
          <p:nvPr/>
        </p:nvSpPr>
        <p:spPr>
          <a:xfrm>
            <a:off x="5747228" y="3082280"/>
            <a:ext cx="2785212" cy="59765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MÁXIMO </a:t>
            </a:r>
          </a:p>
          <a:p>
            <a:pPr algn="r"/>
            <a:r>
              <a:rPr lang="es-ES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HISTÓRICO</a:t>
            </a:r>
            <a:endParaRPr lang="es-ES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74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2519363" y="5710039"/>
            <a:ext cx="33337" cy="57150"/>
          </a:xfrm>
          <a:custGeom>
            <a:avLst/>
            <a:gdLst>
              <a:gd name="T0" fmla="*/ 0 w 73"/>
              <a:gd name="T1" fmla="*/ 0 h 20"/>
              <a:gd name="T2" fmla="*/ 2147483647 w 73"/>
              <a:gd name="T3" fmla="*/ 2147483647 h 20"/>
              <a:gd name="T4" fmla="*/ 2147483647 w 73"/>
              <a:gd name="T5" fmla="*/ 2147483647 h 20"/>
              <a:gd name="T6" fmla="*/ 2147483647 w 73"/>
              <a:gd name="T7" fmla="*/ 2147483647 h 20"/>
              <a:gd name="T8" fmla="*/ 2147483647 w 73"/>
              <a:gd name="T9" fmla="*/ 2147483647 h 20"/>
              <a:gd name="T10" fmla="*/ 2147483647 w 73"/>
              <a:gd name="T11" fmla="*/ 2147483647 h 20"/>
              <a:gd name="T12" fmla="*/ 2147483647 w 73"/>
              <a:gd name="T13" fmla="*/ 2147483647 h 20"/>
              <a:gd name="T14" fmla="*/ 2147483647 w 73"/>
              <a:gd name="T15" fmla="*/ 2147483647 h 20"/>
              <a:gd name="T16" fmla="*/ 2147483647 w 73"/>
              <a:gd name="T17" fmla="*/ 2147483647 h 20"/>
              <a:gd name="T18" fmla="*/ 2147483647 w 73"/>
              <a:gd name="T19" fmla="*/ 2147483647 h 20"/>
              <a:gd name="T20" fmla="*/ 2147483647 w 73"/>
              <a:gd name="T21" fmla="*/ 2147483647 h 20"/>
              <a:gd name="T22" fmla="*/ 2147483647 w 73"/>
              <a:gd name="T23" fmla="*/ 2147483647 h 20"/>
              <a:gd name="T24" fmla="*/ 2147483647 w 73"/>
              <a:gd name="T25" fmla="*/ 2147483647 h 20"/>
              <a:gd name="T26" fmla="*/ 2147483647 w 73"/>
              <a:gd name="T27" fmla="*/ 2147483647 h 20"/>
              <a:gd name="T28" fmla="*/ 2147483647 w 73"/>
              <a:gd name="T29" fmla="*/ 2147483647 h 20"/>
              <a:gd name="T30" fmla="*/ 2147483647 w 73"/>
              <a:gd name="T31" fmla="*/ 2147483647 h 20"/>
              <a:gd name="T32" fmla="*/ 2147483647 w 73"/>
              <a:gd name="T33" fmla="*/ 0 h 20"/>
              <a:gd name="T34" fmla="*/ 0 w 73"/>
              <a:gd name="T35" fmla="*/ 0 h 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3" h="20">
                <a:moveTo>
                  <a:pt x="0" y="0"/>
                </a:moveTo>
                <a:lnTo>
                  <a:pt x="1" y="5"/>
                </a:lnTo>
                <a:lnTo>
                  <a:pt x="4" y="10"/>
                </a:lnTo>
                <a:lnTo>
                  <a:pt x="8" y="14"/>
                </a:lnTo>
                <a:lnTo>
                  <a:pt x="13" y="20"/>
                </a:lnTo>
                <a:lnTo>
                  <a:pt x="16" y="17"/>
                </a:lnTo>
                <a:lnTo>
                  <a:pt x="19" y="13"/>
                </a:lnTo>
                <a:lnTo>
                  <a:pt x="23" y="11"/>
                </a:lnTo>
                <a:lnTo>
                  <a:pt x="27" y="10"/>
                </a:lnTo>
                <a:lnTo>
                  <a:pt x="36" y="8"/>
                </a:lnTo>
                <a:lnTo>
                  <a:pt x="46" y="7"/>
                </a:lnTo>
                <a:lnTo>
                  <a:pt x="54" y="7"/>
                </a:lnTo>
                <a:lnTo>
                  <a:pt x="63" y="6"/>
                </a:lnTo>
                <a:lnTo>
                  <a:pt x="66" y="5"/>
                </a:lnTo>
                <a:lnTo>
                  <a:pt x="69" y="4"/>
                </a:lnTo>
                <a:lnTo>
                  <a:pt x="71" y="2"/>
                </a:lnTo>
                <a:lnTo>
                  <a:pt x="7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1" name="Freeform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77863" y="1811139"/>
            <a:ext cx="784225" cy="446088"/>
          </a:xfrm>
          <a:custGeom>
            <a:avLst/>
            <a:gdLst>
              <a:gd name="T0" fmla="*/ 2147483647 w 1808"/>
              <a:gd name="T1" fmla="*/ 2147483647 h 850"/>
              <a:gd name="T2" fmla="*/ 2147483647 w 1808"/>
              <a:gd name="T3" fmla="*/ 2147483647 h 850"/>
              <a:gd name="T4" fmla="*/ 2147483647 w 1808"/>
              <a:gd name="T5" fmla="*/ 2147483647 h 850"/>
              <a:gd name="T6" fmla="*/ 2147483647 w 1808"/>
              <a:gd name="T7" fmla="*/ 2147483647 h 850"/>
              <a:gd name="T8" fmla="*/ 2147483647 w 1808"/>
              <a:gd name="T9" fmla="*/ 2147483647 h 850"/>
              <a:gd name="T10" fmla="*/ 2147483647 w 1808"/>
              <a:gd name="T11" fmla="*/ 2147483647 h 850"/>
              <a:gd name="T12" fmla="*/ 2147483647 w 1808"/>
              <a:gd name="T13" fmla="*/ 2147483647 h 850"/>
              <a:gd name="T14" fmla="*/ 2147483647 w 1808"/>
              <a:gd name="T15" fmla="*/ 2147483647 h 850"/>
              <a:gd name="T16" fmla="*/ 2147483647 w 1808"/>
              <a:gd name="T17" fmla="*/ 2147483647 h 850"/>
              <a:gd name="T18" fmla="*/ 2147483647 w 1808"/>
              <a:gd name="T19" fmla="*/ 2147483647 h 850"/>
              <a:gd name="T20" fmla="*/ 2147483647 w 1808"/>
              <a:gd name="T21" fmla="*/ 2147483647 h 850"/>
              <a:gd name="T22" fmla="*/ 2147483647 w 1808"/>
              <a:gd name="T23" fmla="*/ 2147483647 h 850"/>
              <a:gd name="T24" fmla="*/ 2147483647 w 1808"/>
              <a:gd name="T25" fmla="*/ 2147483647 h 850"/>
              <a:gd name="T26" fmla="*/ 2147483647 w 1808"/>
              <a:gd name="T27" fmla="*/ 2147483647 h 850"/>
              <a:gd name="T28" fmla="*/ 2147483647 w 1808"/>
              <a:gd name="T29" fmla="*/ 2147483647 h 850"/>
              <a:gd name="T30" fmla="*/ 2147483647 w 1808"/>
              <a:gd name="T31" fmla="*/ 2147483647 h 850"/>
              <a:gd name="T32" fmla="*/ 2147483647 w 1808"/>
              <a:gd name="T33" fmla="*/ 2147483647 h 850"/>
              <a:gd name="T34" fmla="*/ 2147483647 w 1808"/>
              <a:gd name="T35" fmla="*/ 2147483647 h 850"/>
              <a:gd name="T36" fmla="*/ 2147483647 w 1808"/>
              <a:gd name="T37" fmla="*/ 2147483647 h 850"/>
              <a:gd name="T38" fmla="*/ 2147483647 w 1808"/>
              <a:gd name="T39" fmla="*/ 2147483647 h 850"/>
              <a:gd name="T40" fmla="*/ 2147483647 w 1808"/>
              <a:gd name="T41" fmla="*/ 2147483647 h 850"/>
              <a:gd name="T42" fmla="*/ 2147483647 w 1808"/>
              <a:gd name="T43" fmla="*/ 2147483647 h 850"/>
              <a:gd name="T44" fmla="*/ 2147483647 w 1808"/>
              <a:gd name="T45" fmla="*/ 2147483647 h 850"/>
              <a:gd name="T46" fmla="*/ 2147483647 w 1808"/>
              <a:gd name="T47" fmla="*/ 2147483647 h 850"/>
              <a:gd name="T48" fmla="*/ 2147483647 w 1808"/>
              <a:gd name="T49" fmla="*/ 2147483647 h 850"/>
              <a:gd name="T50" fmla="*/ 2147483647 w 1808"/>
              <a:gd name="T51" fmla="*/ 2147483647 h 850"/>
              <a:gd name="T52" fmla="*/ 2147483647 w 1808"/>
              <a:gd name="T53" fmla="*/ 2147483647 h 850"/>
              <a:gd name="T54" fmla="*/ 2147483647 w 1808"/>
              <a:gd name="T55" fmla="*/ 2147483647 h 850"/>
              <a:gd name="T56" fmla="*/ 2147483647 w 1808"/>
              <a:gd name="T57" fmla="*/ 2147483647 h 850"/>
              <a:gd name="T58" fmla="*/ 2147483647 w 1808"/>
              <a:gd name="T59" fmla="*/ 2147483647 h 850"/>
              <a:gd name="T60" fmla="*/ 2147483647 w 1808"/>
              <a:gd name="T61" fmla="*/ 2147483647 h 850"/>
              <a:gd name="T62" fmla="*/ 2147483647 w 1808"/>
              <a:gd name="T63" fmla="*/ 2147483647 h 850"/>
              <a:gd name="T64" fmla="*/ 2147483647 w 1808"/>
              <a:gd name="T65" fmla="*/ 2147483647 h 850"/>
              <a:gd name="T66" fmla="*/ 2147483647 w 1808"/>
              <a:gd name="T67" fmla="*/ 2147483647 h 850"/>
              <a:gd name="T68" fmla="*/ 2147483647 w 1808"/>
              <a:gd name="T69" fmla="*/ 2147483647 h 850"/>
              <a:gd name="T70" fmla="*/ 2147483647 w 1808"/>
              <a:gd name="T71" fmla="*/ 2147483647 h 850"/>
              <a:gd name="T72" fmla="*/ 2147483647 w 1808"/>
              <a:gd name="T73" fmla="*/ 2147483647 h 850"/>
              <a:gd name="T74" fmla="*/ 2147483647 w 1808"/>
              <a:gd name="T75" fmla="*/ 2147483647 h 850"/>
              <a:gd name="T76" fmla="*/ 2147483647 w 1808"/>
              <a:gd name="T77" fmla="*/ 2147483647 h 850"/>
              <a:gd name="T78" fmla="*/ 2147483647 w 1808"/>
              <a:gd name="T79" fmla="*/ 2147483647 h 850"/>
              <a:gd name="T80" fmla="*/ 2147483647 w 1808"/>
              <a:gd name="T81" fmla="*/ 2147483647 h 850"/>
              <a:gd name="T82" fmla="*/ 2147483647 w 1808"/>
              <a:gd name="T83" fmla="*/ 2147483647 h 850"/>
              <a:gd name="T84" fmla="*/ 2147483647 w 1808"/>
              <a:gd name="T85" fmla="*/ 2147483647 h 850"/>
              <a:gd name="T86" fmla="*/ 2147483647 w 1808"/>
              <a:gd name="T87" fmla="*/ 2147483647 h 850"/>
              <a:gd name="T88" fmla="*/ 2147483647 w 1808"/>
              <a:gd name="T89" fmla="*/ 2147483647 h 850"/>
              <a:gd name="T90" fmla="*/ 2147483647 w 1808"/>
              <a:gd name="T91" fmla="*/ 2147483647 h 850"/>
              <a:gd name="T92" fmla="*/ 2147483647 w 1808"/>
              <a:gd name="T93" fmla="*/ 2147483647 h 850"/>
              <a:gd name="T94" fmla="*/ 2147483647 w 1808"/>
              <a:gd name="T95" fmla="*/ 2147483647 h 850"/>
              <a:gd name="T96" fmla="*/ 2147483647 w 1808"/>
              <a:gd name="T97" fmla="*/ 2147483647 h 850"/>
              <a:gd name="T98" fmla="*/ 2147483647 w 1808"/>
              <a:gd name="T99" fmla="*/ 2147483647 h 850"/>
              <a:gd name="T100" fmla="*/ 2147483647 w 1808"/>
              <a:gd name="T101" fmla="*/ 2147483647 h 850"/>
              <a:gd name="T102" fmla="*/ 2147483647 w 1808"/>
              <a:gd name="T103" fmla="*/ 2147483647 h 850"/>
              <a:gd name="T104" fmla="*/ 2147483647 w 1808"/>
              <a:gd name="T105" fmla="*/ 2147483647 h 850"/>
              <a:gd name="T106" fmla="*/ 2147483647 w 1808"/>
              <a:gd name="T107" fmla="*/ 2147483647 h 850"/>
              <a:gd name="T108" fmla="*/ 2147483647 w 1808"/>
              <a:gd name="T109" fmla="*/ 2147483647 h 850"/>
              <a:gd name="T110" fmla="*/ 2147483647 w 1808"/>
              <a:gd name="T111" fmla="*/ 2147483647 h 850"/>
              <a:gd name="T112" fmla="*/ 2147483647 w 1808"/>
              <a:gd name="T113" fmla="*/ 2147483647 h 850"/>
              <a:gd name="T114" fmla="*/ 2147483647 w 1808"/>
              <a:gd name="T115" fmla="*/ 2147483647 h 850"/>
              <a:gd name="T116" fmla="*/ 2147483647 w 1808"/>
              <a:gd name="T117" fmla="*/ 2147483647 h 850"/>
              <a:gd name="T118" fmla="*/ 2147483647 w 1808"/>
              <a:gd name="T119" fmla="*/ 2147483647 h 850"/>
              <a:gd name="T120" fmla="*/ 2147483647 w 1808"/>
              <a:gd name="T121" fmla="*/ 2147483647 h 85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808" h="850">
                <a:moveTo>
                  <a:pt x="1410" y="842"/>
                </a:moveTo>
                <a:lnTo>
                  <a:pt x="1405" y="841"/>
                </a:lnTo>
                <a:lnTo>
                  <a:pt x="1403" y="838"/>
                </a:lnTo>
                <a:lnTo>
                  <a:pt x="1401" y="834"/>
                </a:lnTo>
                <a:lnTo>
                  <a:pt x="1399" y="830"/>
                </a:lnTo>
                <a:lnTo>
                  <a:pt x="1396" y="819"/>
                </a:lnTo>
                <a:lnTo>
                  <a:pt x="1395" y="807"/>
                </a:lnTo>
                <a:lnTo>
                  <a:pt x="1396" y="795"/>
                </a:lnTo>
                <a:lnTo>
                  <a:pt x="1398" y="784"/>
                </a:lnTo>
                <a:lnTo>
                  <a:pt x="1400" y="775"/>
                </a:lnTo>
                <a:lnTo>
                  <a:pt x="1402" y="769"/>
                </a:lnTo>
                <a:lnTo>
                  <a:pt x="1399" y="764"/>
                </a:lnTo>
                <a:lnTo>
                  <a:pt x="1396" y="760"/>
                </a:lnTo>
                <a:lnTo>
                  <a:pt x="1394" y="753"/>
                </a:lnTo>
                <a:lnTo>
                  <a:pt x="1392" y="746"/>
                </a:lnTo>
                <a:lnTo>
                  <a:pt x="1390" y="729"/>
                </a:lnTo>
                <a:lnTo>
                  <a:pt x="1389" y="708"/>
                </a:lnTo>
                <a:lnTo>
                  <a:pt x="1389" y="670"/>
                </a:lnTo>
                <a:lnTo>
                  <a:pt x="1389" y="645"/>
                </a:lnTo>
                <a:lnTo>
                  <a:pt x="1382" y="647"/>
                </a:lnTo>
                <a:lnTo>
                  <a:pt x="1373" y="648"/>
                </a:lnTo>
                <a:lnTo>
                  <a:pt x="1362" y="648"/>
                </a:lnTo>
                <a:lnTo>
                  <a:pt x="1351" y="648"/>
                </a:lnTo>
                <a:lnTo>
                  <a:pt x="1340" y="647"/>
                </a:lnTo>
                <a:lnTo>
                  <a:pt x="1332" y="645"/>
                </a:lnTo>
                <a:lnTo>
                  <a:pt x="1327" y="644"/>
                </a:lnTo>
                <a:lnTo>
                  <a:pt x="1325" y="642"/>
                </a:lnTo>
                <a:lnTo>
                  <a:pt x="1323" y="641"/>
                </a:lnTo>
                <a:lnTo>
                  <a:pt x="1323" y="638"/>
                </a:lnTo>
                <a:lnTo>
                  <a:pt x="1290" y="682"/>
                </a:lnTo>
                <a:lnTo>
                  <a:pt x="1284" y="668"/>
                </a:lnTo>
                <a:lnTo>
                  <a:pt x="1279" y="659"/>
                </a:lnTo>
                <a:lnTo>
                  <a:pt x="1273" y="650"/>
                </a:lnTo>
                <a:lnTo>
                  <a:pt x="1268" y="645"/>
                </a:lnTo>
                <a:lnTo>
                  <a:pt x="1264" y="639"/>
                </a:lnTo>
                <a:lnTo>
                  <a:pt x="1259" y="631"/>
                </a:lnTo>
                <a:lnTo>
                  <a:pt x="1257" y="622"/>
                </a:lnTo>
                <a:lnTo>
                  <a:pt x="1256" y="608"/>
                </a:lnTo>
                <a:lnTo>
                  <a:pt x="1226" y="602"/>
                </a:lnTo>
                <a:lnTo>
                  <a:pt x="1195" y="595"/>
                </a:lnTo>
                <a:lnTo>
                  <a:pt x="1165" y="588"/>
                </a:lnTo>
                <a:lnTo>
                  <a:pt x="1134" y="582"/>
                </a:lnTo>
                <a:lnTo>
                  <a:pt x="1104" y="576"/>
                </a:lnTo>
                <a:lnTo>
                  <a:pt x="1074" y="569"/>
                </a:lnTo>
                <a:lnTo>
                  <a:pt x="1045" y="561"/>
                </a:lnTo>
                <a:lnTo>
                  <a:pt x="1018" y="553"/>
                </a:lnTo>
                <a:lnTo>
                  <a:pt x="984" y="553"/>
                </a:lnTo>
                <a:lnTo>
                  <a:pt x="977" y="546"/>
                </a:lnTo>
                <a:lnTo>
                  <a:pt x="973" y="537"/>
                </a:lnTo>
                <a:lnTo>
                  <a:pt x="969" y="528"/>
                </a:lnTo>
                <a:lnTo>
                  <a:pt x="966" y="521"/>
                </a:lnTo>
                <a:lnTo>
                  <a:pt x="962" y="514"/>
                </a:lnTo>
                <a:lnTo>
                  <a:pt x="956" y="508"/>
                </a:lnTo>
                <a:lnTo>
                  <a:pt x="952" y="506"/>
                </a:lnTo>
                <a:lnTo>
                  <a:pt x="948" y="505"/>
                </a:lnTo>
                <a:lnTo>
                  <a:pt x="943" y="504"/>
                </a:lnTo>
                <a:lnTo>
                  <a:pt x="937" y="503"/>
                </a:lnTo>
                <a:lnTo>
                  <a:pt x="929" y="504"/>
                </a:lnTo>
                <a:lnTo>
                  <a:pt x="922" y="505"/>
                </a:lnTo>
                <a:lnTo>
                  <a:pt x="916" y="507"/>
                </a:lnTo>
                <a:lnTo>
                  <a:pt x="910" y="509"/>
                </a:lnTo>
                <a:lnTo>
                  <a:pt x="906" y="512"/>
                </a:lnTo>
                <a:lnTo>
                  <a:pt x="901" y="516"/>
                </a:lnTo>
                <a:lnTo>
                  <a:pt x="898" y="519"/>
                </a:lnTo>
                <a:lnTo>
                  <a:pt x="895" y="523"/>
                </a:lnTo>
                <a:lnTo>
                  <a:pt x="886" y="539"/>
                </a:lnTo>
                <a:lnTo>
                  <a:pt x="877" y="553"/>
                </a:lnTo>
                <a:lnTo>
                  <a:pt x="870" y="559"/>
                </a:lnTo>
                <a:lnTo>
                  <a:pt x="861" y="564"/>
                </a:lnTo>
                <a:lnTo>
                  <a:pt x="849" y="570"/>
                </a:lnTo>
                <a:lnTo>
                  <a:pt x="835" y="576"/>
                </a:lnTo>
                <a:lnTo>
                  <a:pt x="806" y="587"/>
                </a:lnTo>
                <a:lnTo>
                  <a:pt x="772" y="597"/>
                </a:lnTo>
                <a:lnTo>
                  <a:pt x="738" y="607"/>
                </a:lnTo>
                <a:lnTo>
                  <a:pt x="705" y="614"/>
                </a:lnTo>
                <a:lnTo>
                  <a:pt x="689" y="617"/>
                </a:lnTo>
                <a:lnTo>
                  <a:pt x="675" y="619"/>
                </a:lnTo>
                <a:lnTo>
                  <a:pt x="663" y="620"/>
                </a:lnTo>
                <a:lnTo>
                  <a:pt x="652" y="620"/>
                </a:lnTo>
                <a:lnTo>
                  <a:pt x="656" y="614"/>
                </a:lnTo>
                <a:lnTo>
                  <a:pt x="667" y="597"/>
                </a:lnTo>
                <a:lnTo>
                  <a:pt x="673" y="589"/>
                </a:lnTo>
                <a:lnTo>
                  <a:pt x="677" y="581"/>
                </a:lnTo>
                <a:lnTo>
                  <a:pt x="678" y="578"/>
                </a:lnTo>
                <a:lnTo>
                  <a:pt x="679" y="575"/>
                </a:lnTo>
                <a:lnTo>
                  <a:pt x="679" y="572"/>
                </a:lnTo>
                <a:lnTo>
                  <a:pt x="678" y="571"/>
                </a:lnTo>
                <a:lnTo>
                  <a:pt x="689" y="562"/>
                </a:lnTo>
                <a:lnTo>
                  <a:pt x="700" y="555"/>
                </a:lnTo>
                <a:lnTo>
                  <a:pt x="711" y="551"/>
                </a:lnTo>
                <a:lnTo>
                  <a:pt x="721" y="548"/>
                </a:lnTo>
                <a:lnTo>
                  <a:pt x="732" y="546"/>
                </a:lnTo>
                <a:lnTo>
                  <a:pt x="742" y="546"/>
                </a:lnTo>
                <a:lnTo>
                  <a:pt x="751" y="546"/>
                </a:lnTo>
                <a:lnTo>
                  <a:pt x="761" y="546"/>
                </a:lnTo>
                <a:lnTo>
                  <a:pt x="769" y="546"/>
                </a:lnTo>
                <a:lnTo>
                  <a:pt x="778" y="546"/>
                </a:lnTo>
                <a:lnTo>
                  <a:pt x="786" y="545"/>
                </a:lnTo>
                <a:lnTo>
                  <a:pt x="794" y="543"/>
                </a:lnTo>
                <a:lnTo>
                  <a:pt x="800" y="538"/>
                </a:lnTo>
                <a:lnTo>
                  <a:pt x="807" y="533"/>
                </a:lnTo>
                <a:lnTo>
                  <a:pt x="812" y="525"/>
                </a:lnTo>
                <a:lnTo>
                  <a:pt x="818" y="515"/>
                </a:lnTo>
                <a:lnTo>
                  <a:pt x="744" y="515"/>
                </a:lnTo>
                <a:lnTo>
                  <a:pt x="724" y="528"/>
                </a:lnTo>
                <a:lnTo>
                  <a:pt x="705" y="540"/>
                </a:lnTo>
                <a:lnTo>
                  <a:pt x="685" y="551"/>
                </a:lnTo>
                <a:lnTo>
                  <a:pt x="664" y="560"/>
                </a:lnTo>
                <a:lnTo>
                  <a:pt x="643" y="568"/>
                </a:lnTo>
                <a:lnTo>
                  <a:pt x="622" y="575"/>
                </a:lnTo>
                <a:lnTo>
                  <a:pt x="600" y="582"/>
                </a:lnTo>
                <a:lnTo>
                  <a:pt x="578" y="589"/>
                </a:lnTo>
                <a:lnTo>
                  <a:pt x="573" y="592"/>
                </a:lnTo>
                <a:lnTo>
                  <a:pt x="567" y="594"/>
                </a:lnTo>
                <a:lnTo>
                  <a:pt x="564" y="599"/>
                </a:lnTo>
                <a:lnTo>
                  <a:pt x="560" y="602"/>
                </a:lnTo>
                <a:lnTo>
                  <a:pt x="554" y="609"/>
                </a:lnTo>
                <a:lnTo>
                  <a:pt x="550" y="617"/>
                </a:lnTo>
                <a:lnTo>
                  <a:pt x="547" y="625"/>
                </a:lnTo>
                <a:lnTo>
                  <a:pt x="543" y="633"/>
                </a:lnTo>
                <a:lnTo>
                  <a:pt x="541" y="636"/>
                </a:lnTo>
                <a:lnTo>
                  <a:pt x="539" y="639"/>
                </a:lnTo>
                <a:lnTo>
                  <a:pt x="536" y="642"/>
                </a:lnTo>
                <a:lnTo>
                  <a:pt x="532" y="645"/>
                </a:lnTo>
                <a:lnTo>
                  <a:pt x="529" y="648"/>
                </a:lnTo>
                <a:lnTo>
                  <a:pt x="526" y="650"/>
                </a:lnTo>
                <a:lnTo>
                  <a:pt x="521" y="652"/>
                </a:lnTo>
                <a:lnTo>
                  <a:pt x="517" y="654"/>
                </a:lnTo>
                <a:lnTo>
                  <a:pt x="507" y="655"/>
                </a:lnTo>
                <a:lnTo>
                  <a:pt x="496" y="655"/>
                </a:lnTo>
                <a:lnTo>
                  <a:pt x="474" y="652"/>
                </a:lnTo>
                <a:lnTo>
                  <a:pt x="459" y="651"/>
                </a:lnTo>
                <a:lnTo>
                  <a:pt x="452" y="654"/>
                </a:lnTo>
                <a:lnTo>
                  <a:pt x="444" y="657"/>
                </a:lnTo>
                <a:lnTo>
                  <a:pt x="438" y="661"/>
                </a:lnTo>
                <a:lnTo>
                  <a:pt x="430" y="665"/>
                </a:lnTo>
                <a:lnTo>
                  <a:pt x="417" y="674"/>
                </a:lnTo>
                <a:lnTo>
                  <a:pt x="405" y="684"/>
                </a:lnTo>
                <a:lnTo>
                  <a:pt x="394" y="694"/>
                </a:lnTo>
                <a:lnTo>
                  <a:pt x="383" y="702"/>
                </a:lnTo>
                <a:lnTo>
                  <a:pt x="374" y="708"/>
                </a:lnTo>
                <a:lnTo>
                  <a:pt x="367" y="713"/>
                </a:lnTo>
                <a:lnTo>
                  <a:pt x="335" y="722"/>
                </a:lnTo>
                <a:lnTo>
                  <a:pt x="309" y="729"/>
                </a:lnTo>
                <a:lnTo>
                  <a:pt x="287" y="737"/>
                </a:lnTo>
                <a:lnTo>
                  <a:pt x="270" y="743"/>
                </a:lnTo>
                <a:lnTo>
                  <a:pt x="252" y="750"/>
                </a:lnTo>
                <a:lnTo>
                  <a:pt x="235" y="757"/>
                </a:lnTo>
                <a:lnTo>
                  <a:pt x="216" y="766"/>
                </a:lnTo>
                <a:lnTo>
                  <a:pt x="193" y="775"/>
                </a:lnTo>
                <a:lnTo>
                  <a:pt x="168" y="786"/>
                </a:lnTo>
                <a:lnTo>
                  <a:pt x="145" y="795"/>
                </a:lnTo>
                <a:lnTo>
                  <a:pt x="124" y="802"/>
                </a:lnTo>
                <a:lnTo>
                  <a:pt x="105" y="807"/>
                </a:lnTo>
                <a:lnTo>
                  <a:pt x="87" y="812"/>
                </a:lnTo>
                <a:lnTo>
                  <a:pt x="68" y="818"/>
                </a:lnTo>
                <a:lnTo>
                  <a:pt x="48" y="826"/>
                </a:lnTo>
                <a:lnTo>
                  <a:pt x="27" y="836"/>
                </a:lnTo>
                <a:lnTo>
                  <a:pt x="1" y="824"/>
                </a:lnTo>
                <a:lnTo>
                  <a:pt x="4" y="817"/>
                </a:lnTo>
                <a:lnTo>
                  <a:pt x="4" y="813"/>
                </a:lnTo>
                <a:lnTo>
                  <a:pt x="3" y="810"/>
                </a:lnTo>
                <a:lnTo>
                  <a:pt x="2" y="808"/>
                </a:lnTo>
                <a:lnTo>
                  <a:pt x="0" y="806"/>
                </a:lnTo>
                <a:lnTo>
                  <a:pt x="0" y="803"/>
                </a:lnTo>
                <a:lnTo>
                  <a:pt x="2" y="799"/>
                </a:lnTo>
                <a:lnTo>
                  <a:pt x="7" y="793"/>
                </a:lnTo>
                <a:lnTo>
                  <a:pt x="14" y="789"/>
                </a:lnTo>
                <a:lnTo>
                  <a:pt x="21" y="785"/>
                </a:lnTo>
                <a:lnTo>
                  <a:pt x="28" y="782"/>
                </a:lnTo>
                <a:lnTo>
                  <a:pt x="36" y="779"/>
                </a:lnTo>
                <a:lnTo>
                  <a:pt x="52" y="774"/>
                </a:lnTo>
                <a:lnTo>
                  <a:pt x="70" y="771"/>
                </a:lnTo>
                <a:lnTo>
                  <a:pt x="102" y="766"/>
                </a:lnTo>
                <a:lnTo>
                  <a:pt x="127" y="761"/>
                </a:lnTo>
                <a:lnTo>
                  <a:pt x="143" y="757"/>
                </a:lnTo>
                <a:lnTo>
                  <a:pt x="158" y="751"/>
                </a:lnTo>
                <a:lnTo>
                  <a:pt x="173" y="746"/>
                </a:lnTo>
                <a:lnTo>
                  <a:pt x="188" y="739"/>
                </a:lnTo>
                <a:lnTo>
                  <a:pt x="215" y="726"/>
                </a:lnTo>
                <a:lnTo>
                  <a:pt x="240" y="712"/>
                </a:lnTo>
                <a:lnTo>
                  <a:pt x="265" y="696"/>
                </a:lnTo>
                <a:lnTo>
                  <a:pt x="291" y="681"/>
                </a:lnTo>
                <a:lnTo>
                  <a:pt x="315" y="666"/>
                </a:lnTo>
                <a:lnTo>
                  <a:pt x="339" y="651"/>
                </a:lnTo>
                <a:lnTo>
                  <a:pt x="327" y="643"/>
                </a:lnTo>
                <a:lnTo>
                  <a:pt x="317" y="636"/>
                </a:lnTo>
                <a:lnTo>
                  <a:pt x="308" y="631"/>
                </a:lnTo>
                <a:lnTo>
                  <a:pt x="300" y="626"/>
                </a:lnTo>
                <a:lnTo>
                  <a:pt x="292" y="629"/>
                </a:lnTo>
                <a:lnTo>
                  <a:pt x="285" y="634"/>
                </a:lnTo>
                <a:lnTo>
                  <a:pt x="280" y="639"/>
                </a:lnTo>
                <a:lnTo>
                  <a:pt x="273" y="644"/>
                </a:lnTo>
                <a:lnTo>
                  <a:pt x="267" y="649"/>
                </a:lnTo>
                <a:lnTo>
                  <a:pt x="260" y="654"/>
                </a:lnTo>
                <a:lnTo>
                  <a:pt x="253" y="657"/>
                </a:lnTo>
                <a:lnTo>
                  <a:pt x="247" y="658"/>
                </a:lnTo>
                <a:lnTo>
                  <a:pt x="225" y="657"/>
                </a:lnTo>
                <a:lnTo>
                  <a:pt x="192" y="652"/>
                </a:lnTo>
                <a:lnTo>
                  <a:pt x="174" y="650"/>
                </a:lnTo>
                <a:lnTo>
                  <a:pt x="160" y="646"/>
                </a:lnTo>
                <a:lnTo>
                  <a:pt x="155" y="645"/>
                </a:lnTo>
                <a:lnTo>
                  <a:pt x="150" y="643"/>
                </a:lnTo>
                <a:lnTo>
                  <a:pt x="148" y="641"/>
                </a:lnTo>
                <a:lnTo>
                  <a:pt x="147" y="638"/>
                </a:lnTo>
                <a:lnTo>
                  <a:pt x="148" y="635"/>
                </a:lnTo>
                <a:lnTo>
                  <a:pt x="150" y="631"/>
                </a:lnTo>
                <a:lnTo>
                  <a:pt x="155" y="626"/>
                </a:lnTo>
                <a:lnTo>
                  <a:pt x="159" y="621"/>
                </a:lnTo>
                <a:lnTo>
                  <a:pt x="172" y="610"/>
                </a:lnTo>
                <a:lnTo>
                  <a:pt x="189" y="597"/>
                </a:lnTo>
                <a:lnTo>
                  <a:pt x="204" y="584"/>
                </a:lnTo>
                <a:lnTo>
                  <a:pt x="219" y="571"/>
                </a:lnTo>
                <a:lnTo>
                  <a:pt x="226" y="565"/>
                </a:lnTo>
                <a:lnTo>
                  <a:pt x="231" y="559"/>
                </a:lnTo>
                <a:lnTo>
                  <a:pt x="237" y="553"/>
                </a:lnTo>
                <a:lnTo>
                  <a:pt x="240" y="547"/>
                </a:lnTo>
                <a:lnTo>
                  <a:pt x="223" y="550"/>
                </a:lnTo>
                <a:lnTo>
                  <a:pt x="207" y="556"/>
                </a:lnTo>
                <a:lnTo>
                  <a:pt x="191" y="562"/>
                </a:lnTo>
                <a:lnTo>
                  <a:pt x="175" y="568"/>
                </a:lnTo>
                <a:lnTo>
                  <a:pt x="168" y="571"/>
                </a:lnTo>
                <a:lnTo>
                  <a:pt x="160" y="573"/>
                </a:lnTo>
                <a:lnTo>
                  <a:pt x="152" y="575"/>
                </a:lnTo>
                <a:lnTo>
                  <a:pt x="144" y="576"/>
                </a:lnTo>
                <a:lnTo>
                  <a:pt x="135" y="576"/>
                </a:lnTo>
                <a:lnTo>
                  <a:pt x="126" y="575"/>
                </a:lnTo>
                <a:lnTo>
                  <a:pt x="116" y="574"/>
                </a:lnTo>
                <a:lnTo>
                  <a:pt x="107" y="571"/>
                </a:lnTo>
                <a:lnTo>
                  <a:pt x="107" y="565"/>
                </a:lnTo>
                <a:lnTo>
                  <a:pt x="143" y="536"/>
                </a:lnTo>
                <a:lnTo>
                  <a:pt x="182" y="508"/>
                </a:lnTo>
                <a:lnTo>
                  <a:pt x="223" y="476"/>
                </a:lnTo>
                <a:lnTo>
                  <a:pt x="267" y="442"/>
                </a:lnTo>
                <a:lnTo>
                  <a:pt x="286" y="426"/>
                </a:lnTo>
                <a:lnTo>
                  <a:pt x="306" y="411"/>
                </a:lnTo>
                <a:lnTo>
                  <a:pt x="326" y="395"/>
                </a:lnTo>
                <a:lnTo>
                  <a:pt x="346" y="380"/>
                </a:lnTo>
                <a:lnTo>
                  <a:pt x="386" y="411"/>
                </a:lnTo>
                <a:lnTo>
                  <a:pt x="393" y="405"/>
                </a:lnTo>
                <a:lnTo>
                  <a:pt x="399" y="400"/>
                </a:lnTo>
                <a:lnTo>
                  <a:pt x="406" y="396"/>
                </a:lnTo>
                <a:lnTo>
                  <a:pt x="414" y="393"/>
                </a:lnTo>
                <a:lnTo>
                  <a:pt x="428" y="386"/>
                </a:lnTo>
                <a:lnTo>
                  <a:pt x="444" y="382"/>
                </a:lnTo>
                <a:lnTo>
                  <a:pt x="476" y="374"/>
                </a:lnTo>
                <a:lnTo>
                  <a:pt x="509" y="370"/>
                </a:lnTo>
                <a:lnTo>
                  <a:pt x="524" y="367"/>
                </a:lnTo>
                <a:lnTo>
                  <a:pt x="539" y="363"/>
                </a:lnTo>
                <a:lnTo>
                  <a:pt x="552" y="359"/>
                </a:lnTo>
                <a:lnTo>
                  <a:pt x="563" y="353"/>
                </a:lnTo>
                <a:lnTo>
                  <a:pt x="569" y="349"/>
                </a:lnTo>
                <a:lnTo>
                  <a:pt x="574" y="345"/>
                </a:lnTo>
                <a:lnTo>
                  <a:pt x="578" y="340"/>
                </a:lnTo>
                <a:lnTo>
                  <a:pt x="582" y="335"/>
                </a:lnTo>
                <a:lnTo>
                  <a:pt x="585" y="329"/>
                </a:lnTo>
                <a:lnTo>
                  <a:pt x="588" y="322"/>
                </a:lnTo>
                <a:lnTo>
                  <a:pt x="590" y="314"/>
                </a:lnTo>
                <a:lnTo>
                  <a:pt x="592" y="306"/>
                </a:lnTo>
                <a:lnTo>
                  <a:pt x="559" y="306"/>
                </a:lnTo>
                <a:lnTo>
                  <a:pt x="548" y="312"/>
                </a:lnTo>
                <a:lnTo>
                  <a:pt x="535" y="321"/>
                </a:lnTo>
                <a:lnTo>
                  <a:pt x="528" y="325"/>
                </a:lnTo>
                <a:lnTo>
                  <a:pt x="520" y="328"/>
                </a:lnTo>
                <a:lnTo>
                  <a:pt x="513" y="330"/>
                </a:lnTo>
                <a:lnTo>
                  <a:pt x="506" y="331"/>
                </a:lnTo>
                <a:lnTo>
                  <a:pt x="495" y="330"/>
                </a:lnTo>
                <a:lnTo>
                  <a:pt x="485" y="327"/>
                </a:lnTo>
                <a:lnTo>
                  <a:pt x="474" y="324"/>
                </a:lnTo>
                <a:lnTo>
                  <a:pt x="463" y="321"/>
                </a:lnTo>
                <a:lnTo>
                  <a:pt x="453" y="318"/>
                </a:lnTo>
                <a:lnTo>
                  <a:pt x="443" y="317"/>
                </a:lnTo>
                <a:lnTo>
                  <a:pt x="438" y="318"/>
                </a:lnTo>
                <a:lnTo>
                  <a:pt x="433" y="319"/>
                </a:lnTo>
                <a:lnTo>
                  <a:pt x="430" y="322"/>
                </a:lnTo>
                <a:lnTo>
                  <a:pt x="426" y="325"/>
                </a:lnTo>
                <a:lnTo>
                  <a:pt x="432" y="316"/>
                </a:lnTo>
                <a:lnTo>
                  <a:pt x="443" y="307"/>
                </a:lnTo>
                <a:lnTo>
                  <a:pt x="457" y="297"/>
                </a:lnTo>
                <a:lnTo>
                  <a:pt x="472" y="287"/>
                </a:lnTo>
                <a:lnTo>
                  <a:pt x="506" y="265"/>
                </a:lnTo>
                <a:lnTo>
                  <a:pt x="539" y="244"/>
                </a:lnTo>
                <a:lnTo>
                  <a:pt x="698" y="250"/>
                </a:lnTo>
                <a:lnTo>
                  <a:pt x="701" y="246"/>
                </a:lnTo>
                <a:lnTo>
                  <a:pt x="704" y="243"/>
                </a:lnTo>
                <a:lnTo>
                  <a:pt x="708" y="240"/>
                </a:lnTo>
                <a:lnTo>
                  <a:pt x="711" y="238"/>
                </a:lnTo>
                <a:lnTo>
                  <a:pt x="719" y="236"/>
                </a:lnTo>
                <a:lnTo>
                  <a:pt x="728" y="234"/>
                </a:lnTo>
                <a:lnTo>
                  <a:pt x="745" y="234"/>
                </a:lnTo>
                <a:lnTo>
                  <a:pt x="758" y="232"/>
                </a:lnTo>
                <a:lnTo>
                  <a:pt x="756" y="224"/>
                </a:lnTo>
                <a:lnTo>
                  <a:pt x="753" y="216"/>
                </a:lnTo>
                <a:lnTo>
                  <a:pt x="749" y="210"/>
                </a:lnTo>
                <a:lnTo>
                  <a:pt x="742" y="204"/>
                </a:lnTo>
                <a:lnTo>
                  <a:pt x="737" y="199"/>
                </a:lnTo>
                <a:lnTo>
                  <a:pt x="729" y="195"/>
                </a:lnTo>
                <a:lnTo>
                  <a:pt x="721" y="191"/>
                </a:lnTo>
                <a:lnTo>
                  <a:pt x="713" y="188"/>
                </a:lnTo>
                <a:lnTo>
                  <a:pt x="698" y="182"/>
                </a:lnTo>
                <a:lnTo>
                  <a:pt x="684" y="176"/>
                </a:lnTo>
                <a:lnTo>
                  <a:pt x="678" y="172"/>
                </a:lnTo>
                <a:lnTo>
                  <a:pt x="673" y="168"/>
                </a:lnTo>
                <a:lnTo>
                  <a:pt x="668" y="164"/>
                </a:lnTo>
                <a:lnTo>
                  <a:pt x="665" y="159"/>
                </a:lnTo>
                <a:lnTo>
                  <a:pt x="687" y="143"/>
                </a:lnTo>
                <a:lnTo>
                  <a:pt x="712" y="127"/>
                </a:lnTo>
                <a:lnTo>
                  <a:pt x="739" y="109"/>
                </a:lnTo>
                <a:lnTo>
                  <a:pt x="765" y="90"/>
                </a:lnTo>
                <a:lnTo>
                  <a:pt x="812" y="78"/>
                </a:lnTo>
                <a:lnTo>
                  <a:pt x="858" y="65"/>
                </a:lnTo>
                <a:lnTo>
                  <a:pt x="902" y="52"/>
                </a:lnTo>
                <a:lnTo>
                  <a:pt x="945" y="38"/>
                </a:lnTo>
                <a:lnTo>
                  <a:pt x="966" y="33"/>
                </a:lnTo>
                <a:lnTo>
                  <a:pt x="988" y="27"/>
                </a:lnTo>
                <a:lnTo>
                  <a:pt x="1010" y="22"/>
                </a:lnTo>
                <a:lnTo>
                  <a:pt x="1033" y="18"/>
                </a:lnTo>
                <a:lnTo>
                  <a:pt x="1056" y="15"/>
                </a:lnTo>
                <a:lnTo>
                  <a:pt x="1080" y="12"/>
                </a:lnTo>
                <a:lnTo>
                  <a:pt x="1104" y="11"/>
                </a:lnTo>
                <a:lnTo>
                  <a:pt x="1130" y="10"/>
                </a:lnTo>
                <a:lnTo>
                  <a:pt x="1157" y="9"/>
                </a:lnTo>
                <a:lnTo>
                  <a:pt x="1176" y="7"/>
                </a:lnTo>
                <a:lnTo>
                  <a:pt x="1192" y="5"/>
                </a:lnTo>
                <a:lnTo>
                  <a:pt x="1216" y="4"/>
                </a:lnTo>
                <a:lnTo>
                  <a:pt x="1241" y="3"/>
                </a:lnTo>
                <a:lnTo>
                  <a:pt x="1262" y="0"/>
                </a:lnTo>
                <a:lnTo>
                  <a:pt x="1270" y="0"/>
                </a:lnTo>
                <a:lnTo>
                  <a:pt x="1277" y="2"/>
                </a:lnTo>
                <a:lnTo>
                  <a:pt x="1280" y="3"/>
                </a:lnTo>
                <a:lnTo>
                  <a:pt x="1281" y="5"/>
                </a:lnTo>
                <a:lnTo>
                  <a:pt x="1282" y="7"/>
                </a:lnTo>
                <a:lnTo>
                  <a:pt x="1283" y="10"/>
                </a:lnTo>
                <a:lnTo>
                  <a:pt x="1306" y="10"/>
                </a:lnTo>
                <a:lnTo>
                  <a:pt x="1333" y="10"/>
                </a:lnTo>
                <a:lnTo>
                  <a:pt x="1354" y="10"/>
                </a:lnTo>
                <a:lnTo>
                  <a:pt x="1362" y="10"/>
                </a:lnTo>
                <a:lnTo>
                  <a:pt x="1380" y="11"/>
                </a:lnTo>
                <a:lnTo>
                  <a:pt x="1399" y="12"/>
                </a:lnTo>
                <a:lnTo>
                  <a:pt x="1417" y="15"/>
                </a:lnTo>
                <a:lnTo>
                  <a:pt x="1437" y="18"/>
                </a:lnTo>
                <a:lnTo>
                  <a:pt x="1475" y="26"/>
                </a:lnTo>
                <a:lnTo>
                  <a:pt x="1516" y="34"/>
                </a:lnTo>
                <a:lnTo>
                  <a:pt x="1557" y="44"/>
                </a:lnTo>
                <a:lnTo>
                  <a:pt x="1597" y="52"/>
                </a:lnTo>
                <a:lnTo>
                  <a:pt x="1617" y="55"/>
                </a:lnTo>
                <a:lnTo>
                  <a:pt x="1637" y="58"/>
                </a:lnTo>
                <a:lnTo>
                  <a:pt x="1656" y="59"/>
                </a:lnTo>
                <a:lnTo>
                  <a:pt x="1675" y="60"/>
                </a:lnTo>
                <a:lnTo>
                  <a:pt x="1761" y="41"/>
                </a:lnTo>
                <a:lnTo>
                  <a:pt x="1772" y="46"/>
                </a:lnTo>
                <a:lnTo>
                  <a:pt x="1784" y="51"/>
                </a:lnTo>
                <a:lnTo>
                  <a:pt x="1797" y="55"/>
                </a:lnTo>
                <a:lnTo>
                  <a:pt x="1808" y="60"/>
                </a:lnTo>
                <a:lnTo>
                  <a:pt x="1223" y="540"/>
                </a:lnTo>
                <a:lnTo>
                  <a:pt x="1258" y="540"/>
                </a:lnTo>
                <a:lnTo>
                  <a:pt x="1287" y="540"/>
                </a:lnTo>
                <a:lnTo>
                  <a:pt x="1309" y="540"/>
                </a:lnTo>
                <a:lnTo>
                  <a:pt x="1329" y="540"/>
                </a:lnTo>
                <a:lnTo>
                  <a:pt x="1328" y="547"/>
                </a:lnTo>
                <a:lnTo>
                  <a:pt x="1327" y="553"/>
                </a:lnTo>
                <a:lnTo>
                  <a:pt x="1325" y="559"/>
                </a:lnTo>
                <a:lnTo>
                  <a:pt x="1323" y="565"/>
                </a:lnTo>
                <a:lnTo>
                  <a:pt x="1321" y="571"/>
                </a:lnTo>
                <a:lnTo>
                  <a:pt x="1318" y="576"/>
                </a:lnTo>
                <a:lnTo>
                  <a:pt x="1316" y="583"/>
                </a:lnTo>
                <a:lnTo>
                  <a:pt x="1316" y="589"/>
                </a:lnTo>
                <a:lnTo>
                  <a:pt x="1317" y="592"/>
                </a:lnTo>
                <a:lnTo>
                  <a:pt x="1320" y="595"/>
                </a:lnTo>
                <a:lnTo>
                  <a:pt x="1323" y="599"/>
                </a:lnTo>
                <a:lnTo>
                  <a:pt x="1327" y="601"/>
                </a:lnTo>
                <a:lnTo>
                  <a:pt x="1336" y="606"/>
                </a:lnTo>
                <a:lnTo>
                  <a:pt x="1343" y="608"/>
                </a:lnTo>
                <a:lnTo>
                  <a:pt x="1351" y="608"/>
                </a:lnTo>
                <a:lnTo>
                  <a:pt x="1358" y="607"/>
                </a:lnTo>
                <a:lnTo>
                  <a:pt x="1365" y="605"/>
                </a:lnTo>
                <a:lnTo>
                  <a:pt x="1371" y="604"/>
                </a:lnTo>
                <a:lnTo>
                  <a:pt x="1382" y="599"/>
                </a:lnTo>
                <a:lnTo>
                  <a:pt x="1391" y="592"/>
                </a:lnTo>
                <a:lnTo>
                  <a:pt x="1400" y="587"/>
                </a:lnTo>
                <a:lnTo>
                  <a:pt x="1409" y="582"/>
                </a:lnTo>
                <a:lnTo>
                  <a:pt x="1413" y="580"/>
                </a:lnTo>
                <a:lnTo>
                  <a:pt x="1417" y="578"/>
                </a:lnTo>
                <a:lnTo>
                  <a:pt x="1423" y="577"/>
                </a:lnTo>
                <a:lnTo>
                  <a:pt x="1429" y="577"/>
                </a:lnTo>
                <a:lnTo>
                  <a:pt x="1441" y="596"/>
                </a:lnTo>
                <a:lnTo>
                  <a:pt x="1457" y="617"/>
                </a:lnTo>
                <a:lnTo>
                  <a:pt x="1465" y="629"/>
                </a:lnTo>
                <a:lnTo>
                  <a:pt x="1470" y="643"/>
                </a:lnTo>
                <a:lnTo>
                  <a:pt x="1472" y="650"/>
                </a:lnTo>
                <a:lnTo>
                  <a:pt x="1474" y="659"/>
                </a:lnTo>
                <a:lnTo>
                  <a:pt x="1475" y="667"/>
                </a:lnTo>
                <a:lnTo>
                  <a:pt x="1475" y="676"/>
                </a:lnTo>
                <a:lnTo>
                  <a:pt x="1475" y="681"/>
                </a:lnTo>
                <a:lnTo>
                  <a:pt x="1474" y="686"/>
                </a:lnTo>
                <a:lnTo>
                  <a:pt x="1473" y="690"/>
                </a:lnTo>
                <a:lnTo>
                  <a:pt x="1471" y="694"/>
                </a:lnTo>
                <a:lnTo>
                  <a:pt x="1467" y="700"/>
                </a:lnTo>
                <a:lnTo>
                  <a:pt x="1462" y="706"/>
                </a:lnTo>
                <a:lnTo>
                  <a:pt x="1457" y="713"/>
                </a:lnTo>
                <a:lnTo>
                  <a:pt x="1454" y="719"/>
                </a:lnTo>
                <a:lnTo>
                  <a:pt x="1451" y="723"/>
                </a:lnTo>
                <a:lnTo>
                  <a:pt x="1450" y="727"/>
                </a:lnTo>
                <a:lnTo>
                  <a:pt x="1449" y="732"/>
                </a:lnTo>
                <a:lnTo>
                  <a:pt x="1449" y="737"/>
                </a:lnTo>
                <a:lnTo>
                  <a:pt x="1449" y="742"/>
                </a:lnTo>
                <a:lnTo>
                  <a:pt x="1450" y="746"/>
                </a:lnTo>
                <a:lnTo>
                  <a:pt x="1452" y="750"/>
                </a:lnTo>
                <a:lnTo>
                  <a:pt x="1455" y="754"/>
                </a:lnTo>
                <a:lnTo>
                  <a:pt x="1459" y="761"/>
                </a:lnTo>
                <a:lnTo>
                  <a:pt x="1466" y="769"/>
                </a:lnTo>
                <a:lnTo>
                  <a:pt x="1471" y="775"/>
                </a:lnTo>
                <a:lnTo>
                  <a:pt x="1477" y="783"/>
                </a:lnTo>
                <a:lnTo>
                  <a:pt x="1479" y="786"/>
                </a:lnTo>
                <a:lnTo>
                  <a:pt x="1481" y="790"/>
                </a:lnTo>
                <a:lnTo>
                  <a:pt x="1482" y="794"/>
                </a:lnTo>
                <a:lnTo>
                  <a:pt x="1482" y="799"/>
                </a:lnTo>
                <a:lnTo>
                  <a:pt x="1482" y="802"/>
                </a:lnTo>
                <a:lnTo>
                  <a:pt x="1480" y="807"/>
                </a:lnTo>
                <a:lnTo>
                  <a:pt x="1477" y="811"/>
                </a:lnTo>
                <a:lnTo>
                  <a:pt x="1473" y="816"/>
                </a:lnTo>
                <a:lnTo>
                  <a:pt x="1463" y="826"/>
                </a:lnTo>
                <a:lnTo>
                  <a:pt x="1452" y="835"/>
                </a:lnTo>
                <a:lnTo>
                  <a:pt x="1446" y="839"/>
                </a:lnTo>
                <a:lnTo>
                  <a:pt x="1439" y="843"/>
                </a:lnTo>
                <a:lnTo>
                  <a:pt x="1433" y="846"/>
                </a:lnTo>
                <a:lnTo>
                  <a:pt x="1426" y="848"/>
                </a:lnTo>
                <a:lnTo>
                  <a:pt x="1419" y="850"/>
                </a:lnTo>
                <a:lnTo>
                  <a:pt x="1414" y="850"/>
                </a:lnTo>
                <a:lnTo>
                  <a:pt x="1407" y="850"/>
                </a:lnTo>
                <a:lnTo>
                  <a:pt x="1402" y="848"/>
                </a:lnTo>
                <a:lnTo>
                  <a:pt x="1410" y="8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Freeform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138238" y="2427089"/>
            <a:ext cx="1381125" cy="769938"/>
          </a:xfrm>
          <a:custGeom>
            <a:avLst/>
            <a:gdLst>
              <a:gd name="T0" fmla="*/ 554050800 w 3175"/>
              <a:gd name="T1" fmla="*/ 96576483 h 1472"/>
              <a:gd name="T2" fmla="*/ 547995600 w 3175"/>
              <a:gd name="T3" fmla="*/ 120378656 h 1472"/>
              <a:gd name="T4" fmla="*/ 537966675 w 3175"/>
              <a:gd name="T5" fmla="*/ 126397458 h 1472"/>
              <a:gd name="T6" fmla="*/ 504663075 w 3175"/>
              <a:gd name="T7" fmla="*/ 154850642 h 1472"/>
              <a:gd name="T8" fmla="*/ 491038875 w 3175"/>
              <a:gd name="T9" fmla="*/ 160048770 h 1472"/>
              <a:gd name="T10" fmla="*/ 486308250 w 3175"/>
              <a:gd name="T11" fmla="*/ 185218733 h 1472"/>
              <a:gd name="T12" fmla="*/ 475711650 w 3175"/>
              <a:gd name="T13" fmla="*/ 169897908 h 1472"/>
              <a:gd name="T14" fmla="*/ 472873275 w 3175"/>
              <a:gd name="T15" fmla="*/ 188774989 h 1472"/>
              <a:gd name="T16" fmla="*/ 466439625 w 3175"/>
              <a:gd name="T17" fmla="*/ 203548697 h 1472"/>
              <a:gd name="T18" fmla="*/ 467574975 w 3175"/>
              <a:gd name="T19" fmla="*/ 225162405 h 1472"/>
              <a:gd name="T20" fmla="*/ 441272700 w 3175"/>
              <a:gd name="T21" fmla="*/ 253889148 h 1472"/>
              <a:gd name="T22" fmla="*/ 409672125 w 3175"/>
              <a:gd name="T23" fmla="*/ 285898588 h 1472"/>
              <a:gd name="T24" fmla="*/ 399643200 w 3175"/>
              <a:gd name="T25" fmla="*/ 326937015 h 1472"/>
              <a:gd name="T26" fmla="*/ 397940175 w 3175"/>
              <a:gd name="T27" fmla="*/ 398616569 h 1472"/>
              <a:gd name="T28" fmla="*/ 383369850 w 3175"/>
              <a:gd name="T29" fmla="*/ 386852524 h 1472"/>
              <a:gd name="T30" fmla="*/ 377125425 w 3175"/>
              <a:gd name="T31" fmla="*/ 362776792 h 1472"/>
              <a:gd name="T32" fmla="*/ 370691775 w 3175"/>
              <a:gd name="T33" fmla="*/ 323927353 h 1472"/>
              <a:gd name="T34" fmla="*/ 346660200 w 3175"/>
              <a:gd name="T35" fmla="*/ 319549900 h 1472"/>
              <a:gd name="T36" fmla="*/ 312788925 w 3175"/>
              <a:gd name="T37" fmla="*/ 312710423 h 1472"/>
              <a:gd name="T38" fmla="*/ 305787600 w 3175"/>
              <a:gd name="T39" fmla="*/ 324474469 h 1472"/>
              <a:gd name="T40" fmla="*/ 292920300 w 3175"/>
              <a:gd name="T41" fmla="*/ 338701061 h 1472"/>
              <a:gd name="T42" fmla="*/ 271727100 w 3175"/>
              <a:gd name="T43" fmla="*/ 326115818 h 1472"/>
              <a:gd name="T44" fmla="*/ 232935975 w 3175"/>
              <a:gd name="T45" fmla="*/ 348003084 h 1472"/>
              <a:gd name="T46" fmla="*/ 219501000 w 3175"/>
              <a:gd name="T47" fmla="*/ 380833722 h 1472"/>
              <a:gd name="T48" fmla="*/ 204363000 w 3175"/>
              <a:gd name="T49" fmla="*/ 378097617 h 1472"/>
              <a:gd name="T50" fmla="*/ 196226325 w 3175"/>
              <a:gd name="T51" fmla="*/ 335691399 h 1472"/>
              <a:gd name="T52" fmla="*/ 177871500 w 3175"/>
              <a:gd name="T53" fmla="*/ 325568702 h 1472"/>
              <a:gd name="T54" fmla="*/ 164058075 w 3175"/>
              <a:gd name="T55" fmla="*/ 333502934 h 1472"/>
              <a:gd name="T56" fmla="*/ 147973950 w 3175"/>
              <a:gd name="T57" fmla="*/ 297389599 h 1472"/>
              <a:gd name="T58" fmla="*/ 126780750 w 3175"/>
              <a:gd name="T59" fmla="*/ 291370274 h 1472"/>
              <a:gd name="T60" fmla="*/ 87421950 w 3175"/>
              <a:gd name="T61" fmla="*/ 291370274 h 1472"/>
              <a:gd name="T62" fmla="*/ 41629500 w 3175"/>
              <a:gd name="T63" fmla="*/ 277964879 h 1472"/>
              <a:gd name="T64" fmla="*/ 16651800 w 3175"/>
              <a:gd name="T65" fmla="*/ 251700160 h 1472"/>
              <a:gd name="T66" fmla="*/ 7379775 w 3175"/>
              <a:gd name="T67" fmla="*/ 232001882 h 1472"/>
              <a:gd name="T68" fmla="*/ 5487525 w 3175"/>
              <a:gd name="T69" fmla="*/ 181114838 h 1472"/>
              <a:gd name="T70" fmla="*/ 0 w 3175"/>
              <a:gd name="T71" fmla="*/ 165246897 h 1472"/>
              <a:gd name="T72" fmla="*/ 26680725 w 3175"/>
              <a:gd name="T73" fmla="*/ 91925471 h 1472"/>
              <a:gd name="T74" fmla="*/ 46738575 w 3175"/>
              <a:gd name="T75" fmla="*/ 48151462 h 1472"/>
              <a:gd name="T76" fmla="*/ 67174875 w 3175"/>
              <a:gd name="T77" fmla="*/ 27906068 h 1472"/>
              <a:gd name="T78" fmla="*/ 71148600 w 3175"/>
              <a:gd name="T79" fmla="*/ 32830638 h 1472"/>
              <a:gd name="T80" fmla="*/ 345714075 w 3175"/>
              <a:gd name="T81" fmla="*/ 0 h 1472"/>
              <a:gd name="T82" fmla="*/ 364447350 w 3175"/>
              <a:gd name="T83" fmla="*/ 15047267 h 1472"/>
              <a:gd name="T84" fmla="*/ 381288375 w 3175"/>
              <a:gd name="T85" fmla="*/ 18877604 h 1472"/>
              <a:gd name="T86" fmla="*/ 365015025 w 3175"/>
              <a:gd name="T87" fmla="*/ 35019103 h 1472"/>
              <a:gd name="T88" fmla="*/ 374097825 w 3175"/>
              <a:gd name="T89" fmla="*/ 45415358 h 1472"/>
              <a:gd name="T90" fmla="*/ 396237150 w 3175"/>
              <a:gd name="T91" fmla="*/ 42406218 h 1472"/>
              <a:gd name="T92" fmla="*/ 432189900 w 3175"/>
              <a:gd name="T93" fmla="*/ 52802474 h 1472"/>
              <a:gd name="T94" fmla="*/ 419511825 w 3175"/>
              <a:gd name="T95" fmla="*/ 55811613 h 1472"/>
              <a:gd name="T96" fmla="*/ 394912575 w 3175"/>
              <a:gd name="T97" fmla="*/ 72227193 h 1472"/>
              <a:gd name="T98" fmla="*/ 382423725 w 3175"/>
              <a:gd name="T99" fmla="*/ 97123599 h 1472"/>
              <a:gd name="T100" fmla="*/ 380720700 w 3175"/>
              <a:gd name="T101" fmla="*/ 123387795 h 1472"/>
              <a:gd name="T102" fmla="*/ 392831100 w 3175"/>
              <a:gd name="T103" fmla="*/ 114085772 h 1472"/>
              <a:gd name="T104" fmla="*/ 417241125 w 3175"/>
              <a:gd name="T105" fmla="*/ 68943973 h 1472"/>
              <a:gd name="T106" fmla="*/ 428973075 w 3175"/>
              <a:gd name="T107" fmla="*/ 82897007 h 1472"/>
              <a:gd name="T108" fmla="*/ 435028275 w 3175"/>
              <a:gd name="T109" fmla="*/ 107793412 h 1472"/>
              <a:gd name="T110" fmla="*/ 417430350 w 3175"/>
              <a:gd name="T111" fmla="*/ 124208469 h 1472"/>
              <a:gd name="T112" fmla="*/ 438434325 w 3175"/>
              <a:gd name="T113" fmla="*/ 125029144 h 1472"/>
              <a:gd name="T114" fmla="*/ 486308250 w 3175"/>
              <a:gd name="T115" fmla="*/ 102048168 h 1472"/>
              <a:gd name="T116" fmla="*/ 516584250 w 3175"/>
              <a:gd name="T117" fmla="*/ 68943973 h 1472"/>
              <a:gd name="T118" fmla="*/ 570702600 w 3175"/>
              <a:gd name="T119" fmla="*/ 55538055 h 1472"/>
              <a:gd name="T120" fmla="*/ 593409600 w 3175"/>
              <a:gd name="T121" fmla="*/ 32283521 h 1472"/>
              <a:gd name="T122" fmla="*/ 595869525 w 3175"/>
              <a:gd name="T123" fmla="*/ 50339927 h 147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75" h="1472">
                <a:moveTo>
                  <a:pt x="3155" y="258"/>
                </a:moveTo>
                <a:lnTo>
                  <a:pt x="3129" y="270"/>
                </a:lnTo>
                <a:lnTo>
                  <a:pt x="3104" y="281"/>
                </a:lnTo>
                <a:lnTo>
                  <a:pt x="3079" y="291"/>
                </a:lnTo>
                <a:lnTo>
                  <a:pt x="3055" y="300"/>
                </a:lnTo>
                <a:lnTo>
                  <a:pt x="3032" y="309"/>
                </a:lnTo>
                <a:lnTo>
                  <a:pt x="3008" y="317"/>
                </a:lnTo>
                <a:lnTo>
                  <a:pt x="2983" y="326"/>
                </a:lnTo>
                <a:lnTo>
                  <a:pt x="2956" y="333"/>
                </a:lnTo>
                <a:lnTo>
                  <a:pt x="2948" y="337"/>
                </a:lnTo>
                <a:lnTo>
                  <a:pt x="2940" y="341"/>
                </a:lnTo>
                <a:lnTo>
                  <a:pt x="2933" y="347"/>
                </a:lnTo>
                <a:lnTo>
                  <a:pt x="2928" y="353"/>
                </a:lnTo>
                <a:lnTo>
                  <a:pt x="2917" y="366"/>
                </a:lnTo>
                <a:lnTo>
                  <a:pt x="2909" y="382"/>
                </a:lnTo>
                <a:lnTo>
                  <a:pt x="2900" y="397"/>
                </a:lnTo>
                <a:lnTo>
                  <a:pt x="2894" y="410"/>
                </a:lnTo>
                <a:lnTo>
                  <a:pt x="2889" y="416"/>
                </a:lnTo>
                <a:lnTo>
                  <a:pt x="2885" y="422"/>
                </a:lnTo>
                <a:lnTo>
                  <a:pt x="2881" y="427"/>
                </a:lnTo>
                <a:lnTo>
                  <a:pt x="2876" y="431"/>
                </a:lnTo>
                <a:lnTo>
                  <a:pt x="2876" y="436"/>
                </a:lnTo>
                <a:lnTo>
                  <a:pt x="2877" y="440"/>
                </a:lnTo>
                <a:lnTo>
                  <a:pt x="2880" y="445"/>
                </a:lnTo>
                <a:lnTo>
                  <a:pt x="2883" y="450"/>
                </a:lnTo>
                <a:lnTo>
                  <a:pt x="2896" y="440"/>
                </a:lnTo>
                <a:lnTo>
                  <a:pt x="2909" y="431"/>
                </a:lnTo>
                <a:lnTo>
                  <a:pt x="2910" y="438"/>
                </a:lnTo>
                <a:lnTo>
                  <a:pt x="2910" y="443"/>
                </a:lnTo>
                <a:lnTo>
                  <a:pt x="2909" y="448"/>
                </a:lnTo>
                <a:lnTo>
                  <a:pt x="2907" y="451"/>
                </a:lnTo>
                <a:lnTo>
                  <a:pt x="2905" y="455"/>
                </a:lnTo>
                <a:lnTo>
                  <a:pt x="2902" y="457"/>
                </a:lnTo>
                <a:lnTo>
                  <a:pt x="2898" y="459"/>
                </a:lnTo>
                <a:lnTo>
                  <a:pt x="2894" y="460"/>
                </a:lnTo>
                <a:lnTo>
                  <a:pt x="2883" y="462"/>
                </a:lnTo>
                <a:lnTo>
                  <a:pt x="2871" y="462"/>
                </a:lnTo>
                <a:lnTo>
                  <a:pt x="2858" y="462"/>
                </a:lnTo>
                <a:lnTo>
                  <a:pt x="2843" y="462"/>
                </a:lnTo>
                <a:lnTo>
                  <a:pt x="2820" y="463"/>
                </a:lnTo>
                <a:lnTo>
                  <a:pt x="2796" y="466"/>
                </a:lnTo>
                <a:lnTo>
                  <a:pt x="2773" y="470"/>
                </a:lnTo>
                <a:lnTo>
                  <a:pt x="2750" y="476"/>
                </a:lnTo>
                <a:lnTo>
                  <a:pt x="2728" y="483"/>
                </a:lnTo>
                <a:lnTo>
                  <a:pt x="2708" y="491"/>
                </a:lnTo>
                <a:lnTo>
                  <a:pt x="2691" y="498"/>
                </a:lnTo>
                <a:lnTo>
                  <a:pt x="2678" y="505"/>
                </a:lnTo>
                <a:lnTo>
                  <a:pt x="2678" y="542"/>
                </a:lnTo>
                <a:lnTo>
                  <a:pt x="2675" y="549"/>
                </a:lnTo>
                <a:lnTo>
                  <a:pt x="2673" y="555"/>
                </a:lnTo>
                <a:lnTo>
                  <a:pt x="2670" y="561"/>
                </a:lnTo>
                <a:lnTo>
                  <a:pt x="2667" y="566"/>
                </a:lnTo>
                <a:lnTo>
                  <a:pt x="2658" y="575"/>
                </a:lnTo>
                <a:lnTo>
                  <a:pt x="2649" y="584"/>
                </a:lnTo>
                <a:lnTo>
                  <a:pt x="2639" y="592"/>
                </a:lnTo>
                <a:lnTo>
                  <a:pt x="2628" y="602"/>
                </a:lnTo>
                <a:lnTo>
                  <a:pt x="2619" y="611"/>
                </a:lnTo>
                <a:lnTo>
                  <a:pt x="2611" y="622"/>
                </a:lnTo>
                <a:lnTo>
                  <a:pt x="2611" y="613"/>
                </a:lnTo>
                <a:lnTo>
                  <a:pt x="2611" y="604"/>
                </a:lnTo>
                <a:lnTo>
                  <a:pt x="2606" y="603"/>
                </a:lnTo>
                <a:lnTo>
                  <a:pt x="2602" y="600"/>
                </a:lnTo>
                <a:lnTo>
                  <a:pt x="2598" y="595"/>
                </a:lnTo>
                <a:lnTo>
                  <a:pt x="2596" y="590"/>
                </a:lnTo>
                <a:lnTo>
                  <a:pt x="2595" y="585"/>
                </a:lnTo>
                <a:lnTo>
                  <a:pt x="2595" y="580"/>
                </a:lnTo>
                <a:lnTo>
                  <a:pt x="2595" y="576"/>
                </a:lnTo>
                <a:lnTo>
                  <a:pt x="2597" y="573"/>
                </a:lnTo>
                <a:lnTo>
                  <a:pt x="2578" y="573"/>
                </a:lnTo>
                <a:lnTo>
                  <a:pt x="2575" y="587"/>
                </a:lnTo>
                <a:lnTo>
                  <a:pt x="2574" y="600"/>
                </a:lnTo>
                <a:lnTo>
                  <a:pt x="2574" y="610"/>
                </a:lnTo>
                <a:lnTo>
                  <a:pt x="2574" y="619"/>
                </a:lnTo>
                <a:lnTo>
                  <a:pt x="2577" y="633"/>
                </a:lnTo>
                <a:lnTo>
                  <a:pt x="2578" y="646"/>
                </a:lnTo>
                <a:lnTo>
                  <a:pt x="2577" y="658"/>
                </a:lnTo>
                <a:lnTo>
                  <a:pt x="2574" y="668"/>
                </a:lnTo>
                <a:lnTo>
                  <a:pt x="2570" y="677"/>
                </a:lnTo>
                <a:lnTo>
                  <a:pt x="2564" y="685"/>
                </a:lnTo>
                <a:lnTo>
                  <a:pt x="2559" y="693"/>
                </a:lnTo>
                <a:lnTo>
                  <a:pt x="2552" y="700"/>
                </a:lnTo>
                <a:lnTo>
                  <a:pt x="2545" y="707"/>
                </a:lnTo>
                <a:lnTo>
                  <a:pt x="2537" y="715"/>
                </a:lnTo>
                <a:lnTo>
                  <a:pt x="2538" y="684"/>
                </a:lnTo>
                <a:lnTo>
                  <a:pt x="2538" y="657"/>
                </a:lnTo>
                <a:lnTo>
                  <a:pt x="2540" y="630"/>
                </a:lnTo>
                <a:lnTo>
                  <a:pt x="2544" y="604"/>
                </a:lnTo>
                <a:lnTo>
                  <a:pt x="2535" y="607"/>
                </a:lnTo>
                <a:lnTo>
                  <a:pt x="2527" y="611"/>
                </a:lnTo>
                <a:lnTo>
                  <a:pt x="2519" y="615"/>
                </a:lnTo>
                <a:lnTo>
                  <a:pt x="2514" y="621"/>
                </a:lnTo>
                <a:lnTo>
                  <a:pt x="2510" y="628"/>
                </a:lnTo>
                <a:lnTo>
                  <a:pt x="2506" y="635"/>
                </a:lnTo>
                <a:lnTo>
                  <a:pt x="2505" y="643"/>
                </a:lnTo>
                <a:lnTo>
                  <a:pt x="2504" y="653"/>
                </a:lnTo>
                <a:lnTo>
                  <a:pt x="2491" y="653"/>
                </a:lnTo>
                <a:lnTo>
                  <a:pt x="2478" y="653"/>
                </a:lnTo>
                <a:lnTo>
                  <a:pt x="2478" y="658"/>
                </a:lnTo>
                <a:lnTo>
                  <a:pt x="2479" y="662"/>
                </a:lnTo>
                <a:lnTo>
                  <a:pt x="2480" y="666"/>
                </a:lnTo>
                <a:lnTo>
                  <a:pt x="2482" y="670"/>
                </a:lnTo>
                <a:lnTo>
                  <a:pt x="2486" y="678"/>
                </a:lnTo>
                <a:lnTo>
                  <a:pt x="2493" y="684"/>
                </a:lnTo>
                <a:lnTo>
                  <a:pt x="2499" y="690"/>
                </a:lnTo>
                <a:lnTo>
                  <a:pt x="2505" y="695"/>
                </a:lnTo>
                <a:lnTo>
                  <a:pt x="2512" y="699"/>
                </a:lnTo>
                <a:lnTo>
                  <a:pt x="2517" y="702"/>
                </a:lnTo>
                <a:lnTo>
                  <a:pt x="2517" y="727"/>
                </a:lnTo>
                <a:lnTo>
                  <a:pt x="2496" y="730"/>
                </a:lnTo>
                <a:lnTo>
                  <a:pt x="2479" y="730"/>
                </a:lnTo>
                <a:lnTo>
                  <a:pt x="2472" y="730"/>
                </a:lnTo>
                <a:lnTo>
                  <a:pt x="2466" y="730"/>
                </a:lnTo>
                <a:lnTo>
                  <a:pt x="2458" y="731"/>
                </a:lnTo>
                <a:lnTo>
                  <a:pt x="2451" y="733"/>
                </a:lnTo>
                <a:lnTo>
                  <a:pt x="2455" y="737"/>
                </a:lnTo>
                <a:lnTo>
                  <a:pt x="2459" y="741"/>
                </a:lnTo>
                <a:lnTo>
                  <a:pt x="2465" y="744"/>
                </a:lnTo>
                <a:lnTo>
                  <a:pt x="2471" y="747"/>
                </a:lnTo>
                <a:lnTo>
                  <a:pt x="2483" y="750"/>
                </a:lnTo>
                <a:lnTo>
                  <a:pt x="2491" y="751"/>
                </a:lnTo>
                <a:lnTo>
                  <a:pt x="2492" y="756"/>
                </a:lnTo>
                <a:lnTo>
                  <a:pt x="2493" y="760"/>
                </a:lnTo>
                <a:lnTo>
                  <a:pt x="2495" y="765"/>
                </a:lnTo>
                <a:lnTo>
                  <a:pt x="2499" y="769"/>
                </a:lnTo>
                <a:lnTo>
                  <a:pt x="2505" y="777"/>
                </a:lnTo>
                <a:lnTo>
                  <a:pt x="2511" y="782"/>
                </a:lnTo>
                <a:lnTo>
                  <a:pt x="2500" y="792"/>
                </a:lnTo>
                <a:lnTo>
                  <a:pt x="2489" y="802"/>
                </a:lnTo>
                <a:lnTo>
                  <a:pt x="2480" y="812"/>
                </a:lnTo>
                <a:lnTo>
                  <a:pt x="2471" y="823"/>
                </a:lnTo>
                <a:lnTo>
                  <a:pt x="2456" y="841"/>
                </a:lnTo>
                <a:lnTo>
                  <a:pt x="2441" y="859"/>
                </a:lnTo>
                <a:lnTo>
                  <a:pt x="2434" y="867"/>
                </a:lnTo>
                <a:lnTo>
                  <a:pt x="2425" y="876"/>
                </a:lnTo>
                <a:lnTo>
                  <a:pt x="2416" y="884"/>
                </a:lnTo>
                <a:lnTo>
                  <a:pt x="2406" y="892"/>
                </a:lnTo>
                <a:lnTo>
                  <a:pt x="2395" y="899"/>
                </a:lnTo>
                <a:lnTo>
                  <a:pt x="2382" y="905"/>
                </a:lnTo>
                <a:lnTo>
                  <a:pt x="2368" y="912"/>
                </a:lnTo>
                <a:lnTo>
                  <a:pt x="2351" y="917"/>
                </a:lnTo>
                <a:lnTo>
                  <a:pt x="2346" y="919"/>
                </a:lnTo>
                <a:lnTo>
                  <a:pt x="2339" y="923"/>
                </a:lnTo>
                <a:lnTo>
                  <a:pt x="2332" y="928"/>
                </a:lnTo>
                <a:lnTo>
                  <a:pt x="2324" y="935"/>
                </a:lnTo>
                <a:lnTo>
                  <a:pt x="2307" y="950"/>
                </a:lnTo>
                <a:lnTo>
                  <a:pt x="2289" y="967"/>
                </a:lnTo>
                <a:lnTo>
                  <a:pt x="2271" y="984"/>
                </a:lnTo>
                <a:lnTo>
                  <a:pt x="2255" y="999"/>
                </a:lnTo>
                <a:lnTo>
                  <a:pt x="2248" y="1006"/>
                </a:lnTo>
                <a:lnTo>
                  <a:pt x="2242" y="1011"/>
                </a:lnTo>
                <a:lnTo>
                  <a:pt x="2236" y="1014"/>
                </a:lnTo>
                <a:lnTo>
                  <a:pt x="2232" y="1016"/>
                </a:lnTo>
                <a:lnTo>
                  <a:pt x="2208" y="1025"/>
                </a:lnTo>
                <a:lnTo>
                  <a:pt x="2186" y="1034"/>
                </a:lnTo>
                <a:lnTo>
                  <a:pt x="2175" y="1039"/>
                </a:lnTo>
                <a:lnTo>
                  <a:pt x="2165" y="1045"/>
                </a:lnTo>
                <a:lnTo>
                  <a:pt x="2156" y="1051"/>
                </a:lnTo>
                <a:lnTo>
                  <a:pt x="2147" y="1057"/>
                </a:lnTo>
                <a:lnTo>
                  <a:pt x="2140" y="1064"/>
                </a:lnTo>
                <a:lnTo>
                  <a:pt x="2133" y="1072"/>
                </a:lnTo>
                <a:lnTo>
                  <a:pt x="2126" y="1080"/>
                </a:lnTo>
                <a:lnTo>
                  <a:pt x="2122" y="1090"/>
                </a:lnTo>
                <a:lnTo>
                  <a:pt x="2118" y="1101"/>
                </a:lnTo>
                <a:lnTo>
                  <a:pt x="2114" y="1113"/>
                </a:lnTo>
                <a:lnTo>
                  <a:pt x="2113" y="1125"/>
                </a:lnTo>
                <a:lnTo>
                  <a:pt x="2112" y="1139"/>
                </a:lnTo>
                <a:lnTo>
                  <a:pt x="2112" y="1151"/>
                </a:lnTo>
                <a:lnTo>
                  <a:pt x="2112" y="1174"/>
                </a:lnTo>
                <a:lnTo>
                  <a:pt x="2112" y="1195"/>
                </a:lnTo>
                <a:lnTo>
                  <a:pt x="2112" y="1207"/>
                </a:lnTo>
                <a:lnTo>
                  <a:pt x="2114" y="1223"/>
                </a:lnTo>
                <a:lnTo>
                  <a:pt x="2118" y="1240"/>
                </a:lnTo>
                <a:lnTo>
                  <a:pt x="2120" y="1249"/>
                </a:lnTo>
                <a:lnTo>
                  <a:pt x="2121" y="1259"/>
                </a:lnTo>
                <a:lnTo>
                  <a:pt x="2121" y="1270"/>
                </a:lnTo>
                <a:lnTo>
                  <a:pt x="2119" y="1281"/>
                </a:lnTo>
                <a:lnTo>
                  <a:pt x="2132" y="1343"/>
                </a:lnTo>
                <a:lnTo>
                  <a:pt x="2126" y="1379"/>
                </a:lnTo>
                <a:lnTo>
                  <a:pt x="2118" y="1417"/>
                </a:lnTo>
                <a:lnTo>
                  <a:pt x="2112" y="1435"/>
                </a:lnTo>
                <a:lnTo>
                  <a:pt x="2105" y="1450"/>
                </a:lnTo>
                <a:lnTo>
                  <a:pt x="2103" y="1457"/>
                </a:lnTo>
                <a:lnTo>
                  <a:pt x="2100" y="1463"/>
                </a:lnTo>
                <a:lnTo>
                  <a:pt x="2096" y="1468"/>
                </a:lnTo>
                <a:lnTo>
                  <a:pt x="2092" y="1472"/>
                </a:lnTo>
                <a:lnTo>
                  <a:pt x="2059" y="1472"/>
                </a:lnTo>
                <a:lnTo>
                  <a:pt x="2058" y="1464"/>
                </a:lnTo>
                <a:lnTo>
                  <a:pt x="2057" y="1456"/>
                </a:lnTo>
                <a:lnTo>
                  <a:pt x="2055" y="1450"/>
                </a:lnTo>
                <a:lnTo>
                  <a:pt x="2053" y="1445"/>
                </a:lnTo>
                <a:lnTo>
                  <a:pt x="2047" y="1437"/>
                </a:lnTo>
                <a:lnTo>
                  <a:pt x="2040" y="1430"/>
                </a:lnTo>
                <a:lnTo>
                  <a:pt x="2033" y="1425"/>
                </a:lnTo>
                <a:lnTo>
                  <a:pt x="2029" y="1418"/>
                </a:lnTo>
                <a:lnTo>
                  <a:pt x="2026" y="1414"/>
                </a:lnTo>
                <a:lnTo>
                  <a:pt x="2025" y="1410"/>
                </a:lnTo>
                <a:lnTo>
                  <a:pt x="2025" y="1405"/>
                </a:lnTo>
                <a:lnTo>
                  <a:pt x="2026" y="1398"/>
                </a:lnTo>
                <a:lnTo>
                  <a:pt x="2026" y="1373"/>
                </a:lnTo>
                <a:lnTo>
                  <a:pt x="2022" y="1373"/>
                </a:lnTo>
                <a:lnTo>
                  <a:pt x="2019" y="1372"/>
                </a:lnTo>
                <a:lnTo>
                  <a:pt x="2015" y="1370"/>
                </a:lnTo>
                <a:lnTo>
                  <a:pt x="2012" y="1367"/>
                </a:lnTo>
                <a:lnTo>
                  <a:pt x="2007" y="1361"/>
                </a:lnTo>
                <a:lnTo>
                  <a:pt x="2002" y="1353"/>
                </a:lnTo>
                <a:lnTo>
                  <a:pt x="1998" y="1344"/>
                </a:lnTo>
                <a:lnTo>
                  <a:pt x="1995" y="1335"/>
                </a:lnTo>
                <a:lnTo>
                  <a:pt x="1993" y="1326"/>
                </a:lnTo>
                <a:lnTo>
                  <a:pt x="1992" y="1318"/>
                </a:lnTo>
                <a:lnTo>
                  <a:pt x="1992" y="1298"/>
                </a:lnTo>
                <a:lnTo>
                  <a:pt x="1992" y="1281"/>
                </a:lnTo>
                <a:lnTo>
                  <a:pt x="1992" y="1265"/>
                </a:lnTo>
                <a:lnTo>
                  <a:pt x="1992" y="1244"/>
                </a:lnTo>
                <a:lnTo>
                  <a:pt x="1991" y="1234"/>
                </a:lnTo>
                <a:lnTo>
                  <a:pt x="1989" y="1224"/>
                </a:lnTo>
                <a:lnTo>
                  <a:pt x="1985" y="1212"/>
                </a:lnTo>
                <a:lnTo>
                  <a:pt x="1978" y="1201"/>
                </a:lnTo>
                <a:lnTo>
                  <a:pt x="1974" y="1196"/>
                </a:lnTo>
                <a:lnTo>
                  <a:pt x="1969" y="1191"/>
                </a:lnTo>
                <a:lnTo>
                  <a:pt x="1964" y="1187"/>
                </a:lnTo>
                <a:lnTo>
                  <a:pt x="1959" y="1184"/>
                </a:lnTo>
                <a:lnTo>
                  <a:pt x="1953" y="1181"/>
                </a:lnTo>
                <a:lnTo>
                  <a:pt x="1947" y="1178"/>
                </a:lnTo>
                <a:lnTo>
                  <a:pt x="1940" y="1177"/>
                </a:lnTo>
                <a:lnTo>
                  <a:pt x="1933" y="1177"/>
                </a:lnTo>
                <a:lnTo>
                  <a:pt x="1918" y="1177"/>
                </a:lnTo>
                <a:lnTo>
                  <a:pt x="1906" y="1177"/>
                </a:lnTo>
                <a:lnTo>
                  <a:pt x="1897" y="1177"/>
                </a:lnTo>
                <a:lnTo>
                  <a:pt x="1894" y="1177"/>
                </a:lnTo>
                <a:lnTo>
                  <a:pt x="1880" y="1176"/>
                </a:lnTo>
                <a:lnTo>
                  <a:pt x="1869" y="1175"/>
                </a:lnTo>
                <a:lnTo>
                  <a:pt x="1857" y="1173"/>
                </a:lnTo>
                <a:lnTo>
                  <a:pt x="1845" y="1171"/>
                </a:lnTo>
                <a:lnTo>
                  <a:pt x="1832" y="1168"/>
                </a:lnTo>
                <a:lnTo>
                  <a:pt x="1818" y="1166"/>
                </a:lnTo>
                <a:lnTo>
                  <a:pt x="1804" y="1165"/>
                </a:lnTo>
                <a:lnTo>
                  <a:pt x="1787" y="1164"/>
                </a:lnTo>
                <a:lnTo>
                  <a:pt x="1773" y="1164"/>
                </a:lnTo>
                <a:lnTo>
                  <a:pt x="1762" y="1162"/>
                </a:lnTo>
                <a:lnTo>
                  <a:pt x="1753" y="1159"/>
                </a:lnTo>
                <a:lnTo>
                  <a:pt x="1745" y="1155"/>
                </a:lnTo>
                <a:lnTo>
                  <a:pt x="1738" y="1151"/>
                </a:lnTo>
                <a:lnTo>
                  <a:pt x="1731" y="1148"/>
                </a:lnTo>
                <a:lnTo>
                  <a:pt x="1722" y="1146"/>
                </a:lnTo>
                <a:lnTo>
                  <a:pt x="1713" y="1145"/>
                </a:lnTo>
                <a:lnTo>
                  <a:pt x="1688" y="1144"/>
                </a:lnTo>
                <a:lnTo>
                  <a:pt x="1653" y="1143"/>
                </a:lnTo>
                <a:lnTo>
                  <a:pt x="1644" y="1144"/>
                </a:lnTo>
                <a:lnTo>
                  <a:pt x="1636" y="1144"/>
                </a:lnTo>
                <a:lnTo>
                  <a:pt x="1628" y="1146"/>
                </a:lnTo>
                <a:lnTo>
                  <a:pt x="1621" y="1148"/>
                </a:lnTo>
                <a:lnTo>
                  <a:pt x="1616" y="1151"/>
                </a:lnTo>
                <a:lnTo>
                  <a:pt x="1611" y="1155"/>
                </a:lnTo>
                <a:lnTo>
                  <a:pt x="1608" y="1159"/>
                </a:lnTo>
                <a:lnTo>
                  <a:pt x="1607" y="1164"/>
                </a:lnTo>
                <a:lnTo>
                  <a:pt x="1608" y="1169"/>
                </a:lnTo>
                <a:lnTo>
                  <a:pt x="1608" y="1173"/>
                </a:lnTo>
                <a:lnTo>
                  <a:pt x="1610" y="1176"/>
                </a:lnTo>
                <a:lnTo>
                  <a:pt x="1611" y="1180"/>
                </a:lnTo>
                <a:lnTo>
                  <a:pt x="1616" y="1186"/>
                </a:lnTo>
                <a:lnTo>
                  <a:pt x="1621" y="1192"/>
                </a:lnTo>
                <a:lnTo>
                  <a:pt x="1627" y="1197"/>
                </a:lnTo>
                <a:lnTo>
                  <a:pt x="1632" y="1204"/>
                </a:lnTo>
                <a:lnTo>
                  <a:pt x="1638" y="1212"/>
                </a:lnTo>
                <a:lnTo>
                  <a:pt x="1641" y="1220"/>
                </a:lnTo>
                <a:lnTo>
                  <a:pt x="1628" y="1221"/>
                </a:lnTo>
                <a:lnTo>
                  <a:pt x="1615" y="1223"/>
                </a:lnTo>
                <a:lnTo>
                  <a:pt x="1601" y="1226"/>
                </a:lnTo>
                <a:lnTo>
                  <a:pt x="1589" y="1229"/>
                </a:lnTo>
                <a:lnTo>
                  <a:pt x="1577" y="1232"/>
                </a:lnTo>
                <a:lnTo>
                  <a:pt x="1565" y="1235"/>
                </a:lnTo>
                <a:lnTo>
                  <a:pt x="1555" y="1237"/>
                </a:lnTo>
                <a:lnTo>
                  <a:pt x="1548" y="1238"/>
                </a:lnTo>
                <a:lnTo>
                  <a:pt x="1544" y="1237"/>
                </a:lnTo>
                <a:lnTo>
                  <a:pt x="1539" y="1233"/>
                </a:lnTo>
                <a:lnTo>
                  <a:pt x="1533" y="1228"/>
                </a:lnTo>
                <a:lnTo>
                  <a:pt x="1528" y="1222"/>
                </a:lnTo>
                <a:lnTo>
                  <a:pt x="1516" y="1210"/>
                </a:lnTo>
                <a:lnTo>
                  <a:pt x="1508" y="1201"/>
                </a:lnTo>
                <a:lnTo>
                  <a:pt x="1474" y="1214"/>
                </a:lnTo>
                <a:lnTo>
                  <a:pt x="1468" y="1213"/>
                </a:lnTo>
                <a:lnTo>
                  <a:pt x="1461" y="1210"/>
                </a:lnTo>
                <a:lnTo>
                  <a:pt x="1454" y="1205"/>
                </a:lnTo>
                <a:lnTo>
                  <a:pt x="1448" y="1201"/>
                </a:lnTo>
                <a:lnTo>
                  <a:pt x="1441" y="1196"/>
                </a:lnTo>
                <a:lnTo>
                  <a:pt x="1436" y="1192"/>
                </a:lnTo>
                <a:lnTo>
                  <a:pt x="1428" y="1190"/>
                </a:lnTo>
                <a:lnTo>
                  <a:pt x="1421" y="1189"/>
                </a:lnTo>
                <a:lnTo>
                  <a:pt x="1406" y="1190"/>
                </a:lnTo>
                <a:lnTo>
                  <a:pt x="1390" y="1192"/>
                </a:lnTo>
                <a:lnTo>
                  <a:pt x="1372" y="1197"/>
                </a:lnTo>
                <a:lnTo>
                  <a:pt x="1354" y="1203"/>
                </a:lnTo>
                <a:lnTo>
                  <a:pt x="1337" y="1211"/>
                </a:lnTo>
                <a:lnTo>
                  <a:pt x="1318" y="1219"/>
                </a:lnTo>
                <a:lnTo>
                  <a:pt x="1301" y="1228"/>
                </a:lnTo>
                <a:lnTo>
                  <a:pt x="1283" y="1238"/>
                </a:lnTo>
                <a:lnTo>
                  <a:pt x="1265" y="1249"/>
                </a:lnTo>
                <a:lnTo>
                  <a:pt x="1248" y="1259"/>
                </a:lnTo>
                <a:lnTo>
                  <a:pt x="1231" y="1272"/>
                </a:lnTo>
                <a:lnTo>
                  <a:pt x="1217" y="1283"/>
                </a:lnTo>
                <a:lnTo>
                  <a:pt x="1203" y="1294"/>
                </a:lnTo>
                <a:lnTo>
                  <a:pt x="1190" y="1304"/>
                </a:lnTo>
                <a:lnTo>
                  <a:pt x="1179" y="1314"/>
                </a:lnTo>
                <a:lnTo>
                  <a:pt x="1169" y="1325"/>
                </a:lnTo>
                <a:lnTo>
                  <a:pt x="1166" y="1328"/>
                </a:lnTo>
                <a:lnTo>
                  <a:pt x="1163" y="1333"/>
                </a:lnTo>
                <a:lnTo>
                  <a:pt x="1162" y="1337"/>
                </a:lnTo>
                <a:lnTo>
                  <a:pt x="1161" y="1342"/>
                </a:lnTo>
                <a:lnTo>
                  <a:pt x="1161" y="1354"/>
                </a:lnTo>
                <a:lnTo>
                  <a:pt x="1161" y="1366"/>
                </a:lnTo>
                <a:lnTo>
                  <a:pt x="1161" y="1379"/>
                </a:lnTo>
                <a:lnTo>
                  <a:pt x="1160" y="1392"/>
                </a:lnTo>
                <a:lnTo>
                  <a:pt x="1159" y="1399"/>
                </a:lnTo>
                <a:lnTo>
                  <a:pt x="1157" y="1405"/>
                </a:lnTo>
                <a:lnTo>
                  <a:pt x="1153" y="1411"/>
                </a:lnTo>
                <a:lnTo>
                  <a:pt x="1149" y="1417"/>
                </a:lnTo>
                <a:lnTo>
                  <a:pt x="1143" y="1416"/>
                </a:lnTo>
                <a:lnTo>
                  <a:pt x="1136" y="1415"/>
                </a:lnTo>
                <a:lnTo>
                  <a:pt x="1129" y="1414"/>
                </a:lnTo>
                <a:lnTo>
                  <a:pt x="1124" y="1412"/>
                </a:lnTo>
                <a:lnTo>
                  <a:pt x="1111" y="1408"/>
                </a:lnTo>
                <a:lnTo>
                  <a:pt x="1100" y="1401"/>
                </a:lnTo>
                <a:lnTo>
                  <a:pt x="1090" y="1394"/>
                </a:lnTo>
                <a:lnTo>
                  <a:pt x="1082" y="1386"/>
                </a:lnTo>
                <a:lnTo>
                  <a:pt x="1080" y="1382"/>
                </a:lnTo>
                <a:lnTo>
                  <a:pt x="1078" y="1377"/>
                </a:lnTo>
                <a:lnTo>
                  <a:pt x="1077" y="1372"/>
                </a:lnTo>
                <a:lnTo>
                  <a:pt x="1076" y="1367"/>
                </a:lnTo>
                <a:lnTo>
                  <a:pt x="1076" y="1356"/>
                </a:lnTo>
                <a:lnTo>
                  <a:pt x="1074" y="1344"/>
                </a:lnTo>
                <a:lnTo>
                  <a:pt x="1072" y="1330"/>
                </a:lnTo>
                <a:lnTo>
                  <a:pt x="1070" y="1315"/>
                </a:lnTo>
                <a:lnTo>
                  <a:pt x="1066" y="1300"/>
                </a:lnTo>
                <a:lnTo>
                  <a:pt x="1061" y="1285"/>
                </a:lnTo>
                <a:lnTo>
                  <a:pt x="1057" y="1270"/>
                </a:lnTo>
                <a:lnTo>
                  <a:pt x="1051" y="1254"/>
                </a:lnTo>
                <a:lnTo>
                  <a:pt x="1044" y="1240"/>
                </a:lnTo>
                <a:lnTo>
                  <a:pt x="1037" y="1227"/>
                </a:lnTo>
                <a:lnTo>
                  <a:pt x="1028" y="1215"/>
                </a:lnTo>
                <a:lnTo>
                  <a:pt x="1020" y="1203"/>
                </a:lnTo>
                <a:lnTo>
                  <a:pt x="1015" y="1199"/>
                </a:lnTo>
                <a:lnTo>
                  <a:pt x="1010" y="1195"/>
                </a:lnTo>
                <a:lnTo>
                  <a:pt x="1005" y="1191"/>
                </a:lnTo>
                <a:lnTo>
                  <a:pt x="1000" y="1188"/>
                </a:lnTo>
                <a:lnTo>
                  <a:pt x="994" y="1186"/>
                </a:lnTo>
                <a:lnTo>
                  <a:pt x="988" y="1184"/>
                </a:lnTo>
                <a:lnTo>
                  <a:pt x="982" y="1183"/>
                </a:lnTo>
                <a:lnTo>
                  <a:pt x="977" y="1183"/>
                </a:lnTo>
                <a:lnTo>
                  <a:pt x="964" y="1183"/>
                </a:lnTo>
                <a:lnTo>
                  <a:pt x="951" y="1186"/>
                </a:lnTo>
                <a:lnTo>
                  <a:pt x="940" y="1190"/>
                </a:lnTo>
                <a:lnTo>
                  <a:pt x="931" y="1195"/>
                </a:lnTo>
                <a:lnTo>
                  <a:pt x="926" y="1199"/>
                </a:lnTo>
                <a:lnTo>
                  <a:pt x="922" y="1202"/>
                </a:lnTo>
                <a:lnTo>
                  <a:pt x="919" y="1206"/>
                </a:lnTo>
                <a:lnTo>
                  <a:pt x="915" y="1212"/>
                </a:lnTo>
                <a:lnTo>
                  <a:pt x="913" y="1216"/>
                </a:lnTo>
                <a:lnTo>
                  <a:pt x="911" y="1221"/>
                </a:lnTo>
                <a:lnTo>
                  <a:pt x="910" y="1227"/>
                </a:lnTo>
                <a:lnTo>
                  <a:pt x="910" y="1232"/>
                </a:lnTo>
                <a:lnTo>
                  <a:pt x="883" y="1232"/>
                </a:lnTo>
                <a:lnTo>
                  <a:pt x="878" y="1229"/>
                </a:lnTo>
                <a:lnTo>
                  <a:pt x="872" y="1225"/>
                </a:lnTo>
                <a:lnTo>
                  <a:pt x="867" y="1219"/>
                </a:lnTo>
                <a:lnTo>
                  <a:pt x="861" y="1212"/>
                </a:lnTo>
                <a:lnTo>
                  <a:pt x="850" y="1196"/>
                </a:lnTo>
                <a:lnTo>
                  <a:pt x="839" y="1179"/>
                </a:lnTo>
                <a:lnTo>
                  <a:pt x="830" y="1161"/>
                </a:lnTo>
                <a:lnTo>
                  <a:pt x="821" y="1144"/>
                </a:lnTo>
                <a:lnTo>
                  <a:pt x="814" y="1131"/>
                </a:lnTo>
                <a:lnTo>
                  <a:pt x="810" y="1121"/>
                </a:lnTo>
                <a:lnTo>
                  <a:pt x="805" y="1120"/>
                </a:lnTo>
                <a:lnTo>
                  <a:pt x="801" y="1118"/>
                </a:lnTo>
                <a:lnTo>
                  <a:pt x="798" y="1115"/>
                </a:lnTo>
                <a:lnTo>
                  <a:pt x="794" y="1111"/>
                </a:lnTo>
                <a:lnTo>
                  <a:pt x="789" y="1100"/>
                </a:lnTo>
                <a:lnTo>
                  <a:pt x="782" y="1087"/>
                </a:lnTo>
                <a:lnTo>
                  <a:pt x="779" y="1081"/>
                </a:lnTo>
                <a:lnTo>
                  <a:pt x="775" y="1075"/>
                </a:lnTo>
                <a:lnTo>
                  <a:pt x="770" y="1069"/>
                </a:lnTo>
                <a:lnTo>
                  <a:pt x="765" y="1064"/>
                </a:lnTo>
                <a:lnTo>
                  <a:pt x="757" y="1060"/>
                </a:lnTo>
                <a:lnTo>
                  <a:pt x="749" y="1056"/>
                </a:lnTo>
                <a:lnTo>
                  <a:pt x="741" y="1054"/>
                </a:lnTo>
                <a:lnTo>
                  <a:pt x="731" y="1054"/>
                </a:lnTo>
                <a:lnTo>
                  <a:pt x="718" y="1054"/>
                </a:lnTo>
                <a:lnTo>
                  <a:pt x="706" y="1055"/>
                </a:lnTo>
                <a:lnTo>
                  <a:pt x="696" y="1057"/>
                </a:lnTo>
                <a:lnTo>
                  <a:pt x="687" y="1059"/>
                </a:lnTo>
                <a:lnTo>
                  <a:pt x="670" y="1065"/>
                </a:lnTo>
                <a:lnTo>
                  <a:pt x="656" y="1072"/>
                </a:lnTo>
                <a:lnTo>
                  <a:pt x="642" y="1078"/>
                </a:lnTo>
                <a:lnTo>
                  <a:pt x="624" y="1084"/>
                </a:lnTo>
                <a:lnTo>
                  <a:pt x="615" y="1087"/>
                </a:lnTo>
                <a:lnTo>
                  <a:pt x="604" y="1088"/>
                </a:lnTo>
                <a:lnTo>
                  <a:pt x="591" y="1089"/>
                </a:lnTo>
                <a:lnTo>
                  <a:pt x="577" y="1090"/>
                </a:lnTo>
                <a:lnTo>
                  <a:pt x="555" y="1089"/>
                </a:lnTo>
                <a:lnTo>
                  <a:pt x="533" y="1086"/>
                </a:lnTo>
                <a:lnTo>
                  <a:pt x="514" y="1083"/>
                </a:lnTo>
                <a:lnTo>
                  <a:pt x="496" y="1078"/>
                </a:lnTo>
                <a:lnTo>
                  <a:pt x="478" y="1072"/>
                </a:lnTo>
                <a:lnTo>
                  <a:pt x="462" y="1065"/>
                </a:lnTo>
                <a:lnTo>
                  <a:pt x="445" y="1058"/>
                </a:lnTo>
                <a:lnTo>
                  <a:pt x="430" y="1051"/>
                </a:lnTo>
                <a:lnTo>
                  <a:pt x="415" y="1043"/>
                </a:lnTo>
                <a:lnTo>
                  <a:pt x="398" y="1035"/>
                </a:lnTo>
                <a:lnTo>
                  <a:pt x="383" y="1028"/>
                </a:lnTo>
                <a:lnTo>
                  <a:pt x="366" y="1023"/>
                </a:lnTo>
                <a:lnTo>
                  <a:pt x="350" y="1017"/>
                </a:lnTo>
                <a:lnTo>
                  <a:pt x="331" y="1014"/>
                </a:lnTo>
                <a:lnTo>
                  <a:pt x="312" y="1011"/>
                </a:lnTo>
                <a:lnTo>
                  <a:pt x="292" y="1010"/>
                </a:lnTo>
                <a:lnTo>
                  <a:pt x="263" y="1012"/>
                </a:lnTo>
                <a:lnTo>
                  <a:pt x="234" y="1015"/>
                </a:lnTo>
                <a:lnTo>
                  <a:pt x="220" y="1016"/>
                </a:lnTo>
                <a:lnTo>
                  <a:pt x="205" y="1015"/>
                </a:lnTo>
                <a:lnTo>
                  <a:pt x="189" y="1014"/>
                </a:lnTo>
                <a:lnTo>
                  <a:pt x="172" y="1010"/>
                </a:lnTo>
                <a:lnTo>
                  <a:pt x="173" y="998"/>
                </a:lnTo>
                <a:lnTo>
                  <a:pt x="175" y="988"/>
                </a:lnTo>
                <a:lnTo>
                  <a:pt x="175" y="982"/>
                </a:lnTo>
                <a:lnTo>
                  <a:pt x="175" y="979"/>
                </a:lnTo>
                <a:lnTo>
                  <a:pt x="174" y="975"/>
                </a:lnTo>
                <a:lnTo>
                  <a:pt x="172" y="973"/>
                </a:lnTo>
                <a:lnTo>
                  <a:pt x="141" y="952"/>
                </a:lnTo>
                <a:lnTo>
                  <a:pt x="107" y="931"/>
                </a:lnTo>
                <a:lnTo>
                  <a:pt x="97" y="925"/>
                </a:lnTo>
                <a:lnTo>
                  <a:pt x="88" y="920"/>
                </a:lnTo>
                <a:lnTo>
                  <a:pt x="79" y="916"/>
                </a:lnTo>
                <a:lnTo>
                  <a:pt x="69" y="912"/>
                </a:lnTo>
                <a:lnTo>
                  <a:pt x="59" y="909"/>
                </a:lnTo>
                <a:lnTo>
                  <a:pt x="48" y="907"/>
                </a:lnTo>
                <a:lnTo>
                  <a:pt x="37" y="906"/>
                </a:lnTo>
                <a:lnTo>
                  <a:pt x="26" y="905"/>
                </a:lnTo>
                <a:lnTo>
                  <a:pt x="27" y="899"/>
                </a:lnTo>
                <a:lnTo>
                  <a:pt x="28" y="893"/>
                </a:lnTo>
                <a:lnTo>
                  <a:pt x="30" y="888"/>
                </a:lnTo>
                <a:lnTo>
                  <a:pt x="32" y="883"/>
                </a:lnTo>
                <a:lnTo>
                  <a:pt x="37" y="874"/>
                </a:lnTo>
                <a:lnTo>
                  <a:pt x="39" y="868"/>
                </a:lnTo>
                <a:lnTo>
                  <a:pt x="39" y="848"/>
                </a:lnTo>
                <a:lnTo>
                  <a:pt x="36" y="826"/>
                </a:lnTo>
                <a:lnTo>
                  <a:pt x="32" y="801"/>
                </a:lnTo>
                <a:lnTo>
                  <a:pt x="29" y="777"/>
                </a:lnTo>
                <a:lnTo>
                  <a:pt x="24" y="752"/>
                </a:lnTo>
                <a:lnTo>
                  <a:pt x="19" y="729"/>
                </a:lnTo>
                <a:lnTo>
                  <a:pt x="16" y="707"/>
                </a:lnTo>
                <a:lnTo>
                  <a:pt x="13" y="690"/>
                </a:lnTo>
                <a:lnTo>
                  <a:pt x="17" y="687"/>
                </a:lnTo>
                <a:lnTo>
                  <a:pt x="25" y="680"/>
                </a:lnTo>
                <a:lnTo>
                  <a:pt x="28" y="675"/>
                </a:lnTo>
                <a:lnTo>
                  <a:pt x="29" y="669"/>
                </a:lnTo>
                <a:lnTo>
                  <a:pt x="30" y="666"/>
                </a:lnTo>
                <a:lnTo>
                  <a:pt x="29" y="662"/>
                </a:lnTo>
                <a:lnTo>
                  <a:pt x="28" y="658"/>
                </a:lnTo>
                <a:lnTo>
                  <a:pt x="26" y="653"/>
                </a:lnTo>
                <a:lnTo>
                  <a:pt x="21" y="658"/>
                </a:lnTo>
                <a:lnTo>
                  <a:pt x="16" y="663"/>
                </a:lnTo>
                <a:lnTo>
                  <a:pt x="12" y="669"/>
                </a:lnTo>
                <a:lnTo>
                  <a:pt x="6" y="677"/>
                </a:lnTo>
                <a:lnTo>
                  <a:pt x="4" y="672"/>
                </a:lnTo>
                <a:lnTo>
                  <a:pt x="3" y="667"/>
                </a:lnTo>
                <a:lnTo>
                  <a:pt x="2" y="660"/>
                </a:lnTo>
                <a:lnTo>
                  <a:pt x="1" y="653"/>
                </a:lnTo>
                <a:lnTo>
                  <a:pt x="0" y="639"/>
                </a:lnTo>
                <a:lnTo>
                  <a:pt x="0" y="628"/>
                </a:lnTo>
                <a:lnTo>
                  <a:pt x="0" y="604"/>
                </a:lnTo>
                <a:lnTo>
                  <a:pt x="2" y="581"/>
                </a:lnTo>
                <a:lnTo>
                  <a:pt x="3" y="570"/>
                </a:lnTo>
                <a:lnTo>
                  <a:pt x="5" y="558"/>
                </a:lnTo>
                <a:lnTo>
                  <a:pt x="8" y="545"/>
                </a:lnTo>
                <a:lnTo>
                  <a:pt x="13" y="529"/>
                </a:lnTo>
                <a:lnTo>
                  <a:pt x="26" y="514"/>
                </a:lnTo>
                <a:lnTo>
                  <a:pt x="38" y="499"/>
                </a:lnTo>
                <a:lnTo>
                  <a:pt x="50" y="482"/>
                </a:lnTo>
                <a:lnTo>
                  <a:pt x="61" y="467"/>
                </a:lnTo>
                <a:lnTo>
                  <a:pt x="81" y="434"/>
                </a:lnTo>
                <a:lnTo>
                  <a:pt x="101" y="401"/>
                </a:lnTo>
                <a:lnTo>
                  <a:pt x="119" y="368"/>
                </a:lnTo>
                <a:lnTo>
                  <a:pt x="141" y="336"/>
                </a:lnTo>
                <a:lnTo>
                  <a:pt x="152" y="321"/>
                </a:lnTo>
                <a:lnTo>
                  <a:pt x="164" y="305"/>
                </a:lnTo>
                <a:lnTo>
                  <a:pt x="177" y="291"/>
                </a:lnTo>
                <a:lnTo>
                  <a:pt x="193" y="277"/>
                </a:lnTo>
                <a:lnTo>
                  <a:pt x="198" y="271"/>
                </a:lnTo>
                <a:lnTo>
                  <a:pt x="204" y="265"/>
                </a:lnTo>
                <a:lnTo>
                  <a:pt x="208" y="257"/>
                </a:lnTo>
                <a:lnTo>
                  <a:pt x="213" y="250"/>
                </a:lnTo>
                <a:lnTo>
                  <a:pt x="219" y="234"/>
                </a:lnTo>
                <a:lnTo>
                  <a:pt x="227" y="218"/>
                </a:lnTo>
                <a:lnTo>
                  <a:pt x="233" y="200"/>
                </a:lnTo>
                <a:lnTo>
                  <a:pt x="242" y="184"/>
                </a:lnTo>
                <a:lnTo>
                  <a:pt x="247" y="176"/>
                </a:lnTo>
                <a:lnTo>
                  <a:pt x="252" y="169"/>
                </a:lnTo>
                <a:lnTo>
                  <a:pt x="259" y="161"/>
                </a:lnTo>
                <a:lnTo>
                  <a:pt x="265" y="154"/>
                </a:lnTo>
                <a:lnTo>
                  <a:pt x="266" y="131"/>
                </a:lnTo>
                <a:lnTo>
                  <a:pt x="270" y="109"/>
                </a:lnTo>
                <a:lnTo>
                  <a:pt x="274" y="89"/>
                </a:lnTo>
                <a:lnTo>
                  <a:pt x="278" y="73"/>
                </a:lnTo>
                <a:lnTo>
                  <a:pt x="299" y="74"/>
                </a:lnTo>
                <a:lnTo>
                  <a:pt x="326" y="77"/>
                </a:lnTo>
                <a:lnTo>
                  <a:pt x="349" y="79"/>
                </a:lnTo>
                <a:lnTo>
                  <a:pt x="359" y="80"/>
                </a:lnTo>
                <a:lnTo>
                  <a:pt x="357" y="91"/>
                </a:lnTo>
                <a:lnTo>
                  <a:pt x="355" y="102"/>
                </a:lnTo>
                <a:lnTo>
                  <a:pt x="352" y="112"/>
                </a:lnTo>
                <a:lnTo>
                  <a:pt x="349" y="121"/>
                </a:lnTo>
                <a:lnTo>
                  <a:pt x="344" y="130"/>
                </a:lnTo>
                <a:lnTo>
                  <a:pt x="341" y="138"/>
                </a:lnTo>
                <a:lnTo>
                  <a:pt x="339" y="146"/>
                </a:lnTo>
                <a:lnTo>
                  <a:pt x="339" y="154"/>
                </a:lnTo>
                <a:lnTo>
                  <a:pt x="343" y="153"/>
                </a:lnTo>
                <a:lnTo>
                  <a:pt x="348" y="150"/>
                </a:lnTo>
                <a:lnTo>
                  <a:pt x="352" y="147"/>
                </a:lnTo>
                <a:lnTo>
                  <a:pt x="356" y="144"/>
                </a:lnTo>
                <a:lnTo>
                  <a:pt x="364" y="137"/>
                </a:lnTo>
                <a:lnTo>
                  <a:pt x="371" y="129"/>
                </a:lnTo>
                <a:lnTo>
                  <a:pt x="376" y="120"/>
                </a:lnTo>
                <a:lnTo>
                  <a:pt x="381" y="110"/>
                </a:lnTo>
                <a:lnTo>
                  <a:pt x="385" y="99"/>
                </a:lnTo>
                <a:lnTo>
                  <a:pt x="388" y="87"/>
                </a:lnTo>
                <a:lnTo>
                  <a:pt x="394" y="66"/>
                </a:lnTo>
                <a:lnTo>
                  <a:pt x="396" y="48"/>
                </a:lnTo>
                <a:lnTo>
                  <a:pt x="398" y="35"/>
                </a:lnTo>
                <a:lnTo>
                  <a:pt x="398" y="30"/>
                </a:lnTo>
                <a:lnTo>
                  <a:pt x="1827" y="30"/>
                </a:lnTo>
                <a:lnTo>
                  <a:pt x="1825" y="21"/>
                </a:lnTo>
                <a:lnTo>
                  <a:pt x="1823" y="13"/>
                </a:lnTo>
                <a:lnTo>
                  <a:pt x="1821" y="5"/>
                </a:lnTo>
                <a:lnTo>
                  <a:pt x="1820" y="0"/>
                </a:lnTo>
                <a:lnTo>
                  <a:pt x="1827" y="0"/>
                </a:lnTo>
                <a:lnTo>
                  <a:pt x="1853" y="0"/>
                </a:lnTo>
                <a:lnTo>
                  <a:pt x="1854" y="11"/>
                </a:lnTo>
                <a:lnTo>
                  <a:pt x="1856" y="21"/>
                </a:lnTo>
                <a:lnTo>
                  <a:pt x="1861" y="30"/>
                </a:lnTo>
                <a:lnTo>
                  <a:pt x="1866" y="38"/>
                </a:lnTo>
                <a:lnTo>
                  <a:pt x="1873" y="46"/>
                </a:lnTo>
                <a:lnTo>
                  <a:pt x="1881" y="51"/>
                </a:lnTo>
                <a:lnTo>
                  <a:pt x="1886" y="53"/>
                </a:lnTo>
                <a:lnTo>
                  <a:pt x="1890" y="54"/>
                </a:lnTo>
                <a:lnTo>
                  <a:pt x="1895" y="55"/>
                </a:lnTo>
                <a:lnTo>
                  <a:pt x="1900" y="55"/>
                </a:lnTo>
                <a:lnTo>
                  <a:pt x="1910" y="55"/>
                </a:lnTo>
                <a:lnTo>
                  <a:pt x="1926" y="55"/>
                </a:lnTo>
                <a:lnTo>
                  <a:pt x="1935" y="56"/>
                </a:lnTo>
                <a:lnTo>
                  <a:pt x="1944" y="58"/>
                </a:lnTo>
                <a:lnTo>
                  <a:pt x="1952" y="61"/>
                </a:lnTo>
                <a:lnTo>
                  <a:pt x="1958" y="64"/>
                </a:lnTo>
                <a:lnTo>
                  <a:pt x="1965" y="68"/>
                </a:lnTo>
                <a:lnTo>
                  <a:pt x="1972" y="71"/>
                </a:lnTo>
                <a:lnTo>
                  <a:pt x="1979" y="73"/>
                </a:lnTo>
                <a:lnTo>
                  <a:pt x="1986" y="73"/>
                </a:lnTo>
                <a:lnTo>
                  <a:pt x="1992" y="72"/>
                </a:lnTo>
                <a:lnTo>
                  <a:pt x="1999" y="67"/>
                </a:lnTo>
                <a:lnTo>
                  <a:pt x="2003" y="63"/>
                </a:lnTo>
                <a:lnTo>
                  <a:pt x="2006" y="61"/>
                </a:lnTo>
                <a:lnTo>
                  <a:pt x="2015" y="69"/>
                </a:lnTo>
                <a:lnTo>
                  <a:pt x="2024" y="75"/>
                </a:lnTo>
                <a:lnTo>
                  <a:pt x="2035" y="81"/>
                </a:lnTo>
                <a:lnTo>
                  <a:pt x="2046" y="86"/>
                </a:lnTo>
                <a:lnTo>
                  <a:pt x="2038" y="93"/>
                </a:lnTo>
                <a:lnTo>
                  <a:pt x="2031" y="100"/>
                </a:lnTo>
                <a:lnTo>
                  <a:pt x="2021" y="104"/>
                </a:lnTo>
                <a:lnTo>
                  <a:pt x="2011" y="108"/>
                </a:lnTo>
                <a:lnTo>
                  <a:pt x="1989" y="114"/>
                </a:lnTo>
                <a:lnTo>
                  <a:pt x="1967" y="118"/>
                </a:lnTo>
                <a:lnTo>
                  <a:pt x="1956" y="120"/>
                </a:lnTo>
                <a:lnTo>
                  <a:pt x="1946" y="122"/>
                </a:lnTo>
                <a:lnTo>
                  <a:pt x="1937" y="125"/>
                </a:lnTo>
                <a:lnTo>
                  <a:pt x="1929" y="128"/>
                </a:lnTo>
                <a:lnTo>
                  <a:pt x="1922" y="133"/>
                </a:lnTo>
                <a:lnTo>
                  <a:pt x="1918" y="138"/>
                </a:lnTo>
                <a:lnTo>
                  <a:pt x="1916" y="141"/>
                </a:lnTo>
                <a:lnTo>
                  <a:pt x="1914" y="145"/>
                </a:lnTo>
                <a:lnTo>
                  <a:pt x="1913" y="149"/>
                </a:lnTo>
                <a:lnTo>
                  <a:pt x="1913" y="154"/>
                </a:lnTo>
                <a:lnTo>
                  <a:pt x="1926" y="155"/>
                </a:lnTo>
                <a:lnTo>
                  <a:pt x="1937" y="156"/>
                </a:lnTo>
                <a:lnTo>
                  <a:pt x="1946" y="158"/>
                </a:lnTo>
                <a:lnTo>
                  <a:pt x="1954" y="160"/>
                </a:lnTo>
                <a:lnTo>
                  <a:pt x="1962" y="162"/>
                </a:lnTo>
                <a:lnTo>
                  <a:pt x="1969" y="164"/>
                </a:lnTo>
                <a:lnTo>
                  <a:pt x="1977" y="166"/>
                </a:lnTo>
                <a:lnTo>
                  <a:pt x="1986" y="166"/>
                </a:lnTo>
                <a:lnTo>
                  <a:pt x="1996" y="165"/>
                </a:lnTo>
                <a:lnTo>
                  <a:pt x="2011" y="161"/>
                </a:lnTo>
                <a:lnTo>
                  <a:pt x="2028" y="155"/>
                </a:lnTo>
                <a:lnTo>
                  <a:pt x="2047" y="147"/>
                </a:lnTo>
                <a:lnTo>
                  <a:pt x="2067" y="140"/>
                </a:lnTo>
                <a:lnTo>
                  <a:pt x="2087" y="135"/>
                </a:lnTo>
                <a:lnTo>
                  <a:pt x="2104" y="130"/>
                </a:lnTo>
                <a:lnTo>
                  <a:pt x="2119" y="129"/>
                </a:lnTo>
                <a:lnTo>
                  <a:pt x="2109" y="140"/>
                </a:lnTo>
                <a:lnTo>
                  <a:pt x="2101" y="147"/>
                </a:lnTo>
                <a:lnTo>
                  <a:pt x="2097" y="151"/>
                </a:lnTo>
                <a:lnTo>
                  <a:pt x="2094" y="155"/>
                </a:lnTo>
                <a:lnTo>
                  <a:pt x="2093" y="160"/>
                </a:lnTo>
                <a:lnTo>
                  <a:pt x="2092" y="166"/>
                </a:lnTo>
                <a:lnTo>
                  <a:pt x="2102" y="166"/>
                </a:lnTo>
                <a:lnTo>
                  <a:pt x="2112" y="166"/>
                </a:lnTo>
                <a:lnTo>
                  <a:pt x="2121" y="167"/>
                </a:lnTo>
                <a:lnTo>
                  <a:pt x="2138" y="169"/>
                </a:lnTo>
                <a:lnTo>
                  <a:pt x="2163" y="172"/>
                </a:lnTo>
                <a:lnTo>
                  <a:pt x="2191" y="175"/>
                </a:lnTo>
                <a:lnTo>
                  <a:pt x="2221" y="179"/>
                </a:lnTo>
                <a:lnTo>
                  <a:pt x="2248" y="182"/>
                </a:lnTo>
                <a:lnTo>
                  <a:pt x="2270" y="184"/>
                </a:lnTo>
                <a:lnTo>
                  <a:pt x="2286" y="184"/>
                </a:lnTo>
                <a:lnTo>
                  <a:pt x="2284" y="193"/>
                </a:lnTo>
                <a:lnTo>
                  <a:pt x="2282" y="199"/>
                </a:lnTo>
                <a:lnTo>
                  <a:pt x="2279" y="205"/>
                </a:lnTo>
                <a:lnTo>
                  <a:pt x="2275" y="210"/>
                </a:lnTo>
                <a:lnTo>
                  <a:pt x="2269" y="212"/>
                </a:lnTo>
                <a:lnTo>
                  <a:pt x="2262" y="214"/>
                </a:lnTo>
                <a:lnTo>
                  <a:pt x="2255" y="215"/>
                </a:lnTo>
                <a:lnTo>
                  <a:pt x="2245" y="216"/>
                </a:lnTo>
                <a:lnTo>
                  <a:pt x="2238" y="215"/>
                </a:lnTo>
                <a:lnTo>
                  <a:pt x="2233" y="214"/>
                </a:lnTo>
                <a:lnTo>
                  <a:pt x="2228" y="212"/>
                </a:lnTo>
                <a:lnTo>
                  <a:pt x="2225" y="210"/>
                </a:lnTo>
                <a:lnTo>
                  <a:pt x="2222" y="206"/>
                </a:lnTo>
                <a:lnTo>
                  <a:pt x="2217" y="204"/>
                </a:lnTo>
                <a:lnTo>
                  <a:pt x="2212" y="203"/>
                </a:lnTo>
                <a:lnTo>
                  <a:pt x="2205" y="203"/>
                </a:lnTo>
                <a:lnTo>
                  <a:pt x="2194" y="203"/>
                </a:lnTo>
                <a:lnTo>
                  <a:pt x="2185" y="205"/>
                </a:lnTo>
                <a:lnTo>
                  <a:pt x="2175" y="209"/>
                </a:lnTo>
                <a:lnTo>
                  <a:pt x="2166" y="213"/>
                </a:lnTo>
                <a:lnTo>
                  <a:pt x="2149" y="223"/>
                </a:lnTo>
                <a:lnTo>
                  <a:pt x="2135" y="234"/>
                </a:lnTo>
                <a:lnTo>
                  <a:pt x="2121" y="245"/>
                </a:lnTo>
                <a:lnTo>
                  <a:pt x="2108" y="255"/>
                </a:lnTo>
                <a:lnTo>
                  <a:pt x="2100" y="258"/>
                </a:lnTo>
                <a:lnTo>
                  <a:pt x="2093" y="261"/>
                </a:lnTo>
                <a:lnTo>
                  <a:pt x="2087" y="264"/>
                </a:lnTo>
                <a:lnTo>
                  <a:pt x="2079" y="265"/>
                </a:lnTo>
                <a:lnTo>
                  <a:pt x="2073" y="266"/>
                </a:lnTo>
                <a:lnTo>
                  <a:pt x="2068" y="268"/>
                </a:lnTo>
                <a:lnTo>
                  <a:pt x="2066" y="271"/>
                </a:lnTo>
                <a:lnTo>
                  <a:pt x="2064" y="276"/>
                </a:lnTo>
                <a:lnTo>
                  <a:pt x="2063" y="285"/>
                </a:lnTo>
                <a:lnTo>
                  <a:pt x="2059" y="295"/>
                </a:lnTo>
                <a:lnTo>
                  <a:pt x="2056" y="304"/>
                </a:lnTo>
                <a:lnTo>
                  <a:pt x="2053" y="312"/>
                </a:lnTo>
                <a:lnTo>
                  <a:pt x="2048" y="321"/>
                </a:lnTo>
                <a:lnTo>
                  <a:pt x="2043" y="328"/>
                </a:lnTo>
                <a:lnTo>
                  <a:pt x="2032" y="342"/>
                </a:lnTo>
                <a:lnTo>
                  <a:pt x="2021" y="355"/>
                </a:lnTo>
                <a:lnTo>
                  <a:pt x="2015" y="362"/>
                </a:lnTo>
                <a:lnTo>
                  <a:pt x="2010" y="369"/>
                </a:lnTo>
                <a:lnTo>
                  <a:pt x="2006" y="378"/>
                </a:lnTo>
                <a:lnTo>
                  <a:pt x="2001" y="386"/>
                </a:lnTo>
                <a:lnTo>
                  <a:pt x="1998" y="394"/>
                </a:lnTo>
                <a:lnTo>
                  <a:pt x="1995" y="404"/>
                </a:lnTo>
                <a:lnTo>
                  <a:pt x="1993" y="414"/>
                </a:lnTo>
                <a:lnTo>
                  <a:pt x="1992" y="424"/>
                </a:lnTo>
                <a:lnTo>
                  <a:pt x="1993" y="432"/>
                </a:lnTo>
                <a:lnTo>
                  <a:pt x="1997" y="438"/>
                </a:lnTo>
                <a:lnTo>
                  <a:pt x="2001" y="443"/>
                </a:lnTo>
                <a:lnTo>
                  <a:pt x="2007" y="447"/>
                </a:lnTo>
                <a:lnTo>
                  <a:pt x="2012" y="451"/>
                </a:lnTo>
                <a:lnTo>
                  <a:pt x="2018" y="453"/>
                </a:lnTo>
                <a:lnTo>
                  <a:pt x="2022" y="455"/>
                </a:lnTo>
                <a:lnTo>
                  <a:pt x="2026" y="456"/>
                </a:lnTo>
                <a:lnTo>
                  <a:pt x="2032" y="455"/>
                </a:lnTo>
                <a:lnTo>
                  <a:pt x="2037" y="454"/>
                </a:lnTo>
                <a:lnTo>
                  <a:pt x="2043" y="453"/>
                </a:lnTo>
                <a:lnTo>
                  <a:pt x="2047" y="451"/>
                </a:lnTo>
                <a:lnTo>
                  <a:pt x="2052" y="448"/>
                </a:lnTo>
                <a:lnTo>
                  <a:pt x="2056" y="445"/>
                </a:lnTo>
                <a:lnTo>
                  <a:pt x="2060" y="441"/>
                </a:lnTo>
                <a:lnTo>
                  <a:pt x="2064" y="437"/>
                </a:lnTo>
                <a:lnTo>
                  <a:pt x="2070" y="427"/>
                </a:lnTo>
                <a:lnTo>
                  <a:pt x="2076" y="417"/>
                </a:lnTo>
                <a:lnTo>
                  <a:pt x="2080" y="405"/>
                </a:lnTo>
                <a:lnTo>
                  <a:pt x="2085" y="393"/>
                </a:lnTo>
                <a:lnTo>
                  <a:pt x="2092" y="368"/>
                </a:lnTo>
                <a:lnTo>
                  <a:pt x="2100" y="344"/>
                </a:lnTo>
                <a:lnTo>
                  <a:pt x="2103" y="333"/>
                </a:lnTo>
                <a:lnTo>
                  <a:pt x="2108" y="323"/>
                </a:lnTo>
                <a:lnTo>
                  <a:pt x="2113" y="314"/>
                </a:lnTo>
                <a:lnTo>
                  <a:pt x="2119" y="307"/>
                </a:lnTo>
                <a:lnTo>
                  <a:pt x="2135" y="295"/>
                </a:lnTo>
                <a:lnTo>
                  <a:pt x="2152" y="283"/>
                </a:lnTo>
                <a:lnTo>
                  <a:pt x="2169" y="273"/>
                </a:lnTo>
                <a:lnTo>
                  <a:pt x="2188" y="262"/>
                </a:lnTo>
                <a:lnTo>
                  <a:pt x="2205" y="252"/>
                </a:lnTo>
                <a:lnTo>
                  <a:pt x="2223" y="243"/>
                </a:lnTo>
                <a:lnTo>
                  <a:pt x="2238" y="233"/>
                </a:lnTo>
                <a:lnTo>
                  <a:pt x="2251" y="222"/>
                </a:lnTo>
                <a:lnTo>
                  <a:pt x="2266" y="237"/>
                </a:lnTo>
                <a:lnTo>
                  <a:pt x="2278" y="249"/>
                </a:lnTo>
                <a:lnTo>
                  <a:pt x="2283" y="255"/>
                </a:lnTo>
                <a:lnTo>
                  <a:pt x="2288" y="261"/>
                </a:lnTo>
                <a:lnTo>
                  <a:pt x="2293" y="269"/>
                </a:lnTo>
                <a:lnTo>
                  <a:pt x="2299" y="277"/>
                </a:lnTo>
                <a:lnTo>
                  <a:pt x="2289" y="284"/>
                </a:lnTo>
                <a:lnTo>
                  <a:pt x="2281" y="290"/>
                </a:lnTo>
                <a:lnTo>
                  <a:pt x="2273" y="296"/>
                </a:lnTo>
                <a:lnTo>
                  <a:pt x="2267" y="303"/>
                </a:lnTo>
                <a:lnTo>
                  <a:pt x="2260" y="310"/>
                </a:lnTo>
                <a:lnTo>
                  <a:pt x="2255" y="318"/>
                </a:lnTo>
                <a:lnTo>
                  <a:pt x="2250" y="328"/>
                </a:lnTo>
                <a:lnTo>
                  <a:pt x="2245" y="339"/>
                </a:lnTo>
                <a:lnTo>
                  <a:pt x="2259" y="338"/>
                </a:lnTo>
                <a:lnTo>
                  <a:pt x="2271" y="336"/>
                </a:lnTo>
                <a:lnTo>
                  <a:pt x="2284" y="334"/>
                </a:lnTo>
                <a:lnTo>
                  <a:pt x="2299" y="333"/>
                </a:lnTo>
                <a:lnTo>
                  <a:pt x="2299" y="347"/>
                </a:lnTo>
                <a:lnTo>
                  <a:pt x="2299" y="363"/>
                </a:lnTo>
                <a:lnTo>
                  <a:pt x="2299" y="380"/>
                </a:lnTo>
                <a:lnTo>
                  <a:pt x="2299" y="394"/>
                </a:lnTo>
                <a:lnTo>
                  <a:pt x="2293" y="399"/>
                </a:lnTo>
                <a:lnTo>
                  <a:pt x="2288" y="404"/>
                </a:lnTo>
                <a:lnTo>
                  <a:pt x="2281" y="411"/>
                </a:lnTo>
                <a:lnTo>
                  <a:pt x="2276" y="418"/>
                </a:lnTo>
                <a:lnTo>
                  <a:pt x="2250" y="426"/>
                </a:lnTo>
                <a:lnTo>
                  <a:pt x="2228" y="435"/>
                </a:lnTo>
                <a:lnTo>
                  <a:pt x="2219" y="439"/>
                </a:lnTo>
                <a:lnTo>
                  <a:pt x="2212" y="443"/>
                </a:lnTo>
                <a:lnTo>
                  <a:pt x="2206" y="446"/>
                </a:lnTo>
                <a:lnTo>
                  <a:pt x="2205" y="450"/>
                </a:lnTo>
                <a:lnTo>
                  <a:pt x="2205" y="452"/>
                </a:lnTo>
                <a:lnTo>
                  <a:pt x="2206" y="454"/>
                </a:lnTo>
                <a:lnTo>
                  <a:pt x="2209" y="456"/>
                </a:lnTo>
                <a:lnTo>
                  <a:pt x="2212" y="458"/>
                </a:lnTo>
                <a:lnTo>
                  <a:pt x="2219" y="463"/>
                </a:lnTo>
                <a:lnTo>
                  <a:pt x="2227" y="466"/>
                </a:lnTo>
                <a:lnTo>
                  <a:pt x="2236" y="469"/>
                </a:lnTo>
                <a:lnTo>
                  <a:pt x="2245" y="472"/>
                </a:lnTo>
                <a:lnTo>
                  <a:pt x="2253" y="473"/>
                </a:lnTo>
                <a:lnTo>
                  <a:pt x="2258" y="474"/>
                </a:lnTo>
                <a:lnTo>
                  <a:pt x="2265" y="473"/>
                </a:lnTo>
                <a:lnTo>
                  <a:pt x="2273" y="472"/>
                </a:lnTo>
                <a:lnTo>
                  <a:pt x="2283" y="469"/>
                </a:lnTo>
                <a:lnTo>
                  <a:pt x="2293" y="466"/>
                </a:lnTo>
                <a:lnTo>
                  <a:pt x="2317" y="457"/>
                </a:lnTo>
                <a:lnTo>
                  <a:pt x="2343" y="447"/>
                </a:lnTo>
                <a:lnTo>
                  <a:pt x="2369" y="436"/>
                </a:lnTo>
                <a:lnTo>
                  <a:pt x="2393" y="425"/>
                </a:lnTo>
                <a:lnTo>
                  <a:pt x="2415" y="415"/>
                </a:lnTo>
                <a:lnTo>
                  <a:pt x="2433" y="408"/>
                </a:lnTo>
                <a:lnTo>
                  <a:pt x="2439" y="407"/>
                </a:lnTo>
                <a:lnTo>
                  <a:pt x="2446" y="405"/>
                </a:lnTo>
                <a:lnTo>
                  <a:pt x="2452" y="403"/>
                </a:lnTo>
                <a:lnTo>
                  <a:pt x="2458" y="400"/>
                </a:lnTo>
                <a:lnTo>
                  <a:pt x="2530" y="382"/>
                </a:lnTo>
                <a:lnTo>
                  <a:pt x="2544" y="380"/>
                </a:lnTo>
                <a:lnTo>
                  <a:pt x="2557" y="378"/>
                </a:lnTo>
                <a:lnTo>
                  <a:pt x="2570" y="373"/>
                </a:lnTo>
                <a:lnTo>
                  <a:pt x="2583" y="369"/>
                </a:lnTo>
                <a:lnTo>
                  <a:pt x="2597" y="364"/>
                </a:lnTo>
                <a:lnTo>
                  <a:pt x="2611" y="357"/>
                </a:lnTo>
                <a:lnTo>
                  <a:pt x="2625" y="350"/>
                </a:lnTo>
                <a:lnTo>
                  <a:pt x="2638" y="342"/>
                </a:lnTo>
                <a:lnTo>
                  <a:pt x="2651" y="334"/>
                </a:lnTo>
                <a:lnTo>
                  <a:pt x="2664" y="324"/>
                </a:lnTo>
                <a:lnTo>
                  <a:pt x="2676" y="313"/>
                </a:lnTo>
                <a:lnTo>
                  <a:pt x="2689" y="303"/>
                </a:lnTo>
                <a:lnTo>
                  <a:pt x="2701" y="291"/>
                </a:lnTo>
                <a:lnTo>
                  <a:pt x="2710" y="279"/>
                </a:lnTo>
                <a:lnTo>
                  <a:pt x="2721" y="266"/>
                </a:lnTo>
                <a:lnTo>
                  <a:pt x="2730" y="252"/>
                </a:lnTo>
                <a:lnTo>
                  <a:pt x="2817" y="252"/>
                </a:lnTo>
                <a:lnTo>
                  <a:pt x="2850" y="248"/>
                </a:lnTo>
                <a:lnTo>
                  <a:pt x="2880" y="246"/>
                </a:lnTo>
                <a:lnTo>
                  <a:pt x="2906" y="244"/>
                </a:lnTo>
                <a:lnTo>
                  <a:pt x="2931" y="241"/>
                </a:lnTo>
                <a:lnTo>
                  <a:pt x="2942" y="239"/>
                </a:lnTo>
                <a:lnTo>
                  <a:pt x="2954" y="237"/>
                </a:lnTo>
                <a:lnTo>
                  <a:pt x="2965" y="234"/>
                </a:lnTo>
                <a:lnTo>
                  <a:pt x="2975" y="230"/>
                </a:lnTo>
                <a:lnTo>
                  <a:pt x="2986" y="225"/>
                </a:lnTo>
                <a:lnTo>
                  <a:pt x="2996" y="219"/>
                </a:lnTo>
                <a:lnTo>
                  <a:pt x="3006" y="212"/>
                </a:lnTo>
                <a:lnTo>
                  <a:pt x="3016" y="203"/>
                </a:lnTo>
                <a:lnTo>
                  <a:pt x="3028" y="190"/>
                </a:lnTo>
                <a:lnTo>
                  <a:pt x="3038" y="177"/>
                </a:lnTo>
                <a:lnTo>
                  <a:pt x="3048" y="162"/>
                </a:lnTo>
                <a:lnTo>
                  <a:pt x="3059" y="148"/>
                </a:lnTo>
                <a:lnTo>
                  <a:pt x="3064" y="142"/>
                </a:lnTo>
                <a:lnTo>
                  <a:pt x="3070" y="136"/>
                </a:lnTo>
                <a:lnTo>
                  <a:pt x="3075" y="130"/>
                </a:lnTo>
                <a:lnTo>
                  <a:pt x="3082" y="126"/>
                </a:lnTo>
                <a:lnTo>
                  <a:pt x="3089" y="122"/>
                </a:lnTo>
                <a:lnTo>
                  <a:pt x="3097" y="119"/>
                </a:lnTo>
                <a:lnTo>
                  <a:pt x="3106" y="117"/>
                </a:lnTo>
                <a:lnTo>
                  <a:pt x="3116" y="117"/>
                </a:lnTo>
                <a:lnTo>
                  <a:pt x="3136" y="118"/>
                </a:lnTo>
                <a:lnTo>
                  <a:pt x="3153" y="119"/>
                </a:lnTo>
                <a:lnTo>
                  <a:pt x="3160" y="120"/>
                </a:lnTo>
                <a:lnTo>
                  <a:pt x="3165" y="119"/>
                </a:lnTo>
                <a:lnTo>
                  <a:pt x="3171" y="119"/>
                </a:lnTo>
                <a:lnTo>
                  <a:pt x="3175" y="117"/>
                </a:lnTo>
                <a:lnTo>
                  <a:pt x="3175" y="125"/>
                </a:lnTo>
                <a:lnTo>
                  <a:pt x="3172" y="134"/>
                </a:lnTo>
                <a:lnTo>
                  <a:pt x="3168" y="144"/>
                </a:lnTo>
                <a:lnTo>
                  <a:pt x="3164" y="156"/>
                </a:lnTo>
                <a:lnTo>
                  <a:pt x="3160" y="165"/>
                </a:lnTo>
                <a:lnTo>
                  <a:pt x="3155" y="174"/>
                </a:lnTo>
                <a:lnTo>
                  <a:pt x="3152" y="181"/>
                </a:lnTo>
                <a:lnTo>
                  <a:pt x="3149" y="184"/>
                </a:lnTo>
                <a:lnTo>
                  <a:pt x="3149" y="252"/>
                </a:lnTo>
                <a:lnTo>
                  <a:pt x="3155" y="258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3" name="Freeform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971675" y="3978077"/>
            <a:ext cx="339725" cy="590550"/>
          </a:xfrm>
          <a:custGeom>
            <a:avLst/>
            <a:gdLst>
              <a:gd name="T0" fmla="*/ 109469015 w 784"/>
              <a:gd name="T1" fmla="*/ 75923370 h 1128"/>
              <a:gd name="T2" fmla="*/ 103084871 w 784"/>
              <a:gd name="T3" fmla="*/ 80856661 h 1128"/>
              <a:gd name="T4" fmla="*/ 90879904 w 784"/>
              <a:gd name="T5" fmla="*/ 106073355 h 1128"/>
              <a:gd name="T6" fmla="*/ 87312358 w 784"/>
              <a:gd name="T7" fmla="*/ 125259948 h 1128"/>
              <a:gd name="T8" fmla="*/ 90316585 w 784"/>
              <a:gd name="T9" fmla="*/ 143075397 h 1128"/>
              <a:gd name="T10" fmla="*/ 99517326 w 784"/>
              <a:gd name="T11" fmla="*/ 161988179 h 1128"/>
              <a:gd name="T12" fmla="*/ 108718067 w 784"/>
              <a:gd name="T13" fmla="*/ 168840234 h 1128"/>
              <a:gd name="T14" fmla="*/ 117355488 w 784"/>
              <a:gd name="T15" fmla="*/ 164454563 h 1128"/>
              <a:gd name="T16" fmla="*/ 122800621 w 784"/>
              <a:gd name="T17" fmla="*/ 178981674 h 1128"/>
              <a:gd name="T18" fmla="*/ 126180538 w 784"/>
              <a:gd name="T19" fmla="*/ 187204350 h 1128"/>
              <a:gd name="T20" fmla="*/ 134066578 w 784"/>
              <a:gd name="T21" fmla="*/ 188300637 h 1128"/>
              <a:gd name="T22" fmla="*/ 140638784 w 784"/>
              <a:gd name="T23" fmla="*/ 195153216 h 1128"/>
              <a:gd name="T24" fmla="*/ 144581587 w 784"/>
              <a:gd name="T25" fmla="*/ 207212896 h 1128"/>
              <a:gd name="T26" fmla="*/ 142892062 w 784"/>
              <a:gd name="T27" fmla="*/ 216531859 h 1128"/>
              <a:gd name="T28" fmla="*/ 142704000 w 784"/>
              <a:gd name="T29" fmla="*/ 226125155 h 1128"/>
              <a:gd name="T30" fmla="*/ 144957278 w 784"/>
              <a:gd name="T31" fmla="*/ 241748553 h 1128"/>
              <a:gd name="T32" fmla="*/ 142328742 w 784"/>
              <a:gd name="T33" fmla="*/ 255453187 h 1128"/>
              <a:gd name="T34" fmla="*/ 144581587 w 784"/>
              <a:gd name="T35" fmla="*/ 272446682 h 1128"/>
              <a:gd name="T36" fmla="*/ 143267319 w 784"/>
              <a:gd name="T37" fmla="*/ 288892034 h 1128"/>
              <a:gd name="T38" fmla="*/ 129748084 w 784"/>
              <a:gd name="T39" fmla="*/ 307530483 h 1128"/>
              <a:gd name="T40" fmla="*/ 121673982 w 784"/>
              <a:gd name="T41" fmla="*/ 302322858 h 1128"/>
              <a:gd name="T42" fmla="*/ 113036561 w 784"/>
              <a:gd name="T43" fmla="*/ 289440178 h 1128"/>
              <a:gd name="T44" fmla="*/ 86936667 w 784"/>
              <a:gd name="T45" fmla="*/ 273542969 h 1128"/>
              <a:gd name="T46" fmla="*/ 79801576 w 784"/>
              <a:gd name="T47" fmla="*/ 265046484 h 1128"/>
              <a:gd name="T48" fmla="*/ 62151475 w 784"/>
              <a:gd name="T49" fmla="*/ 245037414 h 1128"/>
              <a:gd name="T50" fmla="*/ 59710569 w 784"/>
              <a:gd name="T51" fmla="*/ 237637215 h 1128"/>
              <a:gd name="T52" fmla="*/ 61588156 w 784"/>
              <a:gd name="T53" fmla="*/ 223384438 h 1128"/>
              <a:gd name="T54" fmla="*/ 54453064 w 784"/>
              <a:gd name="T55" fmla="*/ 213242998 h 1128"/>
              <a:gd name="T56" fmla="*/ 48632240 w 784"/>
              <a:gd name="T57" fmla="*/ 204197845 h 1128"/>
              <a:gd name="T58" fmla="*/ 45627581 w 784"/>
              <a:gd name="T59" fmla="*/ 188848780 h 1128"/>
              <a:gd name="T60" fmla="*/ 28728429 w 784"/>
              <a:gd name="T61" fmla="*/ 145268494 h 1128"/>
              <a:gd name="T62" fmla="*/ 22532347 w 784"/>
              <a:gd name="T63" fmla="*/ 133482624 h 1128"/>
              <a:gd name="T64" fmla="*/ 16899152 w 784"/>
              <a:gd name="T65" fmla="*/ 118407369 h 1128"/>
              <a:gd name="T66" fmla="*/ 4130865 w 784"/>
              <a:gd name="T67" fmla="*/ 108814073 h 1128"/>
              <a:gd name="T68" fmla="*/ 0 w 784"/>
              <a:gd name="T69" fmla="*/ 99495110 h 1128"/>
              <a:gd name="T70" fmla="*/ 2440907 w 784"/>
              <a:gd name="T71" fmla="*/ 75649036 h 1128"/>
              <a:gd name="T72" fmla="*/ 5257504 w 784"/>
              <a:gd name="T73" fmla="*/ 67426360 h 1128"/>
              <a:gd name="T74" fmla="*/ 13519235 w 784"/>
              <a:gd name="T75" fmla="*/ 60848115 h 1128"/>
              <a:gd name="T76" fmla="*/ 17838162 w 784"/>
              <a:gd name="T77" fmla="*/ 74552749 h 1128"/>
              <a:gd name="T78" fmla="*/ 29667439 w 784"/>
              <a:gd name="T79" fmla="*/ 84146045 h 1128"/>
              <a:gd name="T80" fmla="*/ 34549253 w 784"/>
              <a:gd name="T81" fmla="*/ 74278939 h 1128"/>
              <a:gd name="T82" fmla="*/ 37741541 w 784"/>
              <a:gd name="T83" fmla="*/ 61670592 h 1128"/>
              <a:gd name="T84" fmla="*/ 50697456 w 784"/>
              <a:gd name="T85" fmla="*/ 46595337 h 1128"/>
              <a:gd name="T86" fmla="*/ 64592382 w 784"/>
              <a:gd name="T87" fmla="*/ 32890703 h 1128"/>
              <a:gd name="T88" fmla="*/ 67033289 w 784"/>
              <a:gd name="T89" fmla="*/ 19186593 h 1128"/>
              <a:gd name="T90" fmla="*/ 65155702 w 784"/>
              <a:gd name="T91" fmla="*/ 1370620 h 1128"/>
              <a:gd name="T92" fmla="*/ 79238256 w 784"/>
              <a:gd name="T93" fmla="*/ 14526588 h 1128"/>
              <a:gd name="T94" fmla="*/ 87688049 w 784"/>
              <a:gd name="T95" fmla="*/ 29327509 h 1128"/>
              <a:gd name="T96" fmla="*/ 95010769 w 784"/>
              <a:gd name="T97" fmla="*/ 42210189 h 1128"/>
              <a:gd name="T98" fmla="*/ 105338149 w 784"/>
              <a:gd name="T99" fmla="*/ 43032143 h 1128"/>
              <a:gd name="T100" fmla="*/ 115853158 w 784"/>
              <a:gd name="T101" fmla="*/ 40839569 h 1128"/>
              <a:gd name="T102" fmla="*/ 120172086 w 784"/>
              <a:gd name="T103" fmla="*/ 42758333 h 1128"/>
              <a:gd name="T104" fmla="*/ 122800621 w 784"/>
              <a:gd name="T105" fmla="*/ 52899773 h 1128"/>
              <a:gd name="T106" fmla="*/ 117730745 w 784"/>
              <a:gd name="T107" fmla="*/ 57559254 h 1128"/>
              <a:gd name="T108" fmla="*/ 117730745 w 784"/>
              <a:gd name="T109" fmla="*/ 65781930 h 112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1128">
                <a:moveTo>
                  <a:pt x="644" y="259"/>
                </a:moveTo>
                <a:lnTo>
                  <a:pt x="632" y="265"/>
                </a:lnTo>
                <a:lnTo>
                  <a:pt x="621" y="270"/>
                </a:lnTo>
                <a:lnTo>
                  <a:pt x="611" y="273"/>
                </a:lnTo>
                <a:lnTo>
                  <a:pt x="602" y="275"/>
                </a:lnTo>
                <a:lnTo>
                  <a:pt x="583" y="277"/>
                </a:lnTo>
                <a:lnTo>
                  <a:pt x="564" y="278"/>
                </a:lnTo>
                <a:lnTo>
                  <a:pt x="560" y="278"/>
                </a:lnTo>
                <a:lnTo>
                  <a:pt x="557" y="280"/>
                </a:lnTo>
                <a:lnTo>
                  <a:pt x="554" y="284"/>
                </a:lnTo>
                <a:lnTo>
                  <a:pt x="552" y="287"/>
                </a:lnTo>
                <a:lnTo>
                  <a:pt x="549" y="295"/>
                </a:lnTo>
                <a:lnTo>
                  <a:pt x="545" y="302"/>
                </a:lnTo>
                <a:lnTo>
                  <a:pt x="529" y="318"/>
                </a:lnTo>
                <a:lnTo>
                  <a:pt x="515" y="335"/>
                </a:lnTo>
                <a:lnTo>
                  <a:pt x="502" y="354"/>
                </a:lnTo>
                <a:lnTo>
                  <a:pt x="490" y="376"/>
                </a:lnTo>
                <a:lnTo>
                  <a:pt x="484" y="387"/>
                </a:lnTo>
                <a:lnTo>
                  <a:pt x="480" y="398"/>
                </a:lnTo>
                <a:lnTo>
                  <a:pt x="475" y="410"/>
                </a:lnTo>
                <a:lnTo>
                  <a:pt x="471" y="422"/>
                </a:lnTo>
                <a:lnTo>
                  <a:pt x="469" y="434"/>
                </a:lnTo>
                <a:lnTo>
                  <a:pt x="467" y="445"/>
                </a:lnTo>
                <a:lnTo>
                  <a:pt x="465" y="457"/>
                </a:lnTo>
                <a:lnTo>
                  <a:pt x="464" y="468"/>
                </a:lnTo>
                <a:lnTo>
                  <a:pt x="465" y="478"/>
                </a:lnTo>
                <a:lnTo>
                  <a:pt x="468" y="488"/>
                </a:lnTo>
                <a:lnTo>
                  <a:pt x="471" y="498"/>
                </a:lnTo>
                <a:lnTo>
                  <a:pt x="475" y="510"/>
                </a:lnTo>
                <a:lnTo>
                  <a:pt x="481" y="522"/>
                </a:lnTo>
                <a:lnTo>
                  <a:pt x="486" y="535"/>
                </a:lnTo>
                <a:lnTo>
                  <a:pt x="494" y="547"/>
                </a:lnTo>
                <a:lnTo>
                  <a:pt x="502" y="559"/>
                </a:lnTo>
                <a:lnTo>
                  <a:pt x="510" y="570"/>
                </a:lnTo>
                <a:lnTo>
                  <a:pt x="520" y="581"/>
                </a:lnTo>
                <a:lnTo>
                  <a:pt x="530" y="591"/>
                </a:lnTo>
                <a:lnTo>
                  <a:pt x="540" y="600"/>
                </a:lnTo>
                <a:lnTo>
                  <a:pt x="551" y="607"/>
                </a:lnTo>
                <a:lnTo>
                  <a:pt x="562" y="612"/>
                </a:lnTo>
                <a:lnTo>
                  <a:pt x="568" y="614"/>
                </a:lnTo>
                <a:lnTo>
                  <a:pt x="573" y="615"/>
                </a:lnTo>
                <a:lnTo>
                  <a:pt x="579" y="616"/>
                </a:lnTo>
                <a:lnTo>
                  <a:pt x="584" y="616"/>
                </a:lnTo>
                <a:lnTo>
                  <a:pt x="594" y="615"/>
                </a:lnTo>
                <a:lnTo>
                  <a:pt x="602" y="613"/>
                </a:lnTo>
                <a:lnTo>
                  <a:pt x="610" y="609"/>
                </a:lnTo>
                <a:lnTo>
                  <a:pt x="617" y="604"/>
                </a:lnTo>
                <a:lnTo>
                  <a:pt x="625" y="600"/>
                </a:lnTo>
                <a:lnTo>
                  <a:pt x="632" y="596"/>
                </a:lnTo>
                <a:lnTo>
                  <a:pt x="641" y="593"/>
                </a:lnTo>
                <a:lnTo>
                  <a:pt x="651" y="592"/>
                </a:lnTo>
                <a:lnTo>
                  <a:pt x="653" y="614"/>
                </a:lnTo>
                <a:lnTo>
                  <a:pt x="654" y="645"/>
                </a:lnTo>
                <a:lnTo>
                  <a:pt x="654" y="653"/>
                </a:lnTo>
                <a:lnTo>
                  <a:pt x="655" y="660"/>
                </a:lnTo>
                <a:lnTo>
                  <a:pt x="658" y="667"/>
                </a:lnTo>
                <a:lnTo>
                  <a:pt x="660" y="672"/>
                </a:lnTo>
                <a:lnTo>
                  <a:pt x="663" y="677"/>
                </a:lnTo>
                <a:lnTo>
                  <a:pt x="666" y="681"/>
                </a:lnTo>
                <a:lnTo>
                  <a:pt x="672" y="683"/>
                </a:lnTo>
                <a:lnTo>
                  <a:pt x="677" y="684"/>
                </a:lnTo>
                <a:lnTo>
                  <a:pt x="687" y="684"/>
                </a:lnTo>
                <a:lnTo>
                  <a:pt x="697" y="684"/>
                </a:lnTo>
                <a:lnTo>
                  <a:pt x="703" y="684"/>
                </a:lnTo>
                <a:lnTo>
                  <a:pt x="708" y="685"/>
                </a:lnTo>
                <a:lnTo>
                  <a:pt x="714" y="687"/>
                </a:lnTo>
                <a:lnTo>
                  <a:pt x="720" y="689"/>
                </a:lnTo>
                <a:lnTo>
                  <a:pt x="726" y="692"/>
                </a:lnTo>
                <a:lnTo>
                  <a:pt x="732" y="696"/>
                </a:lnTo>
                <a:lnTo>
                  <a:pt x="738" y="701"/>
                </a:lnTo>
                <a:lnTo>
                  <a:pt x="743" y="706"/>
                </a:lnTo>
                <a:lnTo>
                  <a:pt x="749" y="712"/>
                </a:lnTo>
                <a:lnTo>
                  <a:pt x="754" y="717"/>
                </a:lnTo>
                <a:lnTo>
                  <a:pt x="759" y="724"/>
                </a:lnTo>
                <a:lnTo>
                  <a:pt x="763" y="731"/>
                </a:lnTo>
                <a:lnTo>
                  <a:pt x="765" y="738"/>
                </a:lnTo>
                <a:lnTo>
                  <a:pt x="769" y="746"/>
                </a:lnTo>
                <a:lnTo>
                  <a:pt x="770" y="756"/>
                </a:lnTo>
                <a:lnTo>
                  <a:pt x="771" y="765"/>
                </a:lnTo>
                <a:lnTo>
                  <a:pt x="770" y="773"/>
                </a:lnTo>
                <a:lnTo>
                  <a:pt x="769" y="779"/>
                </a:lnTo>
                <a:lnTo>
                  <a:pt x="766" y="784"/>
                </a:lnTo>
                <a:lnTo>
                  <a:pt x="764" y="787"/>
                </a:lnTo>
                <a:lnTo>
                  <a:pt x="761" y="790"/>
                </a:lnTo>
                <a:lnTo>
                  <a:pt x="759" y="794"/>
                </a:lnTo>
                <a:lnTo>
                  <a:pt x="758" y="797"/>
                </a:lnTo>
                <a:lnTo>
                  <a:pt x="758" y="801"/>
                </a:lnTo>
                <a:lnTo>
                  <a:pt x="758" y="809"/>
                </a:lnTo>
                <a:lnTo>
                  <a:pt x="759" y="818"/>
                </a:lnTo>
                <a:lnTo>
                  <a:pt x="760" y="825"/>
                </a:lnTo>
                <a:lnTo>
                  <a:pt x="761" y="831"/>
                </a:lnTo>
                <a:lnTo>
                  <a:pt x="765" y="844"/>
                </a:lnTo>
                <a:lnTo>
                  <a:pt x="771" y="856"/>
                </a:lnTo>
                <a:lnTo>
                  <a:pt x="774" y="866"/>
                </a:lnTo>
                <a:lnTo>
                  <a:pt x="777" y="875"/>
                </a:lnTo>
                <a:lnTo>
                  <a:pt x="772" y="882"/>
                </a:lnTo>
                <a:lnTo>
                  <a:pt x="769" y="889"/>
                </a:lnTo>
                <a:lnTo>
                  <a:pt x="765" y="897"/>
                </a:lnTo>
                <a:lnTo>
                  <a:pt x="762" y="904"/>
                </a:lnTo>
                <a:lnTo>
                  <a:pt x="760" y="912"/>
                </a:lnTo>
                <a:lnTo>
                  <a:pt x="759" y="922"/>
                </a:lnTo>
                <a:lnTo>
                  <a:pt x="758" y="932"/>
                </a:lnTo>
                <a:lnTo>
                  <a:pt x="758" y="943"/>
                </a:lnTo>
                <a:lnTo>
                  <a:pt x="758" y="956"/>
                </a:lnTo>
                <a:lnTo>
                  <a:pt x="760" y="967"/>
                </a:lnTo>
                <a:lnTo>
                  <a:pt x="762" y="978"/>
                </a:lnTo>
                <a:lnTo>
                  <a:pt x="765" y="986"/>
                </a:lnTo>
                <a:lnTo>
                  <a:pt x="770" y="994"/>
                </a:lnTo>
                <a:lnTo>
                  <a:pt x="774" y="1000"/>
                </a:lnTo>
                <a:lnTo>
                  <a:pt x="778" y="1006"/>
                </a:lnTo>
                <a:lnTo>
                  <a:pt x="784" y="1011"/>
                </a:lnTo>
                <a:lnTo>
                  <a:pt x="775" y="1026"/>
                </a:lnTo>
                <a:lnTo>
                  <a:pt x="769" y="1041"/>
                </a:lnTo>
                <a:lnTo>
                  <a:pt x="763" y="1054"/>
                </a:lnTo>
                <a:lnTo>
                  <a:pt x="759" y="1067"/>
                </a:lnTo>
                <a:lnTo>
                  <a:pt x="753" y="1080"/>
                </a:lnTo>
                <a:lnTo>
                  <a:pt x="747" y="1095"/>
                </a:lnTo>
                <a:lnTo>
                  <a:pt x="737" y="1110"/>
                </a:lnTo>
                <a:lnTo>
                  <a:pt x="723" y="1128"/>
                </a:lnTo>
                <a:lnTo>
                  <a:pt x="691" y="1122"/>
                </a:lnTo>
                <a:lnTo>
                  <a:pt x="681" y="1121"/>
                </a:lnTo>
                <a:lnTo>
                  <a:pt x="673" y="1119"/>
                </a:lnTo>
                <a:lnTo>
                  <a:pt x="665" y="1116"/>
                </a:lnTo>
                <a:lnTo>
                  <a:pt x="659" y="1113"/>
                </a:lnTo>
                <a:lnTo>
                  <a:pt x="653" y="1108"/>
                </a:lnTo>
                <a:lnTo>
                  <a:pt x="648" y="1103"/>
                </a:lnTo>
                <a:lnTo>
                  <a:pt x="642" y="1098"/>
                </a:lnTo>
                <a:lnTo>
                  <a:pt x="638" y="1092"/>
                </a:lnTo>
                <a:lnTo>
                  <a:pt x="627" y="1079"/>
                </a:lnTo>
                <a:lnTo>
                  <a:pt x="616" y="1067"/>
                </a:lnTo>
                <a:lnTo>
                  <a:pt x="609" y="1061"/>
                </a:lnTo>
                <a:lnTo>
                  <a:pt x="602" y="1056"/>
                </a:lnTo>
                <a:lnTo>
                  <a:pt x="594" y="1052"/>
                </a:lnTo>
                <a:lnTo>
                  <a:pt x="584" y="1048"/>
                </a:lnTo>
                <a:lnTo>
                  <a:pt x="554" y="1038"/>
                </a:lnTo>
                <a:lnTo>
                  <a:pt x="507" y="1018"/>
                </a:lnTo>
                <a:lnTo>
                  <a:pt x="483" y="1008"/>
                </a:lnTo>
                <a:lnTo>
                  <a:pt x="463" y="998"/>
                </a:lnTo>
                <a:lnTo>
                  <a:pt x="456" y="993"/>
                </a:lnTo>
                <a:lnTo>
                  <a:pt x="450" y="988"/>
                </a:lnTo>
                <a:lnTo>
                  <a:pt x="446" y="984"/>
                </a:lnTo>
                <a:lnTo>
                  <a:pt x="445" y="980"/>
                </a:lnTo>
                <a:lnTo>
                  <a:pt x="436" y="975"/>
                </a:lnTo>
                <a:lnTo>
                  <a:pt x="425" y="967"/>
                </a:lnTo>
                <a:lnTo>
                  <a:pt x="413" y="956"/>
                </a:lnTo>
                <a:lnTo>
                  <a:pt x="398" y="944"/>
                </a:lnTo>
                <a:lnTo>
                  <a:pt x="383" y="931"/>
                </a:lnTo>
                <a:lnTo>
                  <a:pt x="367" y="916"/>
                </a:lnTo>
                <a:lnTo>
                  <a:pt x="349" y="904"/>
                </a:lnTo>
                <a:lnTo>
                  <a:pt x="331" y="894"/>
                </a:lnTo>
                <a:lnTo>
                  <a:pt x="326" y="890"/>
                </a:lnTo>
                <a:lnTo>
                  <a:pt x="323" y="886"/>
                </a:lnTo>
                <a:lnTo>
                  <a:pt x="319" y="882"/>
                </a:lnTo>
                <a:lnTo>
                  <a:pt x="318" y="877"/>
                </a:lnTo>
                <a:lnTo>
                  <a:pt x="318" y="872"/>
                </a:lnTo>
                <a:lnTo>
                  <a:pt x="318" y="867"/>
                </a:lnTo>
                <a:lnTo>
                  <a:pt x="319" y="860"/>
                </a:lnTo>
                <a:lnTo>
                  <a:pt x="321" y="854"/>
                </a:lnTo>
                <a:lnTo>
                  <a:pt x="324" y="842"/>
                </a:lnTo>
                <a:lnTo>
                  <a:pt x="327" y="829"/>
                </a:lnTo>
                <a:lnTo>
                  <a:pt x="328" y="822"/>
                </a:lnTo>
                <a:lnTo>
                  <a:pt x="328" y="815"/>
                </a:lnTo>
                <a:lnTo>
                  <a:pt x="327" y="808"/>
                </a:lnTo>
                <a:lnTo>
                  <a:pt x="325" y="801"/>
                </a:lnTo>
                <a:lnTo>
                  <a:pt x="318" y="795"/>
                </a:lnTo>
                <a:lnTo>
                  <a:pt x="310" y="789"/>
                </a:lnTo>
                <a:lnTo>
                  <a:pt x="300" y="784"/>
                </a:lnTo>
                <a:lnTo>
                  <a:pt x="290" y="778"/>
                </a:lnTo>
                <a:lnTo>
                  <a:pt x="279" y="772"/>
                </a:lnTo>
                <a:lnTo>
                  <a:pt x="270" y="765"/>
                </a:lnTo>
                <a:lnTo>
                  <a:pt x="266" y="761"/>
                </a:lnTo>
                <a:lnTo>
                  <a:pt x="263" y="757"/>
                </a:lnTo>
                <a:lnTo>
                  <a:pt x="260" y="751"/>
                </a:lnTo>
                <a:lnTo>
                  <a:pt x="259" y="745"/>
                </a:lnTo>
                <a:lnTo>
                  <a:pt x="255" y="735"/>
                </a:lnTo>
                <a:lnTo>
                  <a:pt x="251" y="725"/>
                </a:lnTo>
                <a:lnTo>
                  <a:pt x="249" y="716"/>
                </a:lnTo>
                <a:lnTo>
                  <a:pt x="248" y="707"/>
                </a:lnTo>
                <a:lnTo>
                  <a:pt x="246" y="697"/>
                </a:lnTo>
                <a:lnTo>
                  <a:pt x="243" y="689"/>
                </a:lnTo>
                <a:lnTo>
                  <a:pt x="238" y="681"/>
                </a:lnTo>
                <a:lnTo>
                  <a:pt x="232" y="672"/>
                </a:lnTo>
                <a:lnTo>
                  <a:pt x="211" y="635"/>
                </a:lnTo>
                <a:lnTo>
                  <a:pt x="192" y="603"/>
                </a:lnTo>
                <a:lnTo>
                  <a:pt x="174" y="570"/>
                </a:lnTo>
                <a:lnTo>
                  <a:pt x="153" y="530"/>
                </a:lnTo>
                <a:lnTo>
                  <a:pt x="146" y="521"/>
                </a:lnTo>
                <a:lnTo>
                  <a:pt x="138" y="513"/>
                </a:lnTo>
                <a:lnTo>
                  <a:pt x="134" y="508"/>
                </a:lnTo>
                <a:lnTo>
                  <a:pt x="129" y="502"/>
                </a:lnTo>
                <a:lnTo>
                  <a:pt x="124" y="496"/>
                </a:lnTo>
                <a:lnTo>
                  <a:pt x="120" y="487"/>
                </a:lnTo>
                <a:lnTo>
                  <a:pt x="116" y="478"/>
                </a:lnTo>
                <a:lnTo>
                  <a:pt x="113" y="467"/>
                </a:lnTo>
                <a:lnTo>
                  <a:pt x="109" y="458"/>
                </a:lnTo>
                <a:lnTo>
                  <a:pt x="103" y="448"/>
                </a:lnTo>
                <a:lnTo>
                  <a:pt x="98" y="440"/>
                </a:lnTo>
                <a:lnTo>
                  <a:pt x="90" y="432"/>
                </a:lnTo>
                <a:lnTo>
                  <a:pt x="82" y="425"/>
                </a:lnTo>
                <a:lnTo>
                  <a:pt x="72" y="419"/>
                </a:lnTo>
                <a:lnTo>
                  <a:pt x="52" y="411"/>
                </a:lnTo>
                <a:lnTo>
                  <a:pt x="31" y="403"/>
                </a:lnTo>
                <a:lnTo>
                  <a:pt x="26" y="400"/>
                </a:lnTo>
                <a:lnTo>
                  <a:pt x="22" y="397"/>
                </a:lnTo>
                <a:lnTo>
                  <a:pt x="17" y="393"/>
                </a:lnTo>
                <a:lnTo>
                  <a:pt x="13" y="389"/>
                </a:lnTo>
                <a:lnTo>
                  <a:pt x="9" y="384"/>
                </a:lnTo>
                <a:lnTo>
                  <a:pt x="5" y="378"/>
                </a:lnTo>
                <a:lnTo>
                  <a:pt x="2" y="372"/>
                </a:lnTo>
                <a:lnTo>
                  <a:pt x="0" y="363"/>
                </a:lnTo>
                <a:lnTo>
                  <a:pt x="20" y="345"/>
                </a:lnTo>
                <a:lnTo>
                  <a:pt x="15" y="331"/>
                </a:lnTo>
                <a:lnTo>
                  <a:pt x="14" y="317"/>
                </a:lnTo>
                <a:lnTo>
                  <a:pt x="13" y="301"/>
                </a:lnTo>
                <a:lnTo>
                  <a:pt x="13" y="284"/>
                </a:lnTo>
                <a:lnTo>
                  <a:pt x="13" y="276"/>
                </a:lnTo>
                <a:lnTo>
                  <a:pt x="14" y="270"/>
                </a:lnTo>
                <a:lnTo>
                  <a:pt x="16" y="264"/>
                </a:lnTo>
                <a:lnTo>
                  <a:pt x="19" y="259"/>
                </a:lnTo>
                <a:lnTo>
                  <a:pt x="21" y="254"/>
                </a:lnTo>
                <a:lnTo>
                  <a:pt x="24" y="249"/>
                </a:lnTo>
                <a:lnTo>
                  <a:pt x="28" y="246"/>
                </a:lnTo>
                <a:lnTo>
                  <a:pt x="32" y="243"/>
                </a:lnTo>
                <a:lnTo>
                  <a:pt x="41" y="237"/>
                </a:lnTo>
                <a:lnTo>
                  <a:pt x="49" y="231"/>
                </a:lnTo>
                <a:lnTo>
                  <a:pt x="58" y="224"/>
                </a:lnTo>
                <a:lnTo>
                  <a:pt x="66" y="216"/>
                </a:lnTo>
                <a:lnTo>
                  <a:pt x="72" y="222"/>
                </a:lnTo>
                <a:lnTo>
                  <a:pt x="79" y="228"/>
                </a:lnTo>
                <a:lnTo>
                  <a:pt x="83" y="235"/>
                </a:lnTo>
                <a:lnTo>
                  <a:pt x="86" y="240"/>
                </a:lnTo>
                <a:lnTo>
                  <a:pt x="86" y="252"/>
                </a:lnTo>
                <a:lnTo>
                  <a:pt x="86" y="265"/>
                </a:lnTo>
                <a:lnTo>
                  <a:pt x="95" y="272"/>
                </a:lnTo>
                <a:lnTo>
                  <a:pt x="116" y="287"/>
                </a:lnTo>
                <a:lnTo>
                  <a:pt x="128" y="294"/>
                </a:lnTo>
                <a:lnTo>
                  <a:pt x="139" y="301"/>
                </a:lnTo>
                <a:lnTo>
                  <a:pt x="148" y="306"/>
                </a:lnTo>
                <a:lnTo>
                  <a:pt x="153" y="308"/>
                </a:lnTo>
                <a:lnTo>
                  <a:pt x="158" y="307"/>
                </a:lnTo>
                <a:lnTo>
                  <a:pt x="164" y="303"/>
                </a:lnTo>
                <a:lnTo>
                  <a:pt x="169" y="298"/>
                </a:lnTo>
                <a:lnTo>
                  <a:pt x="174" y="291"/>
                </a:lnTo>
                <a:lnTo>
                  <a:pt x="179" y="284"/>
                </a:lnTo>
                <a:lnTo>
                  <a:pt x="182" y="277"/>
                </a:lnTo>
                <a:lnTo>
                  <a:pt x="184" y="271"/>
                </a:lnTo>
                <a:lnTo>
                  <a:pt x="185" y="265"/>
                </a:lnTo>
                <a:lnTo>
                  <a:pt x="187" y="259"/>
                </a:lnTo>
                <a:lnTo>
                  <a:pt x="188" y="251"/>
                </a:lnTo>
                <a:lnTo>
                  <a:pt x="190" y="244"/>
                </a:lnTo>
                <a:lnTo>
                  <a:pt x="193" y="238"/>
                </a:lnTo>
                <a:lnTo>
                  <a:pt x="201" y="225"/>
                </a:lnTo>
                <a:lnTo>
                  <a:pt x="212" y="213"/>
                </a:lnTo>
                <a:lnTo>
                  <a:pt x="222" y="202"/>
                </a:lnTo>
                <a:lnTo>
                  <a:pt x="234" y="192"/>
                </a:lnTo>
                <a:lnTo>
                  <a:pt x="244" y="184"/>
                </a:lnTo>
                <a:lnTo>
                  <a:pt x="252" y="179"/>
                </a:lnTo>
                <a:lnTo>
                  <a:pt x="270" y="170"/>
                </a:lnTo>
                <a:lnTo>
                  <a:pt x="289" y="160"/>
                </a:lnTo>
                <a:lnTo>
                  <a:pt x="306" y="150"/>
                </a:lnTo>
                <a:lnTo>
                  <a:pt x="323" y="138"/>
                </a:lnTo>
                <a:lnTo>
                  <a:pt x="330" y="133"/>
                </a:lnTo>
                <a:lnTo>
                  <a:pt x="337" y="126"/>
                </a:lnTo>
                <a:lnTo>
                  <a:pt x="344" y="120"/>
                </a:lnTo>
                <a:lnTo>
                  <a:pt x="348" y="113"/>
                </a:lnTo>
                <a:lnTo>
                  <a:pt x="352" y="106"/>
                </a:lnTo>
                <a:lnTo>
                  <a:pt x="356" y="98"/>
                </a:lnTo>
                <a:lnTo>
                  <a:pt x="358" y="90"/>
                </a:lnTo>
                <a:lnTo>
                  <a:pt x="358" y="80"/>
                </a:lnTo>
                <a:lnTo>
                  <a:pt x="357" y="70"/>
                </a:lnTo>
                <a:lnTo>
                  <a:pt x="355" y="58"/>
                </a:lnTo>
                <a:lnTo>
                  <a:pt x="350" y="46"/>
                </a:lnTo>
                <a:lnTo>
                  <a:pt x="345" y="34"/>
                </a:lnTo>
                <a:lnTo>
                  <a:pt x="336" y="12"/>
                </a:lnTo>
                <a:lnTo>
                  <a:pt x="331" y="0"/>
                </a:lnTo>
                <a:lnTo>
                  <a:pt x="347" y="5"/>
                </a:lnTo>
                <a:lnTo>
                  <a:pt x="360" y="11"/>
                </a:lnTo>
                <a:lnTo>
                  <a:pt x="374" y="18"/>
                </a:lnTo>
                <a:lnTo>
                  <a:pt x="386" y="26"/>
                </a:lnTo>
                <a:lnTo>
                  <a:pt x="398" y="35"/>
                </a:lnTo>
                <a:lnTo>
                  <a:pt x="411" y="44"/>
                </a:lnTo>
                <a:lnTo>
                  <a:pt x="422" y="53"/>
                </a:lnTo>
                <a:lnTo>
                  <a:pt x="431" y="62"/>
                </a:lnTo>
                <a:lnTo>
                  <a:pt x="438" y="68"/>
                </a:lnTo>
                <a:lnTo>
                  <a:pt x="445" y="75"/>
                </a:lnTo>
                <a:lnTo>
                  <a:pt x="451" y="82"/>
                </a:lnTo>
                <a:lnTo>
                  <a:pt x="457" y="91"/>
                </a:lnTo>
                <a:lnTo>
                  <a:pt x="467" y="107"/>
                </a:lnTo>
                <a:lnTo>
                  <a:pt x="476" y="123"/>
                </a:lnTo>
                <a:lnTo>
                  <a:pt x="481" y="130"/>
                </a:lnTo>
                <a:lnTo>
                  <a:pt x="486" y="137"/>
                </a:lnTo>
                <a:lnTo>
                  <a:pt x="493" y="144"/>
                </a:lnTo>
                <a:lnTo>
                  <a:pt x="498" y="150"/>
                </a:lnTo>
                <a:lnTo>
                  <a:pt x="506" y="154"/>
                </a:lnTo>
                <a:lnTo>
                  <a:pt x="513" y="158"/>
                </a:lnTo>
                <a:lnTo>
                  <a:pt x="521" y="160"/>
                </a:lnTo>
                <a:lnTo>
                  <a:pt x="531" y="161"/>
                </a:lnTo>
                <a:lnTo>
                  <a:pt x="541" y="160"/>
                </a:lnTo>
                <a:lnTo>
                  <a:pt x="551" y="159"/>
                </a:lnTo>
                <a:lnTo>
                  <a:pt x="561" y="157"/>
                </a:lnTo>
                <a:lnTo>
                  <a:pt x="571" y="155"/>
                </a:lnTo>
                <a:lnTo>
                  <a:pt x="581" y="152"/>
                </a:lnTo>
                <a:lnTo>
                  <a:pt x="591" y="150"/>
                </a:lnTo>
                <a:lnTo>
                  <a:pt x="601" y="149"/>
                </a:lnTo>
                <a:lnTo>
                  <a:pt x="610" y="148"/>
                </a:lnTo>
                <a:lnTo>
                  <a:pt x="617" y="149"/>
                </a:lnTo>
                <a:lnTo>
                  <a:pt x="624" y="151"/>
                </a:lnTo>
                <a:lnTo>
                  <a:pt x="628" y="151"/>
                </a:lnTo>
                <a:lnTo>
                  <a:pt x="631" y="151"/>
                </a:lnTo>
                <a:lnTo>
                  <a:pt x="635" y="150"/>
                </a:lnTo>
                <a:lnTo>
                  <a:pt x="638" y="148"/>
                </a:lnTo>
                <a:lnTo>
                  <a:pt x="640" y="156"/>
                </a:lnTo>
                <a:lnTo>
                  <a:pt x="648" y="167"/>
                </a:lnTo>
                <a:lnTo>
                  <a:pt x="654" y="177"/>
                </a:lnTo>
                <a:lnTo>
                  <a:pt x="658" y="185"/>
                </a:lnTo>
                <a:lnTo>
                  <a:pt x="657" y="188"/>
                </a:lnTo>
                <a:lnTo>
                  <a:pt x="655" y="191"/>
                </a:lnTo>
                <a:lnTo>
                  <a:pt x="654" y="193"/>
                </a:lnTo>
                <a:lnTo>
                  <a:pt x="652" y="195"/>
                </a:lnTo>
                <a:lnTo>
                  <a:pt x="647" y="200"/>
                </a:lnTo>
                <a:lnTo>
                  <a:pt x="641" y="203"/>
                </a:lnTo>
                <a:lnTo>
                  <a:pt x="635" y="206"/>
                </a:lnTo>
                <a:lnTo>
                  <a:pt x="629" y="209"/>
                </a:lnTo>
                <a:lnTo>
                  <a:pt x="627" y="210"/>
                </a:lnTo>
                <a:lnTo>
                  <a:pt x="626" y="212"/>
                </a:lnTo>
                <a:lnTo>
                  <a:pt x="625" y="214"/>
                </a:lnTo>
                <a:lnTo>
                  <a:pt x="624" y="216"/>
                </a:lnTo>
                <a:lnTo>
                  <a:pt x="625" y="226"/>
                </a:lnTo>
                <a:lnTo>
                  <a:pt x="626" y="234"/>
                </a:lnTo>
                <a:lnTo>
                  <a:pt x="627" y="240"/>
                </a:lnTo>
                <a:lnTo>
                  <a:pt x="629" y="244"/>
                </a:lnTo>
                <a:lnTo>
                  <a:pt x="636" y="251"/>
                </a:lnTo>
                <a:lnTo>
                  <a:pt x="644" y="25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271713" y="4541639"/>
            <a:ext cx="261937" cy="1130300"/>
          </a:xfrm>
          <a:custGeom>
            <a:avLst/>
            <a:gdLst>
              <a:gd name="T0" fmla="*/ 80198714 w 598"/>
              <a:gd name="T1" fmla="*/ 554435196 h 2158"/>
              <a:gd name="T2" fmla="*/ 65616971 w 598"/>
              <a:gd name="T3" fmla="*/ 536328921 h 2158"/>
              <a:gd name="T4" fmla="*/ 65041410 w 598"/>
              <a:gd name="T5" fmla="*/ 519319949 h 2158"/>
              <a:gd name="T6" fmla="*/ 66192969 w 598"/>
              <a:gd name="T7" fmla="*/ 505603408 h 2158"/>
              <a:gd name="T8" fmla="*/ 69454479 w 598"/>
              <a:gd name="T9" fmla="*/ 491337953 h 2158"/>
              <a:gd name="T10" fmla="*/ 67919651 w 598"/>
              <a:gd name="T11" fmla="*/ 477346431 h 2158"/>
              <a:gd name="T12" fmla="*/ 63698435 w 598"/>
              <a:gd name="T13" fmla="*/ 461709218 h 2158"/>
              <a:gd name="T14" fmla="*/ 58134683 w 598"/>
              <a:gd name="T15" fmla="*/ 433727222 h 2158"/>
              <a:gd name="T16" fmla="*/ 43361086 w 598"/>
              <a:gd name="T17" fmla="*/ 400532123 h 2158"/>
              <a:gd name="T18" fmla="*/ 39523578 w 598"/>
              <a:gd name="T19" fmla="*/ 378859485 h 2158"/>
              <a:gd name="T20" fmla="*/ 41634404 w 598"/>
              <a:gd name="T21" fmla="*/ 356364001 h 2158"/>
              <a:gd name="T22" fmla="*/ 39907723 w 598"/>
              <a:gd name="T23" fmla="*/ 338806116 h 2158"/>
              <a:gd name="T24" fmla="*/ 35494654 w 598"/>
              <a:gd name="T25" fmla="*/ 319602539 h 2158"/>
              <a:gd name="T26" fmla="*/ 40483283 w 598"/>
              <a:gd name="T27" fmla="*/ 308080602 h 2158"/>
              <a:gd name="T28" fmla="*/ 37413189 w 598"/>
              <a:gd name="T29" fmla="*/ 296832598 h 2158"/>
              <a:gd name="T30" fmla="*/ 40483283 w 598"/>
              <a:gd name="T31" fmla="*/ 281195385 h 2158"/>
              <a:gd name="T32" fmla="*/ 40291430 w 598"/>
              <a:gd name="T33" fmla="*/ 272416966 h 2158"/>
              <a:gd name="T34" fmla="*/ 35878361 w 598"/>
              <a:gd name="T35" fmla="*/ 254310691 h 2158"/>
              <a:gd name="T36" fmla="*/ 26093393 w 598"/>
              <a:gd name="T37" fmla="*/ 233735355 h 2158"/>
              <a:gd name="T38" fmla="*/ 25709686 w 598"/>
              <a:gd name="T39" fmla="*/ 188195474 h 2158"/>
              <a:gd name="T40" fmla="*/ 35110947 w 598"/>
              <a:gd name="T41" fmla="*/ 160212954 h 2158"/>
              <a:gd name="T42" fmla="*/ 36262068 w 598"/>
              <a:gd name="T43" fmla="*/ 143203982 h 2158"/>
              <a:gd name="T44" fmla="*/ 30697878 w 598"/>
              <a:gd name="T45" fmla="*/ 125920553 h 2158"/>
              <a:gd name="T46" fmla="*/ 34919093 w 598"/>
              <a:gd name="T47" fmla="*/ 111380642 h 2158"/>
              <a:gd name="T48" fmla="*/ 43936647 w 598"/>
              <a:gd name="T49" fmla="*/ 94920583 h 2158"/>
              <a:gd name="T50" fmla="*/ 38372456 w 598"/>
              <a:gd name="T51" fmla="*/ 84495948 h 2158"/>
              <a:gd name="T52" fmla="*/ 28395635 w 598"/>
              <a:gd name="T53" fmla="*/ 60902638 h 2158"/>
              <a:gd name="T54" fmla="*/ 24750418 w 598"/>
              <a:gd name="T55" fmla="*/ 34292401 h 2158"/>
              <a:gd name="T56" fmla="*/ 17459547 w 598"/>
              <a:gd name="T57" fmla="*/ 10150702 h 2158"/>
              <a:gd name="T58" fmla="*/ 0 w 598"/>
              <a:gd name="T59" fmla="*/ 12070850 h 2158"/>
              <a:gd name="T60" fmla="*/ 5947897 w 598"/>
              <a:gd name="T61" fmla="*/ 54867213 h 2158"/>
              <a:gd name="T62" fmla="*/ 8058286 w 598"/>
              <a:gd name="T63" fmla="*/ 83398646 h 2158"/>
              <a:gd name="T64" fmla="*/ 5180483 w 598"/>
              <a:gd name="T65" fmla="*/ 102602223 h 2158"/>
              <a:gd name="T66" fmla="*/ 9976821 w 598"/>
              <a:gd name="T67" fmla="*/ 143752895 h 2158"/>
              <a:gd name="T68" fmla="*/ 8825700 w 598"/>
              <a:gd name="T69" fmla="*/ 178044772 h 2158"/>
              <a:gd name="T70" fmla="*/ 6907165 w 598"/>
              <a:gd name="T71" fmla="*/ 196973893 h 2158"/>
              <a:gd name="T72" fmla="*/ 9976821 w 598"/>
              <a:gd name="T73" fmla="*/ 210416501 h 2158"/>
              <a:gd name="T74" fmla="*/ 12279063 w 598"/>
              <a:gd name="T75" fmla="*/ 238947410 h 2158"/>
              <a:gd name="T76" fmla="*/ 15541011 w 598"/>
              <a:gd name="T77" fmla="*/ 250469871 h 2158"/>
              <a:gd name="T78" fmla="*/ 14006183 w 598"/>
              <a:gd name="T79" fmla="*/ 286682420 h 2158"/>
              <a:gd name="T80" fmla="*/ 12087210 w 598"/>
              <a:gd name="T81" fmla="*/ 316036175 h 2158"/>
              <a:gd name="T82" fmla="*/ 7674579 w 598"/>
              <a:gd name="T83" fmla="*/ 325912420 h 2158"/>
              <a:gd name="T84" fmla="*/ 11511649 w 598"/>
              <a:gd name="T85" fmla="*/ 345115997 h 2158"/>
              <a:gd name="T86" fmla="*/ 20337349 w 598"/>
              <a:gd name="T87" fmla="*/ 368434851 h 2158"/>
              <a:gd name="T88" fmla="*/ 17843254 w 598"/>
              <a:gd name="T89" fmla="*/ 382974762 h 2158"/>
              <a:gd name="T90" fmla="*/ 20337349 w 598"/>
              <a:gd name="T91" fmla="*/ 397514673 h 2158"/>
              <a:gd name="T92" fmla="*/ 31465730 w 598"/>
              <a:gd name="T93" fmla="*/ 402452795 h 2158"/>
              <a:gd name="T94" fmla="*/ 40099576 w 598"/>
              <a:gd name="T95" fmla="*/ 444700246 h 2158"/>
              <a:gd name="T96" fmla="*/ 43552940 w 598"/>
              <a:gd name="T97" fmla="*/ 468841945 h 2158"/>
              <a:gd name="T98" fmla="*/ 28971196 w 598"/>
              <a:gd name="T99" fmla="*/ 479815493 h 2158"/>
              <a:gd name="T100" fmla="*/ 39715869 w 598"/>
              <a:gd name="T101" fmla="*/ 487222676 h 2158"/>
              <a:gd name="T102" fmla="*/ 47965571 w 598"/>
              <a:gd name="T103" fmla="*/ 499293526 h 2158"/>
              <a:gd name="T104" fmla="*/ 52762347 w 598"/>
              <a:gd name="T105" fmla="*/ 513284524 h 2158"/>
              <a:gd name="T106" fmla="*/ 59093951 w 598"/>
              <a:gd name="T107" fmla="*/ 537975137 h 2158"/>
              <a:gd name="T108" fmla="*/ 68878918 w 598"/>
              <a:gd name="T109" fmla="*/ 552240591 h 2158"/>
              <a:gd name="T110" fmla="*/ 75402376 w 598"/>
              <a:gd name="T111" fmla="*/ 561842380 h 2158"/>
              <a:gd name="T112" fmla="*/ 81349835 w 598"/>
              <a:gd name="T113" fmla="*/ 568975107 h 2158"/>
              <a:gd name="T114" fmla="*/ 89216268 w 598"/>
              <a:gd name="T115" fmla="*/ 578851352 h 2158"/>
              <a:gd name="T116" fmla="*/ 99576796 w 598"/>
              <a:gd name="T117" fmla="*/ 587081382 h 2158"/>
              <a:gd name="T118" fmla="*/ 103222451 w 598"/>
              <a:gd name="T119" fmla="*/ 590099356 h 2158"/>
              <a:gd name="T120" fmla="*/ 112431858 w 598"/>
              <a:gd name="T121" fmla="*/ 575559445 h 2158"/>
              <a:gd name="T122" fmla="*/ 113391126 w 598"/>
              <a:gd name="T123" fmla="*/ 568152261 h 215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98" h="2158">
                <a:moveTo>
                  <a:pt x="491" y="2046"/>
                </a:moveTo>
                <a:lnTo>
                  <a:pt x="480" y="2045"/>
                </a:lnTo>
                <a:lnTo>
                  <a:pt x="469" y="2043"/>
                </a:lnTo>
                <a:lnTo>
                  <a:pt x="456" y="2039"/>
                </a:lnTo>
                <a:lnTo>
                  <a:pt x="444" y="2034"/>
                </a:lnTo>
                <a:lnTo>
                  <a:pt x="431" y="2028"/>
                </a:lnTo>
                <a:lnTo>
                  <a:pt x="418" y="2021"/>
                </a:lnTo>
                <a:lnTo>
                  <a:pt x="405" y="2013"/>
                </a:lnTo>
                <a:lnTo>
                  <a:pt x="392" y="2003"/>
                </a:lnTo>
                <a:lnTo>
                  <a:pt x="379" y="1994"/>
                </a:lnTo>
                <a:lnTo>
                  <a:pt x="368" y="1985"/>
                </a:lnTo>
                <a:lnTo>
                  <a:pt x="357" y="1976"/>
                </a:lnTo>
                <a:lnTo>
                  <a:pt x="349" y="1966"/>
                </a:lnTo>
                <a:lnTo>
                  <a:pt x="342" y="1955"/>
                </a:lnTo>
                <a:lnTo>
                  <a:pt x="337" y="1946"/>
                </a:lnTo>
                <a:lnTo>
                  <a:pt x="333" y="1937"/>
                </a:lnTo>
                <a:lnTo>
                  <a:pt x="332" y="1929"/>
                </a:lnTo>
                <a:lnTo>
                  <a:pt x="332" y="1919"/>
                </a:lnTo>
                <a:lnTo>
                  <a:pt x="333" y="1909"/>
                </a:lnTo>
                <a:lnTo>
                  <a:pt x="336" y="1900"/>
                </a:lnTo>
                <a:lnTo>
                  <a:pt x="339" y="1893"/>
                </a:lnTo>
                <a:lnTo>
                  <a:pt x="341" y="1887"/>
                </a:lnTo>
                <a:lnTo>
                  <a:pt x="343" y="1880"/>
                </a:lnTo>
                <a:lnTo>
                  <a:pt x="344" y="1874"/>
                </a:lnTo>
                <a:lnTo>
                  <a:pt x="345" y="1868"/>
                </a:lnTo>
                <a:lnTo>
                  <a:pt x="345" y="1863"/>
                </a:lnTo>
                <a:lnTo>
                  <a:pt x="345" y="1855"/>
                </a:lnTo>
                <a:lnTo>
                  <a:pt x="345" y="1843"/>
                </a:lnTo>
                <a:lnTo>
                  <a:pt x="345" y="1824"/>
                </a:lnTo>
                <a:lnTo>
                  <a:pt x="345" y="1818"/>
                </a:lnTo>
                <a:lnTo>
                  <a:pt x="348" y="1812"/>
                </a:lnTo>
                <a:lnTo>
                  <a:pt x="351" y="1807"/>
                </a:lnTo>
                <a:lnTo>
                  <a:pt x="355" y="1802"/>
                </a:lnTo>
                <a:lnTo>
                  <a:pt x="359" y="1797"/>
                </a:lnTo>
                <a:lnTo>
                  <a:pt x="362" y="1791"/>
                </a:lnTo>
                <a:lnTo>
                  <a:pt x="364" y="1783"/>
                </a:lnTo>
                <a:lnTo>
                  <a:pt x="365" y="1775"/>
                </a:lnTo>
                <a:lnTo>
                  <a:pt x="364" y="1768"/>
                </a:lnTo>
                <a:lnTo>
                  <a:pt x="363" y="1762"/>
                </a:lnTo>
                <a:lnTo>
                  <a:pt x="362" y="1756"/>
                </a:lnTo>
                <a:lnTo>
                  <a:pt x="360" y="1750"/>
                </a:lnTo>
                <a:lnTo>
                  <a:pt x="354" y="1740"/>
                </a:lnTo>
                <a:lnTo>
                  <a:pt x="349" y="1728"/>
                </a:lnTo>
                <a:lnTo>
                  <a:pt x="342" y="1718"/>
                </a:lnTo>
                <a:lnTo>
                  <a:pt x="337" y="1707"/>
                </a:lnTo>
                <a:lnTo>
                  <a:pt x="334" y="1702"/>
                </a:lnTo>
                <a:lnTo>
                  <a:pt x="333" y="1696"/>
                </a:lnTo>
                <a:lnTo>
                  <a:pt x="332" y="1690"/>
                </a:lnTo>
                <a:lnTo>
                  <a:pt x="332" y="1683"/>
                </a:lnTo>
                <a:lnTo>
                  <a:pt x="331" y="1670"/>
                </a:lnTo>
                <a:lnTo>
                  <a:pt x="330" y="1659"/>
                </a:lnTo>
                <a:lnTo>
                  <a:pt x="329" y="1648"/>
                </a:lnTo>
                <a:lnTo>
                  <a:pt x="327" y="1638"/>
                </a:lnTo>
                <a:lnTo>
                  <a:pt x="320" y="1617"/>
                </a:lnTo>
                <a:lnTo>
                  <a:pt x="312" y="1599"/>
                </a:lnTo>
                <a:lnTo>
                  <a:pt x="303" y="1581"/>
                </a:lnTo>
                <a:lnTo>
                  <a:pt x="292" y="1563"/>
                </a:lnTo>
                <a:lnTo>
                  <a:pt x="281" y="1547"/>
                </a:lnTo>
                <a:lnTo>
                  <a:pt x="269" y="1530"/>
                </a:lnTo>
                <a:lnTo>
                  <a:pt x="256" y="1514"/>
                </a:lnTo>
                <a:lnTo>
                  <a:pt x="245" y="1496"/>
                </a:lnTo>
                <a:lnTo>
                  <a:pt x="235" y="1478"/>
                </a:lnTo>
                <a:lnTo>
                  <a:pt x="226" y="1460"/>
                </a:lnTo>
                <a:lnTo>
                  <a:pt x="221" y="1449"/>
                </a:lnTo>
                <a:lnTo>
                  <a:pt x="217" y="1439"/>
                </a:lnTo>
                <a:lnTo>
                  <a:pt x="214" y="1428"/>
                </a:lnTo>
                <a:lnTo>
                  <a:pt x="210" y="1417"/>
                </a:lnTo>
                <a:lnTo>
                  <a:pt x="208" y="1406"/>
                </a:lnTo>
                <a:lnTo>
                  <a:pt x="207" y="1393"/>
                </a:lnTo>
                <a:lnTo>
                  <a:pt x="206" y="1381"/>
                </a:lnTo>
                <a:lnTo>
                  <a:pt x="206" y="1368"/>
                </a:lnTo>
                <a:lnTo>
                  <a:pt x="206" y="1355"/>
                </a:lnTo>
                <a:lnTo>
                  <a:pt x="207" y="1342"/>
                </a:lnTo>
                <a:lnTo>
                  <a:pt x="209" y="1331"/>
                </a:lnTo>
                <a:lnTo>
                  <a:pt x="213" y="1320"/>
                </a:lnTo>
                <a:lnTo>
                  <a:pt x="215" y="1309"/>
                </a:lnTo>
                <a:lnTo>
                  <a:pt x="217" y="1299"/>
                </a:lnTo>
                <a:lnTo>
                  <a:pt x="218" y="1287"/>
                </a:lnTo>
                <a:lnTo>
                  <a:pt x="219" y="1276"/>
                </a:lnTo>
                <a:lnTo>
                  <a:pt x="218" y="1268"/>
                </a:lnTo>
                <a:lnTo>
                  <a:pt x="217" y="1261"/>
                </a:lnTo>
                <a:lnTo>
                  <a:pt x="216" y="1254"/>
                </a:lnTo>
                <a:lnTo>
                  <a:pt x="214" y="1248"/>
                </a:lnTo>
                <a:lnTo>
                  <a:pt x="208" y="1235"/>
                </a:lnTo>
                <a:lnTo>
                  <a:pt x="203" y="1223"/>
                </a:lnTo>
                <a:lnTo>
                  <a:pt x="196" y="1210"/>
                </a:lnTo>
                <a:lnTo>
                  <a:pt x="191" y="1197"/>
                </a:lnTo>
                <a:lnTo>
                  <a:pt x="188" y="1190"/>
                </a:lnTo>
                <a:lnTo>
                  <a:pt x="187" y="1183"/>
                </a:lnTo>
                <a:lnTo>
                  <a:pt x="186" y="1174"/>
                </a:lnTo>
                <a:lnTo>
                  <a:pt x="185" y="1165"/>
                </a:lnTo>
                <a:lnTo>
                  <a:pt x="186" y="1158"/>
                </a:lnTo>
                <a:lnTo>
                  <a:pt x="189" y="1152"/>
                </a:lnTo>
                <a:lnTo>
                  <a:pt x="194" y="1146"/>
                </a:lnTo>
                <a:lnTo>
                  <a:pt x="199" y="1141"/>
                </a:lnTo>
                <a:lnTo>
                  <a:pt x="204" y="1135"/>
                </a:lnTo>
                <a:lnTo>
                  <a:pt x="208" y="1129"/>
                </a:lnTo>
                <a:lnTo>
                  <a:pt x="211" y="1123"/>
                </a:lnTo>
                <a:lnTo>
                  <a:pt x="213" y="1115"/>
                </a:lnTo>
                <a:lnTo>
                  <a:pt x="211" y="1109"/>
                </a:lnTo>
                <a:lnTo>
                  <a:pt x="209" y="1103"/>
                </a:lnTo>
                <a:lnTo>
                  <a:pt x="206" y="1097"/>
                </a:lnTo>
                <a:lnTo>
                  <a:pt x="203" y="1092"/>
                </a:lnTo>
                <a:lnTo>
                  <a:pt x="198" y="1087"/>
                </a:lnTo>
                <a:lnTo>
                  <a:pt x="195" y="1082"/>
                </a:lnTo>
                <a:lnTo>
                  <a:pt x="193" y="1078"/>
                </a:lnTo>
                <a:lnTo>
                  <a:pt x="192" y="1073"/>
                </a:lnTo>
                <a:lnTo>
                  <a:pt x="195" y="1064"/>
                </a:lnTo>
                <a:lnTo>
                  <a:pt x="203" y="1049"/>
                </a:lnTo>
                <a:lnTo>
                  <a:pt x="206" y="1041"/>
                </a:lnTo>
                <a:lnTo>
                  <a:pt x="209" y="1033"/>
                </a:lnTo>
                <a:lnTo>
                  <a:pt x="211" y="1025"/>
                </a:lnTo>
                <a:lnTo>
                  <a:pt x="213" y="1018"/>
                </a:lnTo>
                <a:lnTo>
                  <a:pt x="203" y="1018"/>
                </a:lnTo>
                <a:lnTo>
                  <a:pt x="192" y="1018"/>
                </a:lnTo>
                <a:lnTo>
                  <a:pt x="198" y="1012"/>
                </a:lnTo>
                <a:lnTo>
                  <a:pt x="205" y="1003"/>
                </a:lnTo>
                <a:lnTo>
                  <a:pt x="207" y="998"/>
                </a:lnTo>
                <a:lnTo>
                  <a:pt x="210" y="993"/>
                </a:lnTo>
                <a:lnTo>
                  <a:pt x="211" y="987"/>
                </a:lnTo>
                <a:lnTo>
                  <a:pt x="213" y="980"/>
                </a:lnTo>
                <a:lnTo>
                  <a:pt x="211" y="970"/>
                </a:lnTo>
                <a:lnTo>
                  <a:pt x="208" y="961"/>
                </a:lnTo>
                <a:lnTo>
                  <a:pt x="205" y="951"/>
                </a:lnTo>
                <a:lnTo>
                  <a:pt x="199" y="943"/>
                </a:lnTo>
                <a:lnTo>
                  <a:pt x="187" y="927"/>
                </a:lnTo>
                <a:lnTo>
                  <a:pt x="172" y="910"/>
                </a:lnTo>
                <a:lnTo>
                  <a:pt x="165" y="902"/>
                </a:lnTo>
                <a:lnTo>
                  <a:pt x="158" y="892"/>
                </a:lnTo>
                <a:lnTo>
                  <a:pt x="151" y="883"/>
                </a:lnTo>
                <a:lnTo>
                  <a:pt x="144" y="874"/>
                </a:lnTo>
                <a:lnTo>
                  <a:pt x="140" y="863"/>
                </a:lnTo>
                <a:lnTo>
                  <a:pt x="136" y="852"/>
                </a:lnTo>
                <a:lnTo>
                  <a:pt x="134" y="839"/>
                </a:lnTo>
                <a:lnTo>
                  <a:pt x="132" y="826"/>
                </a:lnTo>
                <a:lnTo>
                  <a:pt x="132" y="794"/>
                </a:lnTo>
                <a:lnTo>
                  <a:pt x="132" y="766"/>
                </a:lnTo>
                <a:lnTo>
                  <a:pt x="132" y="736"/>
                </a:lnTo>
                <a:lnTo>
                  <a:pt x="132" y="697"/>
                </a:lnTo>
                <a:lnTo>
                  <a:pt x="134" y="686"/>
                </a:lnTo>
                <a:lnTo>
                  <a:pt x="135" y="675"/>
                </a:lnTo>
                <a:lnTo>
                  <a:pt x="138" y="665"/>
                </a:lnTo>
                <a:lnTo>
                  <a:pt x="141" y="655"/>
                </a:lnTo>
                <a:lnTo>
                  <a:pt x="151" y="637"/>
                </a:lnTo>
                <a:lnTo>
                  <a:pt x="162" y="619"/>
                </a:lnTo>
                <a:lnTo>
                  <a:pt x="173" y="602"/>
                </a:lnTo>
                <a:lnTo>
                  <a:pt x="183" y="584"/>
                </a:lnTo>
                <a:lnTo>
                  <a:pt x="186" y="575"/>
                </a:lnTo>
                <a:lnTo>
                  <a:pt x="189" y="564"/>
                </a:lnTo>
                <a:lnTo>
                  <a:pt x="192" y="554"/>
                </a:lnTo>
                <a:lnTo>
                  <a:pt x="192" y="543"/>
                </a:lnTo>
                <a:lnTo>
                  <a:pt x="192" y="535"/>
                </a:lnTo>
                <a:lnTo>
                  <a:pt x="191" y="528"/>
                </a:lnTo>
                <a:lnTo>
                  <a:pt x="189" y="522"/>
                </a:lnTo>
                <a:lnTo>
                  <a:pt x="187" y="516"/>
                </a:lnTo>
                <a:lnTo>
                  <a:pt x="182" y="504"/>
                </a:lnTo>
                <a:lnTo>
                  <a:pt x="175" y="493"/>
                </a:lnTo>
                <a:lnTo>
                  <a:pt x="170" y="483"/>
                </a:lnTo>
                <a:lnTo>
                  <a:pt x="164" y="472"/>
                </a:lnTo>
                <a:lnTo>
                  <a:pt x="162" y="466"/>
                </a:lnTo>
                <a:lnTo>
                  <a:pt x="160" y="459"/>
                </a:lnTo>
                <a:lnTo>
                  <a:pt x="160" y="451"/>
                </a:lnTo>
                <a:lnTo>
                  <a:pt x="159" y="444"/>
                </a:lnTo>
                <a:lnTo>
                  <a:pt x="160" y="436"/>
                </a:lnTo>
                <a:lnTo>
                  <a:pt x="162" y="429"/>
                </a:lnTo>
                <a:lnTo>
                  <a:pt x="165" y="423"/>
                </a:lnTo>
                <a:lnTo>
                  <a:pt x="171" y="417"/>
                </a:lnTo>
                <a:lnTo>
                  <a:pt x="182" y="406"/>
                </a:lnTo>
                <a:lnTo>
                  <a:pt x="195" y="394"/>
                </a:lnTo>
                <a:lnTo>
                  <a:pt x="203" y="388"/>
                </a:lnTo>
                <a:lnTo>
                  <a:pt x="209" y="381"/>
                </a:lnTo>
                <a:lnTo>
                  <a:pt x="215" y="374"/>
                </a:lnTo>
                <a:lnTo>
                  <a:pt x="220" y="365"/>
                </a:lnTo>
                <a:lnTo>
                  <a:pt x="226" y="356"/>
                </a:lnTo>
                <a:lnTo>
                  <a:pt x="229" y="346"/>
                </a:lnTo>
                <a:lnTo>
                  <a:pt x="231" y="334"/>
                </a:lnTo>
                <a:lnTo>
                  <a:pt x="232" y="321"/>
                </a:lnTo>
                <a:lnTo>
                  <a:pt x="227" y="320"/>
                </a:lnTo>
                <a:lnTo>
                  <a:pt x="221" y="319"/>
                </a:lnTo>
                <a:lnTo>
                  <a:pt x="216" y="318"/>
                </a:lnTo>
                <a:lnTo>
                  <a:pt x="210" y="315"/>
                </a:lnTo>
                <a:lnTo>
                  <a:pt x="200" y="308"/>
                </a:lnTo>
                <a:lnTo>
                  <a:pt x="192" y="300"/>
                </a:lnTo>
                <a:lnTo>
                  <a:pt x="183" y="289"/>
                </a:lnTo>
                <a:lnTo>
                  <a:pt x="174" y="276"/>
                </a:lnTo>
                <a:lnTo>
                  <a:pt x="166" y="264"/>
                </a:lnTo>
                <a:lnTo>
                  <a:pt x="160" y="250"/>
                </a:lnTo>
                <a:lnTo>
                  <a:pt x="153" y="237"/>
                </a:lnTo>
                <a:lnTo>
                  <a:pt x="148" y="222"/>
                </a:lnTo>
                <a:lnTo>
                  <a:pt x="143" y="209"/>
                </a:lnTo>
                <a:lnTo>
                  <a:pt x="140" y="196"/>
                </a:lnTo>
                <a:lnTo>
                  <a:pt x="135" y="174"/>
                </a:lnTo>
                <a:lnTo>
                  <a:pt x="132" y="160"/>
                </a:lnTo>
                <a:lnTo>
                  <a:pt x="132" y="148"/>
                </a:lnTo>
                <a:lnTo>
                  <a:pt x="131" y="137"/>
                </a:lnTo>
                <a:lnTo>
                  <a:pt x="129" y="125"/>
                </a:lnTo>
                <a:lnTo>
                  <a:pt x="128" y="114"/>
                </a:lnTo>
                <a:lnTo>
                  <a:pt x="125" y="103"/>
                </a:lnTo>
                <a:lnTo>
                  <a:pt x="121" y="93"/>
                </a:lnTo>
                <a:lnTo>
                  <a:pt x="118" y="84"/>
                </a:lnTo>
                <a:lnTo>
                  <a:pt x="114" y="74"/>
                </a:lnTo>
                <a:lnTo>
                  <a:pt x="103" y="55"/>
                </a:lnTo>
                <a:lnTo>
                  <a:pt x="91" y="37"/>
                </a:lnTo>
                <a:lnTo>
                  <a:pt x="75" y="19"/>
                </a:lnTo>
                <a:lnTo>
                  <a:pt x="59" y="0"/>
                </a:lnTo>
                <a:lnTo>
                  <a:pt x="54" y="14"/>
                </a:lnTo>
                <a:lnTo>
                  <a:pt x="49" y="25"/>
                </a:lnTo>
                <a:lnTo>
                  <a:pt x="41" y="37"/>
                </a:lnTo>
                <a:lnTo>
                  <a:pt x="32" y="50"/>
                </a:lnTo>
                <a:lnTo>
                  <a:pt x="0" y="44"/>
                </a:lnTo>
                <a:lnTo>
                  <a:pt x="0" y="62"/>
                </a:lnTo>
                <a:lnTo>
                  <a:pt x="2" y="81"/>
                </a:lnTo>
                <a:lnTo>
                  <a:pt x="4" y="98"/>
                </a:lnTo>
                <a:lnTo>
                  <a:pt x="7" y="114"/>
                </a:lnTo>
                <a:lnTo>
                  <a:pt x="14" y="145"/>
                </a:lnTo>
                <a:lnTo>
                  <a:pt x="23" y="173"/>
                </a:lnTo>
                <a:lnTo>
                  <a:pt x="31" y="200"/>
                </a:lnTo>
                <a:lnTo>
                  <a:pt x="39" y="227"/>
                </a:lnTo>
                <a:lnTo>
                  <a:pt x="41" y="241"/>
                </a:lnTo>
                <a:lnTo>
                  <a:pt x="45" y="255"/>
                </a:lnTo>
                <a:lnTo>
                  <a:pt x="46" y="269"/>
                </a:lnTo>
                <a:lnTo>
                  <a:pt x="46" y="283"/>
                </a:lnTo>
                <a:lnTo>
                  <a:pt x="46" y="295"/>
                </a:lnTo>
                <a:lnTo>
                  <a:pt x="42" y="304"/>
                </a:lnTo>
                <a:lnTo>
                  <a:pt x="40" y="313"/>
                </a:lnTo>
                <a:lnTo>
                  <a:pt x="36" y="320"/>
                </a:lnTo>
                <a:lnTo>
                  <a:pt x="32" y="327"/>
                </a:lnTo>
                <a:lnTo>
                  <a:pt x="29" y="335"/>
                </a:lnTo>
                <a:lnTo>
                  <a:pt x="27" y="342"/>
                </a:lnTo>
                <a:lnTo>
                  <a:pt x="26" y="352"/>
                </a:lnTo>
                <a:lnTo>
                  <a:pt x="27" y="374"/>
                </a:lnTo>
                <a:lnTo>
                  <a:pt x="30" y="395"/>
                </a:lnTo>
                <a:lnTo>
                  <a:pt x="35" y="416"/>
                </a:lnTo>
                <a:lnTo>
                  <a:pt x="39" y="435"/>
                </a:lnTo>
                <a:lnTo>
                  <a:pt x="45" y="457"/>
                </a:lnTo>
                <a:lnTo>
                  <a:pt x="49" y="477"/>
                </a:lnTo>
                <a:lnTo>
                  <a:pt x="51" y="500"/>
                </a:lnTo>
                <a:lnTo>
                  <a:pt x="52" y="524"/>
                </a:lnTo>
                <a:lnTo>
                  <a:pt x="51" y="553"/>
                </a:lnTo>
                <a:lnTo>
                  <a:pt x="49" y="572"/>
                </a:lnTo>
                <a:lnTo>
                  <a:pt x="47" y="588"/>
                </a:lnTo>
                <a:lnTo>
                  <a:pt x="46" y="610"/>
                </a:lnTo>
                <a:lnTo>
                  <a:pt x="46" y="622"/>
                </a:lnTo>
                <a:lnTo>
                  <a:pt x="46" y="635"/>
                </a:lnTo>
                <a:lnTo>
                  <a:pt x="46" y="649"/>
                </a:lnTo>
                <a:lnTo>
                  <a:pt x="46" y="660"/>
                </a:lnTo>
                <a:lnTo>
                  <a:pt x="41" y="666"/>
                </a:lnTo>
                <a:lnTo>
                  <a:pt x="37" y="675"/>
                </a:lnTo>
                <a:lnTo>
                  <a:pt x="34" y="687"/>
                </a:lnTo>
                <a:lnTo>
                  <a:pt x="32" y="697"/>
                </a:lnTo>
                <a:lnTo>
                  <a:pt x="34" y="709"/>
                </a:lnTo>
                <a:lnTo>
                  <a:pt x="36" y="718"/>
                </a:lnTo>
                <a:lnTo>
                  <a:pt x="39" y="725"/>
                </a:lnTo>
                <a:lnTo>
                  <a:pt x="42" y="731"/>
                </a:lnTo>
                <a:lnTo>
                  <a:pt x="47" y="737"/>
                </a:lnTo>
                <a:lnTo>
                  <a:pt x="50" y="741"/>
                </a:lnTo>
                <a:lnTo>
                  <a:pt x="52" y="746"/>
                </a:lnTo>
                <a:lnTo>
                  <a:pt x="52" y="752"/>
                </a:lnTo>
                <a:lnTo>
                  <a:pt x="52" y="767"/>
                </a:lnTo>
                <a:lnTo>
                  <a:pt x="52" y="782"/>
                </a:lnTo>
                <a:lnTo>
                  <a:pt x="52" y="797"/>
                </a:lnTo>
                <a:lnTo>
                  <a:pt x="52" y="808"/>
                </a:lnTo>
                <a:lnTo>
                  <a:pt x="53" y="822"/>
                </a:lnTo>
                <a:lnTo>
                  <a:pt x="58" y="847"/>
                </a:lnTo>
                <a:lnTo>
                  <a:pt x="60" y="860"/>
                </a:lnTo>
                <a:lnTo>
                  <a:pt x="64" y="871"/>
                </a:lnTo>
                <a:lnTo>
                  <a:pt x="65" y="875"/>
                </a:lnTo>
                <a:lnTo>
                  <a:pt x="68" y="879"/>
                </a:lnTo>
                <a:lnTo>
                  <a:pt x="70" y="881"/>
                </a:lnTo>
                <a:lnTo>
                  <a:pt x="73" y="881"/>
                </a:lnTo>
                <a:lnTo>
                  <a:pt x="76" y="894"/>
                </a:lnTo>
                <a:lnTo>
                  <a:pt x="80" y="905"/>
                </a:lnTo>
                <a:lnTo>
                  <a:pt x="81" y="913"/>
                </a:lnTo>
                <a:lnTo>
                  <a:pt x="81" y="921"/>
                </a:lnTo>
                <a:lnTo>
                  <a:pt x="80" y="936"/>
                </a:lnTo>
                <a:lnTo>
                  <a:pt x="80" y="956"/>
                </a:lnTo>
                <a:lnTo>
                  <a:pt x="79" y="980"/>
                </a:lnTo>
                <a:lnTo>
                  <a:pt x="78" y="1002"/>
                </a:lnTo>
                <a:lnTo>
                  <a:pt x="75" y="1024"/>
                </a:lnTo>
                <a:lnTo>
                  <a:pt x="73" y="1045"/>
                </a:lnTo>
                <a:lnTo>
                  <a:pt x="70" y="1065"/>
                </a:lnTo>
                <a:lnTo>
                  <a:pt x="68" y="1087"/>
                </a:lnTo>
                <a:lnTo>
                  <a:pt x="67" y="1110"/>
                </a:lnTo>
                <a:lnTo>
                  <a:pt x="67" y="1135"/>
                </a:lnTo>
                <a:lnTo>
                  <a:pt x="65" y="1141"/>
                </a:lnTo>
                <a:lnTo>
                  <a:pt x="64" y="1147"/>
                </a:lnTo>
                <a:lnTo>
                  <a:pt x="63" y="1152"/>
                </a:lnTo>
                <a:lnTo>
                  <a:pt x="62" y="1156"/>
                </a:lnTo>
                <a:lnTo>
                  <a:pt x="58" y="1163"/>
                </a:lnTo>
                <a:lnTo>
                  <a:pt x="52" y="1169"/>
                </a:lnTo>
                <a:lnTo>
                  <a:pt x="48" y="1175"/>
                </a:lnTo>
                <a:lnTo>
                  <a:pt x="43" y="1181"/>
                </a:lnTo>
                <a:lnTo>
                  <a:pt x="41" y="1185"/>
                </a:lnTo>
                <a:lnTo>
                  <a:pt x="40" y="1188"/>
                </a:lnTo>
                <a:lnTo>
                  <a:pt x="40" y="1192"/>
                </a:lnTo>
                <a:lnTo>
                  <a:pt x="39" y="1196"/>
                </a:lnTo>
                <a:lnTo>
                  <a:pt x="40" y="1205"/>
                </a:lnTo>
                <a:lnTo>
                  <a:pt x="42" y="1215"/>
                </a:lnTo>
                <a:lnTo>
                  <a:pt x="46" y="1225"/>
                </a:lnTo>
                <a:lnTo>
                  <a:pt x="50" y="1237"/>
                </a:lnTo>
                <a:lnTo>
                  <a:pt x="60" y="1258"/>
                </a:lnTo>
                <a:lnTo>
                  <a:pt x="73" y="1279"/>
                </a:lnTo>
                <a:lnTo>
                  <a:pt x="85" y="1299"/>
                </a:lnTo>
                <a:lnTo>
                  <a:pt x="95" y="1317"/>
                </a:lnTo>
                <a:lnTo>
                  <a:pt x="99" y="1325"/>
                </a:lnTo>
                <a:lnTo>
                  <a:pt x="103" y="1332"/>
                </a:lnTo>
                <a:lnTo>
                  <a:pt x="105" y="1338"/>
                </a:lnTo>
                <a:lnTo>
                  <a:pt x="106" y="1343"/>
                </a:lnTo>
                <a:lnTo>
                  <a:pt x="105" y="1351"/>
                </a:lnTo>
                <a:lnTo>
                  <a:pt x="104" y="1358"/>
                </a:lnTo>
                <a:lnTo>
                  <a:pt x="102" y="1365"/>
                </a:lnTo>
                <a:lnTo>
                  <a:pt x="99" y="1372"/>
                </a:lnTo>
                <a:lnTo>
                  <a:pt x="97" y="1380"/>
                </a:lnTo>
                <a:lnTo>
                  <a:pt x="95" y="1388"/>
                </a:lnTo>
                <a:lnTo>
                  <a:pt x="93" y="1396"/>
                </a:lnTo>
                <a:lnTo>
                  <a:pt x="93" y="1406"/>
                </a:lnTo>
                <a:lnTo>
                  <a:pt x="93" y="1415"/>
                </a:lnTo>
                <a:lnTo>
                  <a:pt x="94" y="1424"/>
                </a:lnTo>
                <a:lnTo>
                  <a:pt x="96" y="1432"/>
                </a:lnTo>
                <a:lnTo>
                  <a:pt x="98" y="1438"/>
                </a:lnTo>
                <a:lnTo>
                  <a:pt x="102" y="1444"/>
                </a:lnTo>
                <a:lnTo>
                  <a:pt x="106" y="1449"/>
                </a:lnTo>
                <a:lnTo>
                  <a:pt x="112" y="1453"/>
                </a:lnTo>
                <a:lnTo>
                  <a:pt x="117" y="1457"/>
                </a:lnTo>
                <a:lnTo>
                  <a:pt x="123" y="1460"/>
                </a:lnTo>
                <a:lnTo>
                  <a:pt x="130" y="1463"/>
                </a:lnTo>
                <a:lnTo>
                  <a:pt x="138" y="1464"/>
                </a:lnTo>
                <a:lnTo>
                  <a:pt x="146" y="1465"/>
                </a:lnTo>
                <a:lnTo>
                  <a:pt x="164" y="1467"/>
                </a:lnTo>
                <a:lnTo>
                  <a:pt x="185" y="1467"/>
                </a:lnTo>
                <a:lnTo>
                  <a:pt x="191" y="1501"/>
                </a:lnTo>
                <a:lnTo>
                  <a:pt x="195" y="1531"/>
                </a:lnTo>
                <a:lnTo>
                  <a:pt x="197" y="1559"/>
                </a:lnTo>
                <a:lnTo>
                  <a:pt x="199" y="1590"/>
                </a:lnTo>
                <a:lnTo>
                  <a:pt x="202" y="1602"/>
                </a:lnTo>
                <a:lnTo>
                  <a:pt x="209" y="1621"/>
                </a:lnTo>
                <a:lnTo>
                  <a:pt x="216" y="1643"/>
                </a:lnTo>
                <a:lnTo>
                  <a:pt x="219" y="1658"/>
                </a:lnTo>
                <a:lnTo>
                  <a:pt x="219" y="1668"/>
                </a:lnTo>
                <a:lnTo>
                  <a:pt x="220" y="1679"/>
                </a:lnTo>
                <a:lnTo>
                  <a:pt x="221" y="1687"/>
                </a:lnTo>
                <a:lnTo>
                  <a:pt x="222" y="1694"/>
                </a:lnTo>
                <a:lnTo>
                  <a:pt x="227" y="1709"/>
                </a:lnTo>
                <a:lnTo>
                  <a:pt x="232" y="1725"/>
                </a:lnTo>
                <a:lnTo>
                  <a:pt x="202" y="1732"/>
                </a:lnTo>
                <a:lnTo>
                  <a:pt x="173" y="1739"/>
                </a:lnTo>
                <a:lnTo>
                  <a:pt x="166" y="1740"/>
                </a:lnTo>
                <a:lnTo>
                  <a:pt x="161" y="1743"/>
                </a:lnTo>
                <a:lnTo>
                  <a:pt x="155" y="1745"/>
                </a:lnTo>
                <a:lnTo>
                  <a:pt x="151" y="1749"/>
                </a:lnTo>
                <a:lnTo>
                  <a:pt x="147" y="1752"/>
                </a:lnTo>
                <a:lnTo>
                  <a:pt x="143" y="1757"/>
                </a:lnTo>
                <a:lnTo>
                  <a:pt x="141" y="1762"/>
                </a:lnTo>
                <a:lnTo>
                  <a:pt x="139" y="1769"/>
                </a:lnTo>
                <a:lnTo>
                  <a:pt x="164" y="1770"/>
                </a:lnTo>
                <a:lnTo>
                  <a:pt x="193" y="1773"/>
                </a:lnTo>
                <a:lnTo>
                  <a:pt x="207" y="1776"/>
                </a:lnTo>
                <a:lnTo>
                  <a:pt x="218" y="1779"/>
                </a:lnTo>
                <a:lnTo>
                  <a:pt x="224" y="1781"/>
                </a:lnTo>
                <a:lnTo>
                  <a:pt x="227" y="1783"/>
                </a:lnTo>
                <a:lnTo>
                  <a:pt x="230" y="1785"/>
                </a:lnTo>
                <a:lnTo>
                  <a:pt x="232" y="1787"/>
                </a:lnTo>
                <a:lnTo>
                  <a:pt x="243" y="1807"/>
                </a:lnTo>
                <a:lnTo>
                  <a:pt x="250" y="1820"/>
                </a:lnTo>
                <a:lnTo>
                  <a:pt x="253" y="1825"/>
                </a:lnTo>
                <a:lnTo>
                  <a:pt x="258" y="1828"/>
                </a:lnTo>
                <a:lnTo>
                  <a:pt x="263" y="1830"/>
                </a:lnTo>
                <a:lnTo>
                  <a:pt x="272" y="1830"/>
                </a:lnTo>
                <a:lnTo>
                  <a:pt x="272" y="1843"/>
                </a:lnTo>
                <a:lnTo>
                  <a:pt x="273" y="1857"/>
                </a:lnTo>
                <a:lnTo>
                  <a:pt x="275" y="1871"/>
                </a:lnTo>
                <a:lnTo>
                  <a:pt x="278" y="1884"/>
                </a:lnTo>
                <a:lnTo>
                  <a:pt x="282" y="1898"/>
                </a:lnTo>
                <a:lnTo>
                  <a:pt x="285" y="1912"/>
                </a:lnTo>
                <a:lnTo>
                  <a:pt x="289" y="1925"/>
                </a:lnTo>
                <a:lnTo>
                  <a:pt x="295" y="1937"/>
                </a:lnTo>
                <a:lnTo>
                  <a:pt x="301" y="1949"/>
                </a:lnTo>
                <a:lnTo>
                  <a:pt x="308" y="1961"/>
                </a:lnTo>
                <a:lnTo>
                  <a:pt x="315" y="1971"/>
                </a:lnTo>
                <a:lnTo>
                  <a:pt x="322" y="1980"/>
                </a:lnTo>
                <a:lnTo>
                  <a:pt x="330" y="1988"/>
                </a:lnTo>
                <a:lnTo>
                  <a:pt x="339" y="1995"/>
                </a:lnTo>
                <a:lnTo>
                  <a:pt x="349" y="2000"/>
                </a:lnTo>
                <a:lnTo>
                  <a:pt x="359" y="2003"/>
                </a:lnTo>
                <a:lnTo>
                  <a:pt x="359" y="2013"/>
                </a:lnTo>
                <a:lnTo>
                  <a:pt x="361" y="2021"/>
                </a:lnTo>
                <a:lnTo>
                  <a:pt x="364" y="2028"/>
                </a:lnTo>
                <a:lnTo>
                  <a:pt x="368" y="2034"/>
                </a:lnTo>
                <a:lnTo>
                  <a:pt x="374" y="2038"/>
                </a:lnTo>
                <a:lnTo>
                  <a:pt x="379" y="2042"/>
                </a:lnTo>
                <a:lnTo>
                  <a:pt x="386" y="2046"/>
                </a:lnTo>
                <a:lnTo>
                  <a:pt x="393" y="2048"/>
                </a:lnTo>
                <a:lnTo>
                  <a:pt x="407" y="2053"/>
                </a:lnTo>
                <a:lnTo>
                  <a:pt x="420" y="2057"/>
                </a:lnTo>
                <a:lnTo>
                  <a:pt x="426" y="2060"/>
                </a:lnTo>
                <a:lnTo>
                  <a:pt x="431" y="2063"/>
                </a:lnTo>
                <a:lnTo>
                  <a:pt x="435" y="2066"/>
                </a:lnTo>
                <a:lnTo>
                  <a:pt x="438" y="2071"/>
                </a:lnTo>
                <a:lnTo>
                  <a:pt x="424" y="2074"/>
                </a:lnTo>
                <a:lnTo>
                  <a:pt x="411" y="2077"/>
                </a:lnTo>
                <a:lnTo>
                  <a:pt x="415" y="2084"/>
                </a:lnTo>
                <a:lnTo>
                  <a:pt x="421" y="2091"/>
                </a:lnTo>
                <a:lnTo>
                  <a:pt x="429" y="2097"/>
                </a:lnTo>
                <a:lnTo>
                  <a:pt x="440" y="2102"/>
                </a:lnTo>
                <a:lnTo>
                  <a:pt x="452" y="2107"/>
                </a:lnTo>
                <a:lnTo>
                  <a:pt x="465" y="2110"/>
                </a:lnTo>
                <a:lnTo>
                  <a:pt x="480" y="2113"/>
                </a:lnTo>
                <a:lnTo>
                  <a:pt x="498" y="2114"/>
                </a:lnTo>
                <a:lnTo>
                  <a:pt x="502" y="2117"/>
                </a:lnTo>
                <a:lnTo>
                  <a:pt x="507" y="2121"/>
                </a:lnTo>
                <a:lnTo>
                  <a:pt x="510" y="2127"/>
                </a:lnTo>
                <a:lnTo>
                  <a:pt x="513" y="2131"/>
                </a:lnTo>
                <a:lnTo>
                  <a:pt x="519" y="2140"/>
                </a:lnTo>
                <a:lnTo>
                  <a:pt x="522" y="2149"/>
                </a:lnTo>
                <a:lnTo>
                  <a:pt x="527" y="2155"/>
                </a:lnTo>
                <a:lnTo>
                  <a:pt x="530" y="2158"/>
                </a:lnTo>
                <a:lnTo>
                  <a:pt x="531" y="2158"/>
                </a:lnTo>
                <a:lnTo>
                  <a:pt x="533" y="2157"/>
                </a:lnTo>
                <a:lnTo>
                  <a:pt x="535" y="2155"/>
                </a:lnTo>
                <a:lnTo>
                  <a:pt x="538" y="2151"/>
                </a:lnTo>
                <a:lnTo>
                  <a:pt x="543" y="2137"/>
                </a:lnTo>
                <a:lnTo>
                  <a:pt x="547" y="2125"/>
                </a:lnTo>
                <a:lnTo>
                  <a:pt x="554" y="2116"/>
                </a:lnTo>
                <a:lnTo>
                  <a:pt x="561" y="2109"/>
                </a:lnTo>
                <a:lnTo>
                  <a:pt x="567" y="2104"/>
                </a:lnTo>
                <a:lnTo>
                  <a:pt x="576" y="2101"/>
                </a:lnTo>
                <a:lnTo>
                  <a:pt x="586" y="2098"/>
                </a:lnTo>
                <a:lnTo>
                  <a:pt x="598" y="2095"/>
                </a:lnTo>
                <a:lnTo>
                  <a:pt x="592" y="2087"/>
                </a:lnTo>
                <a:lnTo>
                  <a:pt x="589" y="2081"/>
                </a:lnTo>
                <a:lnTo>
                  <a:pt x="588" y="2078"/>
                </a:lnTo>
                <a:lnTo>
                  <a:pt x="588" y="2076"/>
                </a:lnTo>
                <a:lnTo>
                  <a:pt x="589" y="2074"/>
                </a:lnTo>
                <a:lnTo>
                  <a:pt x="591" y="2071"/>
                </a:lnTo>
                <a:lnTo>
                  <a:pt x="491" y="2046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176463" y="3824089"/>
            <a:ext cx="966787" cy="1203325"/>
          </a:xfrm>
          <a:custGeom>
            <a:avLst/>
            <a:gdLst>
              <a:gd name="T0" fmla="*/ 82997318 w 2226"/>
              <a:gd name="T1" fmla="*/ 246970381 h 2292"/>
              <a:gd name="T2" fmla="*/ 95258053 w 2226"/>
              <a:gd name="T3" fmla="*/ 271502041 h 2292"/>
              <a:gd name="T4" fmla="*/ 107896643 w 2226"/>
              <a:gd name="T5" fmla="*/ 290520561 h 2292"/>
              <a:gd name="T6" fmla="*/ 135059188 w 2226"/>
              <a:gd name="T7" fmla="*/ 302648838 h 2292"/>
              <a:gd name="T8" fmla="*/ 150526912 w 2226"/>
              <a:gd name="T9" fmla="*/ 331866220 h 2292"/>
              <a:gd name="T10" fmla="*/ 159581094 w 2226"/>
              <a:gd name="T11" fmla="*/ 356122249 h 2292"/>
              <a:gd name="T12" fmla="*/ 177123978 w 2226"/>
              <a:gd name="T13" fmla="*/ 373487509 h 2292"/>
              <a:gd name="T14" fmla="*/ 180519025 w 2226"/>
              <a:gd name="T15" fmla="*/ 404083045 h 2292"/>
              <a:gd name="T16" fmla="*/ 184102999 w 2226"/>
              <a:gd name="T17" fmla="*/ 424755875 h 2292"/>
              <a:gd name="T18" fmla="*/ 187121059 w 2226"/>
              <a:gd name="T19" fmla="*/ 449838796 h 2292"/>
              <a:gd name="T20" fmla="*/ 213340705 w 2226"/>
              <a:gd name="T21" fmla="*/ 468030949 h 2292"/>
              <a:gd name="T22" fmla="*/ 225035961 w 2226"/>
              <a:gd name="T23" fmla="*/ 497523961 h 2292"/>
              <a:gd name="T24" fmla="*/ 234467563 w 2226"/>
              <a:gd name="T25" fmla="*/ 513786174 h 2292"/>
              <a:gd name="T26" fmla="*/ 223149728 w 2226"/>
              <a:gd name="T27" fmla="*/ 552099895 h 2292"/>
              <a:gd name="T28" fmla="*/ 204475016 w 2226"/>
              <a:gd name="T29" fmla="*/ 586554261 h 2292"/>
              <a:gd name="T30" fmla="*/ 222583814 w 2226"/>
              <a:gd name="T31" fmla="*/ 595650600 h 2292"/>
              <a:gd name="T32" fmla="*/ 244464645 w 2226"/>
              <a:gd name="T33" fmla="*/ 615771643 h 2292"/>
              <a:gd name="T34" fmla="*/ 267666230 w 2226"/>
              <a:gd name="T35" fmla="*/ 605848937 h 2292"/>
              <a:gd name="T36" fmla="*/ 286340507 w 2226"/>
              <a:gd name="T37" fmla="*/ 561195709 h 2292"/>
              <a:gd name="T38" fmla="*/ 285209114 w 2226"/>
              <a:gd name="T39" fmla="*/ 528670759 h 2292"/>
              <a:gd name="T40" fmla="*/ 294451789 w 2226"/>
              <a:gd name="T41" fmla="*/ 494216393 h 2292"/>
              <a:gd name="T42" fmla="*/ 321803262 w 2226"/>
              <a:gd name="T43" fmla="*/ 476024240 h 2292"/>
              <a:gd name="T44" fmla="*/ 339157218 w 2226"/>
              <a:gd name="T45" fmla="*/ 463344701 h 2292"/>
              <a:gd name="T46" fmla="*/ 357831495 w 2226"/>
              <a:gd name="T47" fmla="*/ 452319472 h 2292"/>
              <a:gd name="T48" fmla="*/ 373865132 w 2226"/>
              <a:gd name="T49" fmla="*/ 385890892 h 2292"/>
              <a:gd name="T50" fmla="*/ 379901254 w 2226"/>
              <a:gd name="T51" fmla="*/ 355019726 h 2292"/>
              <a:gd name="T52" fmla="*/ 377637600 w 2226"/>
              <a:gd name="T53" fmla="*/ 300443792 h 2292"/>
              <a:gd name="T54" fmla="*/ 391030596 w 2226"/>
              <a:gd name="T55" fmla="*/ 278117178 h 2292"/>
              <a:gd name="T56" fmla="*/ 413100354 w 2226"/>
              <a:gd name="T57" fmla="*/ 241733397 h 2292"/>
              <a:gd name="T58" fmla="*/ 419136475 w 2226"/>
              <a:gd name="T59" fmla="*/ 201765892 h 2292"/>
              <a:gd name="T60" fmla="*/ 406875306 w 2226"/>
              <a:gd name="T61" fmla="*/ 165106480 h 2292"/>
              <a:gd name="T62" fmla="*/ 388389522 w 2226"/>
              <a:gd name="T63" fmla="*/ 155183249 h 2292"/>
              <a:gd name="T64" fmla="*/ 362358804 w 2226"/>
              <a:gd name="T65" fmla="*/ 127344021 h 2292"/>
              <a:gd name="T66" fmla="*/ 328593789 w 2226"/>
              <a:gd name="T67" fmla="*/ 124036452 h 2292"/>
              <a:gd name="T68" fmla="*/ 315012299 w 2226"/>
              <a:gd name="T69" fmla="*/ 123209560 h 2292"/>
              <a:gd name="T70" fmla="*/ 308599192 w 2226"/>
              <a:gd name="T71" fmla="*/ 108600606 h 2292"/>
              <a:gd name="T72" fmla="*/ 285209114 w 2226"/>
              <a:gd name="T73" fmla="*/ 95921593 h 2292"/>
              <a:gd name="T74" fmla="*/ 266157417 w 2226"/>
              <a:gd name="T75" fmla="*/ 112735067 h 2292"/>
              <a:gd name="T76" fmla="*/ 252387434 w 2226"/>
              <a:gd name="T77" fmla="*/ 111632544 h 2292"/>
              <a:gd name="T78" fmla="*/ 235221970 w 2226"/>
              <a:gd name="T79" fmla="*/ 105844299 h 2292"/>
              <a:gd name="T80" fmla="*/ 248426039 w 2226"/>
              <a:gd name="T81" fmla="*/ 73870610 h 2292"/>
              <a:gd name="T82" fmla="*/ 252387434 w 2226"/>
              <a:gd name="T83" fmla="*/ 50717104 h 2292"/>
              <a:gd name="T84" fmla="*/ 243521745 w 2226"/>
              <a:gd name="T85" fmla="*/ 18743414 h 2292"/>
              <a:gd name="T86" fmla="*/ 212020385 w 2226"/>
              <a:gd name="T87" fmla="*/ 37210673 h 2292"/>
              <a:gd name="T88" fmla="*/ 189196220 w 2226"/>
              <a:gd name="T89" fmla="*/ 46858274 h 2292"/>
              <a:gd name="T90" fmla="*/ 181084938 w 2226"/>
              <a:gd name="T91" fmla="*/ 51543996 h 2292"/>
              <a:gd name="T92" fmla="*/ 153167552 w 2226"/>
              <a:gd name="T93" fmla="*/ 48512058 h 2292"/>
              <a:gd name="T94" fmla="*/ 152979059 w 2226"/>
              <a:gd name="T95" fmla="*/ 18467784 h 2292"/>
              <a:gd name="T96" fmla="*/ 140529396 w 2226"/>
              <a:gd name="T97" fmla="*/ 0 h 2292"/>
              <a:gd name="T98" fmla="*/ 132041128 w 2226"/>
              <a:gd name="T99" fmla="*/ 8544553 h 2292"/>
              <a:gd name="T100" fmla="*/ 111103197 w 2226"/>
              <a:gd name="T101" fmla="*/ 19294676 h 2292"/>
              <a:gd name="T102" fmla="*/ 105632989 w 2226"/>
              <a:gd name="T103" fmla="*/ 54575934 h 2292"/>
              <a:gd name="T104" fmla="*/ 85449465 w 2226"/>
              <a:gd name="T105" fmla="*/ 71114302 h 2292"/>
              <a:gd name="T106" fmla="*/ 53948104 w 2226"/>
              <a:gd name="T107" fmla="*/ 54300303 h 2292"/>
              <a:gd name="T108" fmla="*/ 47723490 w 2226"/>
              <a:gd name="T109" fmla="*/ 66152949 h 2292"/>
              <a:gd name="T110" fmla="*/ 37348988 w 2226"/>
              <a:gd name="T111" fmla="*/ 85722731 h 2292"/>
              <a:gd name="T112" fmla="*/ 46403170 w 2226"/>
              <a:gd name="T113" fmla="*/ 106946822 h 2292"/>
              <a:gd name="T114" fmla="*/ 36594147 w 2226"/>
              <a:gd name="T115" fmla="*/ 154356357 h 2292"/>
              <a:gd name="T116" fmla="*/ 18863204 w 2226"/>
              <a:gd name="T117" fmla="*/ 156285772 h 2292"/>
              <a:gd name="T118" fmla="*/ 3018061 w 2226"/>
              <a:gd name="T119" fmla="*/ 189361984 h 2292"/>
              <a:gd name="T120" fmla="*/ 4149888 w 2226"/>
              <a:gd name="T121" fmla="*/ 227124444 h 2292"/>
              <a:gd name="T122" fmla="*/ 22635672 w 2226"/>
              <a:gd name="T123" fmla="*/ 249451058 h 2292"/>
              <a:gd name="T124" fmla="*/ 36028234 w 2226"/>
              <a:gd name="T125" fmla="*/ 261578810 h 229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26" h="2292">
                <a:moveTo>
                  <a:pt x="233" y="973"/>
                </a:moveTo>
                <a:lnTo>
                  <a:pt x="313" y="967"/>
                </a:lnTo>
                <a:lnTo>
                  <a:pt x="323" y="963"/>
                </a:lnTo>
                <a:lnTo>
                  <a:pt x="332" y="959"/>
                </a:lnTo>
                <a:lnTo>
                  <a:pt x="342" y="953"/>
                </a:lnTo>
                <a:lnTo>
                  <a:pt x="351" y="948"/>
                </a:lnTo>
                <a:lnTo>
                  <a:pt x="368" y="936"/>
                </a:lnTo>
                <a:lnTo>
                  <a:pt x="386" y="923"/>
                </a:lnTo>
                <a:lnTo>
                  <a:pt x="403" y="911"/>
                </a:lnTo>
                <a:lnTo>
                  <a:pt x="421" y="902"/>
                </a:lnTo>
                <a:lnTo>
                  <a:pt x="431" y="898"/>
                </a:lnTo>
                <a:lnTo>
                  <a:pt x="440" y="896"/>
                </a:lnTo>
                <a:lnTo>
                  <a:pt x="449" y="894"/>
                </a:lnTo>
                <a:lnTo>
                  <a:pt x="459" y="893"/>
                </a:lnTo>
                <a:lnTo>
                  <a:pt x="467" y="894"/>
                </a:lnTo>
                <a:lnTo>
                  <a:pt x="474" y="896"/>
                </a:lnTo>
                <a:lnTo>
                  <a:pt x="480" y="899"/>
                </a:lnTo>
                <a:lnTo>
                  <a:pt x="485" y="902"/>
                </a:lnTo>
                <a:lnTo>
                  <a:pt x="489" y="907"/>
                </a:lnTo>
                <a:lnTo>
                  <a:pt x="492" y="912"/>
                </a:lnTo>
                <a:lnTo>
                  <a:pt x="496" y="918"/>
                </a:lnTo>
                <a:lnTo>
                  <a:pt x="498" y="925"/>
                </a:lnTo>
                <a:lnTo>
                  <a:pt x="502" y="956"/>
                </a:lnTo>
                <a:lnTo>
                  <a:pt x="505" y="985"/>
                </a:lnTo>
                <a:lnTo>
                  <a:pt x="509" y="994"/>
                </a:lnTo>
                <a:lnTo>
                  <a:pt x="512" y="1001"/>
                </a:lnTo>
                <a:lnTo>
                  <a:pt x="515" y="1008"/>
                </a:lnTo>
                <a:lnTo>
                  <a:pt x="520" y="1015"/>
                </a:lnTo>
                <a:lnTo>
                  <a:pt x="525" y="1022"/>
                </a:lnTo>
                <a:lnTo>
                  <a:pt x="531" y="1028"/>
                </a:lnTo>
                <a:lnTo>
                  <a:pt x="536" y="1033"/>
                </a:lnTo>
                <a:lnTo>
                  <a:pt x="543" y="1038"/>
                </a:lnTo>
                <a:lnTo>
                  <a:pt x="549" y="1044"/>
                </a:lnTo>
                <a:lnTo>
                  <a:pt x="557" y="1048"/>
                </a:lnTo>
                <a:lnTo>
                  <a:pt x="564" y="1051"/>
                </a:lnTo>
                <a:lnTo>
                  <a:pt x="572" y="1054"/>
                </a:lnTo>
                <a:lnTo>
                  <a:pt x="580" y="1057"/>
                </a:lnTo>
                <a:lnTo>
                  <a:pt x="588" y="1058"/>
                </a:lnTo>
                <a:lnTo>
                  <a:pt x="597" y="1059"/>
                </a:lnTo>
                <a:lnTo>
                  <a:pt x="605" y="1060"/>
                </a:lnTo>
                <a:lnTo>
                  <a:pt x="614" y="1060"/>
                </a:lnTo>
                <a:lnTo>
                  <a:pt x="625" y="1063"/>
                </a:lnTo>
                <a:lnTo>
                  <a:pt x="638" y="1066"/>
                </a:lnTo>
                <a:lnTo>
                  <a:pt x="653" y="1071"/>
                </a:lnTo>
                <a:lnTo>
                  <a:pt x="668" y="1076"/>
                </a:lnTo>
                <a:lnTo>
                  <a:pt x="683" y="1083"/>
                </a:lnTo>
                <a:lnTo>
                  <a:pt x="700" y="1090"/>
                </a:lnTo>
                <a:lnTo>
                  <a:pt x="716" y="1098"/>
                </a:lnTo>
                <a:lnTo>
                  <a:pt x="733" y="1108"/>
                </a:lnTo>
                <a:lnTo>
                  <a:pt x="747" y="1116"/>
                </a:lnTo>
                <a:lnTo>
                  <a:pt x="761" y="1126"/>
                </a:lnTo>
                <a:lnTo>
                  <a:pt x="773" y="1135"/>
                </a:lnTo>
                <a:lnTo>
                  <a:pt x="783" y="1144"/>
                </a:lnTo>
                <a:lnTo>
                  <a:pt x="791" y="1153"/>
                </a:lnTo>
                <a:lnTo>
                  <a:pt x="794" y="1158"/>
                </a:lnTo>
                <a:lnTo>
                  <a:pt x="796" y="1162"/>
                </a:lnTo>
                <a:lnTo>
                  <a:pt x="798" y="1167"/>
                </a:lnTo>
                <a:lnTo>
                  <a:pt x="798" y="1171"/>
                </a:lnTo>
                <a:lnTo>
                  <a:pt x="798" y="1190"/>
                </a:lnTo>
                <a:lnTo>
                  <a:pt x="798" y="1204"/>
                </a:lnTo>
                <a:lnTo>
                  <a:pt x="798" y="1214"/>
                </a:lnTo>
                <a:lnTo>
                  <a:pt x="798" y="1220"/>
                </a:lnTo>
                <a:lnTo>
                  <a:pt x="799" y="1229"/>
                </a:lnTo>
                <a:lnTo>
                  <a:pt x="803" y="1242"/>
                </a:lnTo>
                <a:lnTo>
                  <a:pt x="806" y="1249"/>
                </a:lnTo>
                <a:lnTo>
                  <a:pt x="810" y="1256"/>
                </a:lnTo>
                <a:lnTo>
                  <a:pt x="814" y="1263"/>
                </a:lnTo>
                <a:lnTo>
                  <a:pt x="818" y="1271"/>
                </a:lnTo>
                <a:lnTo>
                  <a:pt x="824" y="1277"/>
                </a:lnTo>
                <a:lnTo>
                  <a:pt x="830" y="1283"/>
                </a:lnTo>
                <a:lnTo>
                  <a:pt x="838" y="1288"/>
                </a:lnTo>
                <a:lnTo>
                  <a:pt x="846" y="1292"/>
                </a:lnTo>
                <a:lnTo>
                  <a:pt x="854" y="1295"/>
                </a:lnTo>
                <a:lnTo>
                  <a:pt x="863" y="1296"/>
                </a:lnTo>
                <a:lnTo>
                  <a:pt x="873" y="1296"/>
                </a:lnTo>
                <a:lnTo>
                  <a:pt x="884" y="1294"/>
                </a:lnTo>
                <a:lnTo>
                  <a:pt x="917" y="1294"/>
                </a:lnTo>
                <a:lnTo>
                  <a:pt x="918" y="1306"/>
                </a:lnTo>
                <a:lnTo>
                  <a:pt x="919" y="1317"/>
                </a:lnTo>
                <a:lnTo>
                  <a:pt x="923" y="1328"/>
                </a:lnTo>
                <a:lnTo>
                  <a:pt x="926" y="1336"/>
                </a:lnTo>
                <a:lnTo>
                  <a:pt x="929" y="1343"/>
                </a:lnTo>
                <a:lnTo>
                  <a:pt x="935" y="1349"/>
                </a:lnTo>
                <a:lnTo>
                  <a:pt x="939" y="1355"/>
                </a:lnTo>
                <a:lnTo>
                  <a:pt x="944" y="1360"/>
                </a:lnTo>
                <a:lnTo>
                  <a:pt x="953" y="1371"/>
                </a:lnTo>
                <a:lnTo>
                  <a:pt x="962" y="1385"/>
                </a:lnTo>
                <a:lnTo>
                  <a:pt x="965" y="1392"/>
                </a:lnTo>
                <a:lnTo>
                  <a:pt x="969" y="1401"/>
                </a:lnTo>
                <a:lnTo>
                  <a:pt x="970" y="1411"/>
                </a:lnTo>
                <a:lnTo>
                  <a:pt x="971" y="1423"/>
                </a:lnTo>
                <a:lnTo>
                  <a:pt x="970" y="1434"/>
                </a:lnTo>
                <a:lnTo>
                  <a:pt x="968" y="1443"/>
                </a:lnTo>
                <a:lnTo>
                  <a:pt x="964" y="1452"/>
                </a:lnTo>
                <a:lnTo>
                  <a:pt x="961" y="1459"/>
                </a:lnTo>
                <a:lnTo>
                  <a:pt x="957" y="1466"/>
                </a:lnTo>
                <a:lnTo>
                  <a:pt x="953" y="1474"/>
                </a:lnTo>
                <a:lnTo>
                  <a:pt x="951" y="1482"/>
                </a:lnTo>
                <a:lnTo>
                  <a:pt x="951" y="1491"/>
                </a:lnTo>
                <a:lnTo>
                  <a:pt x="951" y="1498"/>
                </a:lnTo>
                <a:lnTo>
                  <a:pt x="952" y="1503"/>
                </a:lnTo>
                <a:lnTo>
                  <a:pt x="953" y="1509"/>
                </a:lnTo>
                <a:lnTo>
                  <a:pt x="955" y="1513"/>
                </a:lnTo>
                <a:lnTo>
                  <a:pt x="959" y="1521"/>
                </a:lnTo>
                <a:lnTo>
                  <a:pt x="964" y="1527"/>
                </a:lnTo>
                <a:lnTo>
                  <a:pt x="969" y="1533"/>
                </a:lnTo>
                <a:lnTo>
                  <a:pt x="973" y="1537"/>
                </a:lnTo>
                <a:lnTo>
                  <a:pt x="976" y="1541"/>
                </a:lnTo>
                <a:lnTo>
                  <a:pt x="978" y="1547"/>
                </a:lnTo>
                <a:lnTo>
                  <a:pt x="979" y="1555"/>
                </a:lnTo>
                <a:lnTo>
                  <a:pt x="979" y="1564"/>
                </a:lnTo>
                <a:lnTo>
                  <a:pt x="979" y="1572"/>
                </a:lnTo>
                <a:lnTo>
                  <a:pt x="978" y="1580"/>
                </a:lnTo>
                <a:lnTo>
                  <a:pt x="976" y="1588"/>
                </a:lnTo>
                <a:lnTo>
                  <a:pt x="975" y="1596"/>
                </a:lnTo>
                <a:lnTo>
                  <a:pt x="975" y="1605"/>
                </a:lnTo>
                <a:lnTo>
                  <a:pt x="978" y="1614"/>
                </a:lnTo>
                <a:lnTo>
                  <a:pt x="981" y="1621"/>
                </a:lnTo>
                <a:lnTo>
                  <a:pt x="985" y="1627"/>
                </a:lnTo>
                <a:lnTo>
                  <a:pt x="992" y="1632"/>
                </a:lnTo>
                <a:lnTo>
                  <a:pt x="998" y="1637"/>
                </a:lnTo>
                <a:lnTo>
                  <a:pt x="1016" y="1645"/>
                </a:lnTo>
                <a:lnTo>
                  <a:pt x="1036" y="1653"/>
                </a:lnTo>
                <a:lnTo>
                  <a:pt x="1057" y="1661"/>
                </a:lnTo>
                <a:lnTo>
                  <a:pt x="1077" y="1669"/>
                </a:lnTo>
                <a:lnTo>
                  <a:pt x="1086" y="1673"/>
                </a:lnTo>
                <a:lnTo>
                  <a:pt x="1095" y="1678"/>
                </a:lnTo>
                <a:lnTo>
                  <a:pt x="1104" y="1682"/>
                </a:lnTo>
                <a:lnTo>
                  <a:pt x="1110" y="1688"/>
                </a:lnTo>
                <a:lnTo>
                  <a:pt x="1116" y="1692"/>
                </a:lnTo>
                <a:lnTo>
                  <a:pt x="1124" y="1695"/>
                </a:lnTo>
                <a:lnTo>
                  <a:pt x="1131" y="1698"/>
                </a:lnTo>
                <a:lnTo>
                  <a:pt x="1140" y="1700"/>
                </a:lnTo>
                <a:lnTo>
                  <a:pt x="1149" y="1702"/>
                </a:lnTo>
                <a:lnTo>
                  <a:pt x="1157" y="1705"/>
                </a:lnTo>
                <a:lnTo>
                  <a:pt x="1164" y="1708"/>
                </a:lnTo>
                <a:lnTo>
                  <a:pt x="1170" y="1713"/>
                </a:lnTo>
                <a:lnTo>
                  <a:pt x="1176" y="1721"/>
                </a:lnTo>
                <a:lnTo>
                  <a:pt x="1181" y="1729"/>
                </a:lnTo>
                <a:lnTo>
                  <a:pt x="1185" y="1739"/>
                </a:lnTo>
                <a:lnTo>
                  <a:pt x="1187" y="1749"/>
                </a:lnTo>
                <a:lnTo>
                  <a:pt x="1189" y="1772"/>
                </a:lnTo>
                <a:lnTo>
                  <a:pt x="1192" y="1794"/>
                </a:lnTo>
                <a:lnTo>
                  <a:pt x="1193" y="1805"/>
                </a:lnTo>
                <a:lnTo>
                  <a:pt x="1195" y="1815"/>
                </a:lnTo>
                <a:lnTo>
                  <a:pt x="1198" y="1825"/>
                </a:lnTo>
                <a:lnTo>
                  <a:pt x="1204" y="1832"/>
                </a:lnTo>
                <a:lnTo>
                  <a:pt x="1207" y="1836"/>
                </a:lnTo>
                <a:lnTo>
                  <a:pt x="1210" y="1839"/>
                </a:lnTo>
                <a:lnTo>
                  <a:pt x="1214" y="1842"/>
                </a:lnTo>
                <a:lnTo>
                  <a:pt x="1219" y="1844"/>
                </a:lnTo>
                <a:lnTo>
                  <a:pt x="1224" y="1846"/>
                </a:lnTo>
                <a:lnTo>
                  <a:pt x="1229" y="1847"/>
                </a:lnTo>
                <a:lnTo>
                  <a:pt x="1236" y="1848"/>
                </a:lnTo>
                <a:lnTo>
                  <a:pt x="1243" y="1848"/>
                </a:lnTo>
                <a:lnTo>
                  <a:pt x="1243" y="1864"/>
                </a:lnTo>
                <a:lnTo>
                  <a:pt x="1243" y="1879"/>
                </a:lnTo>
                <a:lnTo>
                  <a:pt x="1243" y="1891"/>
                </a:lnTo>
                <a:lnTo>
                  <a:pt x="1243" y="1904"/>
                </a:lnTo>
                <a:lnTo>
                  <a:pt x="1243" y="1921"/>
                </a:lnTo>
                <a:lnTo>
                  <a:pt x="1243" y="1942"/>
                </a:lnTo>
                <a:lnTo>
                  <a:pt x="1243" y="1961"/>
                </a:lnTo>
                <a:lnTo>
                  <a:pt x="1243" y="1971"/>
                </a:lnTo>
                <a:lnTo>
                  <a:pt x="1232" y="1974"/>
                </a:lnTo>
                <a:lnTo>
                  <a:pt x="1221" y="1979"/>
                </a:lnTo>
                <a:lnTo>
                  <a:pt x="1208" y="1985"/>
                </a:lnTo>
                <a:lnTo>
                  <a:pt x="1196" y="1994"/>
                </a:lnTo>
                <a:lnTo>
                  <a:pt x="1183" y="2003"/>
                </a:lnTo>
                <a:lnTo>
                  <a:pt x="1170" y="2013"/>
                </a:lnTo>
                <a:lnTo>
                  <a:pt x="1157" y="2023"/>
                </a:lnTo>
                <a:lnTo>
                  <a:pt x="1143" y="2034"/>
                </a:lnTo>
                <a:lnTo>
                  <a:pt x="1131" y="2047"/>
                </a:lnTo>
                <a:lnTo>
                  <a:pt x="1120" y="2059"/>
                </a:lnTo>
                <a:lnTo>
                  <a:pt x="1109" y="2070"/>
                </a:lnTo>
                <a:lnTo>
                  <a:pt x="1101" y="2082"/>
                </a:lnTo>
                <a:lnTo>
                  <a:pt x="1094" y="2094"/>
                </a:lnTo>
                <a:lnTo>
                  <a:pt x="1088" y="2106"/>
                </a:lnTo>
                <a:lnTo>
                  <a:pt x="1085" y="2116"/>
                </a:lnTo>
                <a:lnTo>
                  <a:pt x="1084" y="2125"/>
                </a:lnTo>
                <a:lnTo>
                  <a:pt x="1084" y="2128"/>
                </a:lnTo>
                <a:lnTo>
                  <a:pt x="1086" y="2130"/>
                </a:lnTo>
                <a:lnTo>
                  <a:pt x="1088" y="2132"/>
                </a:lnTo>
                <a:lnTo>
                  <a:pt x="1092" y="2133"/>
                </a:lnTo>
                <a:lnTo>
                  <a:pt x="1101" y="2137"/>
                </a:lnTo>
                <a:lnTo>
                  <a:pt x="1110" y="2139"/>
                </a:lnTo>
                <a:lnTo>
                  <a:pt x="1131" y="2142"/>
                </a:lnTo>
                <a:lnTo>
                  <a:pt x="1143" y="2144"/>
                </a:lnTo>
                <a:lnTo>
                  <a:pt x="1151" y="2145"/>
                </a:lnTo>
                <a:lnTo>
                  <a:pt x="1158" y="2147"/>
                </a:lnTo>
                <a:lnTo>
                  <a:pt x="1163" y="2150"/>
                </a:lnTo>
                <a:lnTo>
                  <a:pt x="1169" y="2153"/>
                </a:lnTo>
                <a:lnTo>
                  <a:pt x="1180" y="2161"/>
                </a:lnTo>
                <a:lnTo>
                  <a:pt x="1189" y="2170"/>
                </a:lnTo>
                <a:lnTo>
                  <a:pt x="1200" y="2178"/>
                </a:lnTo>
                <a:lnTo>
                  <a:pt x="1210" y="2186"/>
                </a:lnTo>
                <a:lnTo>
                  <a:pt x="1216" y="2190"/>
                </a:lnTo>
                <a:lnTo>
                  <a:pt x="1222" y="2193"/>
                </a:lnTo>
                <a:lnTo>
                  <a:pt x="1229" y="2197"/>
                </a:lnTo>
                <a:lnTo>
                  <a:pt x="1237" y="2199"/>
                </a:lnTo>
                <a:lnTo>
                  <a:pt x="1248" y="2203"/>
                </a:lnTo>
                <a:lnTo>
                  <a:pt x="1258" y="2208"/>
                </a:lnTo>
                <a:lnTo>
                  <a:pt x="1267" y="2214"/>
                </a:lnTo>
                <a:lnTo>
                  <a:pt x="1277" y="2220"/>
                </a:lnTo>
                <a:lnTo>
                  <a:pt x="1296" y="2234"/>
                </a:lnTo>
                <a:lnTo>
                  <a:pt x="1312" y="2248"/>
                </a:lnTo>
                <a:lnTo>
                  <a:pt x="1327" y="2262"/>
                </a:lnTo>
                <a:lnTo>
                  <a:pt x="1340" y="2275"/>
                </a:lnTo>
                <a:lnTo>
                  <a:pt x="1352" y="2285"/>
                </a:lnTo>
                <a:lnTo>
                  <a:pt x="1363" y="2292"/>
                </a:lnTo>
                <a:lnTo>
                  <a:pt x="1370" y="2276"/>
                </a:lnTo>
                <a:lnTo>
                  <a:pt x="1377" y="2261"/>
                </a:lnTo>
                <a:lnTo>
                  <a:pt x="1385" y="2248"/>
                </a:lnTo>
                <a:lnTo>
                  <a:pt x="1394" y="2235"/>
                </a:lnTo>
                <a:lnTo>
                  <a:pt x="1401" y="2223"/>
                </a:lnTo>
                <a:lnTo>
                  <a:pt x="1410" y="2210"/>
                </a:lnTo>
                <a:lnTo>
                  <a:pt x="1419" y="2198"/>
                </a:lnTo>
                <a:lnTo>
                  <a:pt x="1429" y="2187"/>
                </a:lnTo>
                <a:lnTo>
                  <a:pt x="1439" y="2160"/>
                </a:lnTo>
                <a:lnTo>
                  <a:pt x="1449" y="2138"/>
                </a:lnTo>
                <a:lnTo>
                  <a:pt x="1459" y="2116"/>
                </a:lnTo>
                <a:lnTo>
                  <a:pt x="1468" y="2088"/>
                </a:lnTo>
                <a:lnTo>
                  <a:pt x="1472" y="2082"/>
                </a:lnTo>
                <a:lnTo>
                  <a:pt x="1476" y="2076"/>
                </a:lnTo>
                <a:lnTo>
                  <a:pt x="1480" y="2070"/>
                </a:lnTo>
                <a:lnTo>
                  <a:pt x="1485" y="2065"/>
                </a:lnTo>
                <a:lnTo>
                  <a:pt x="1496" y="2055"/>
                </a:lnTo>
                <a:lnTo>
                  <a:pt x="1507" y="2046"/>
                </a:lnTo>
                <a:lnTo>
                  <a:pt x="1518" y="2036"/>
                </a:lnTo>
                <a:lnTo>
                  <a:pt x="1527" y="2026"/>
                </a:lnTo>
                <a:lnTo>
                  <a:pt x="1530" y="2021"/>
                </a:lnTo>
                <a:lnTo>
                  <a:pt x="1533" y="2015"/>
                </a:lnTo>
                <a:lnTo>
                  <a:pt x="1534" y="2009"/>
                </a:lnTo>
                <a:lnTo>
                  <a:pt x="1535" y="2002"/>
                </a:lnTo>
                <a:lnTo>
                  <a:pt x="1535" y="1993"/>
                </a:lnTo>
                <a:lnTo>
                  <a:pt x="1534" y="1984"/>
                </a:lnTo>
                <a:lnTo>
                  <a:pt x="1532" y="1975"/>
                </a:lnTo>
                <a:lnTo>
                  <a:pt x="1530" y="1966"/>
                </a:lnTo>
                <a:lnTo>
                  <a:pt x="1524" y="1950"/>
                </a:lnTo>
                <a:lnTo>
                  <a:pt x="1519" y="1934"/>
                </a:lnTo>
                <a:lnTo>
                  <a:pt x="1512" y="1918"/>
                </a:lnTo>
                <a:lnTo>
                  <a:pt x="1507" y="1904"/>
                </a:lnTo>
                <a:lnTo>
                  <a:pt x="1504" y="1891"/>
                </a:lnTo>
                <a:lnTo>
                  <a:pt x="1502" y="1879"/>
                </a:lnTo>
                <a:lnTo>
                  <a:pt x="1502" y="1873"/>
                </a:lnTo>
                <a:lnTo>
                  <a:pt x="1504" y="1867"/>
                </a:lnTo>
                <a:lnTo>
                  <a:pt x="1506" y="1861"/>
                </a:lnTo>
                <a:lnTo>
                  <a:pt x="1508" y="1855"/>
                </a:lnTo>
                <a:lnTo>
                  <a:pt x="1514" y="1843"/>
                </a:lnTo>
                <a:lnTo>
                  <a:pt x="1523" y="1830"/>
                </a:lnTo>
                <a:lnTo>
                  <a:pt x="1534" y="1817"/>
                </a:lnTo>
                <a:lnTo>
                  <a:pt x="1547" y="1805"/>
                </a:lnTo>
                <a:lnTo>
                  <a:pt x="1561" y="1793"/>
                </a:lnTo>
                <a:lnTo>
                  <a:pt x="1576" y="1782"/>
                </a:lnTo>
                <a:lnTo>
                  <a:pt x="1591" y="1772"/>
                </a:lnTo>
                <a:lnTo>
                  <a:pt x="1608" y="1761"/>
                </a:lnTo>
                <a:lnTo>
                  <a:pt x="1623" y="1753"/>
                </a:lnTo>
                <a:lnTo>
                  <a:pt x="1640" y="1745"/>
                </a:lnTo>
                <a:lnTo>
                  <a:pt x="1655" y="1739"/>
                </a:lnTo>
                <a:lnTo>
                  <a:pt x="1669" y="1735"/>
                </a:lnTo>
                <a:lnTo>
                  <a:pt x="1682" y="1732"/>
                </a:lnTo>
                <a:lnTo>
                  <a:pt x="1695" y="1731"/>
                </a:lnTo>
                <a:lnTo>
                  <a:pt x="1699" y="1731"/>
                </a:lnTo>
                <a:lnTo>
                  <a:pt x="1702" y="1729"/>
                </a:lnTo>
                <a:lnTo>
                  <a:pt x="1706" y="1727"/>
                </a:lnTo>
                <a:lnTo>
                  <a:pt x="1709" y="1725"/>
                </a:lnTo>
                <a:lnTo>
                  <a:pt x="1717" y="1718"/>
                </a:lnTo>
                <a:lnTo>
                  <a:pt x="1724" y="1709"/>
                </a:lnTo>
                <a:lnTo>
                  <a:pt x="1733" y="1701"/>
                </a:lnTo>
                <a:lnTo>
                  <a:pt x="1743" y="1694"/>
                </a:lnTo>
                <a:lnTo>
                  <a:pt x="1748" y="1692"/>
                </a:lnTo>
                <a:lnTo>
                  <a:pt x="1754" y="1690"/>
                </a:lnTo>
                <a:lnTo>
                  <a:pt x="1760" y="1688"/>
                </a:lnTo>
                <a:lnTo>
                  <a:pt x="1768" y="1688"/>
                </a:lnTo>
                <a:lnTo>
                  <a:pt x="1779" y="1684"/>
                </a:lnTo>
                <a:lnTo>
                  <a:pt x="1789" y="1682"/>
                </a:lnTo>
                <a:lnTo>
                  <a:pt x="1798" y="1681"/>
                </a:lnTo>
                <a:lnTo>
                  <a:pt x="1807" y="1680"/>
                </a:lnTo>
                <a:lnTo>
                  <a:pt x="1820" y="1681"/>
                </a:lnTo>
                <a:lnTo>
                  <a:pt x="1834" y="1682"/>
                </a:lnTo>
                <a:lnTo>
                  <a:pt x="1854" y="1681"/>
                </a:lnTo>
                <a:lnTo>
                  <a:pt x="1868" y="1679"/>
                </a:lnTo>
                <a:lnTo>
                  <a:pt x="1874" y="1678"/>
                </a:lnTo>
                <a:lnTo>
                  <a:pt x="1878" y="1676"/>
                </a:lnTo>
                <a:lnTo>
                  <a:pt x="1882" y="1673"/>
                </a:lnTo>
                <a:lnTo>
                  <a:pt x="1885" y="1670"/>
                </a:lnTo>
                <a:lnTo>
                  <a:pt x="1890" y="1663"/>
                </a:lnTo>
                <a:lnTo>
                  <a:pt x="1893" y="1653"/>
                </a:lnTo>
                <a:lnTo>
                  <a:pt x="1897" y="1641"/>
                </a:lnTo>
                <a:lnTo>
                  <a:pt x="1901" y="1626"/>
                </a:lnTo>
                <a:lnTo>
                  <a:pt x="1927" y="1571"/>
                </a:lnTo>
                <a:lnTo>
                  <a:pt x="1939" y="1553"/>
                </a:lnTo>
                <a:lnTo>
                  <a:pt x="1949" y="1535"/>
                </a:lnTo>
                <a:lnTo>
                  <a:pt x="1959" y="1518"/>
                </a:lnTo>
                <a:lnTo>
                  <a:pt x="1967" y="1500"/>
                </a:lnTo>
                <a:lnTo>
                  <a:pt x="1972" y="1480"/>
                </a:lnTo>
                <a:lnTo>
                  <a:pt x="1977" y="1460"/>
                </a:lnTo>
                <a:lnTo>
                  <a:pt x="1980" y="1437"/>
                </a:lnTo>
                <a:lnTo>
                  <a:pt x="1980" y="1411"/>
                </a:lnTo>
                <a:lnTo>
                  <a:pt x="1981" y="1405"/>
                </a:lnTo>
                <a:lnTo>
                  <a:pt x="1982" y="1400"/>
                </a:lnTo>
                <a:lnTo>
                  <a:pt x="1983" y="1395"/>
                </a:lnTo>
                <a:lnTo>
                  <a:pt x="1986" y="1391"/>
                </a:lnTo>
                <a:lnTo>
                  <a:pt x="1991" y="1382"/>
                </a:lnTo>
                <a:lnTo>
                  <a:pt x="1997" y="1372"/>
                </a:lnTo>
                <a:lnTo>
                  <a:pt x="2003" y="1364"/>
                </a:lnTo>
                <a:lnTo>
                  <a:pt x="2009" y="1354"/>
                </a:lnTo>
                <a:lnTo>
                  <a:pt x="2011" y="1349"/>
                </a:lnTo>
                <a:lnTo>
                  <a:pt x="2012" y="1343"/>
                </a:lnTo>
                <a:lnTo>
                  <a:pt x="2013" y="1337"/>
                </a:lnTo>
                <a:lnTo>
                  <a:pt x="2014" y="1331"/>
                </a:lnTo>
                <a:lnTo>
                  <a:pt x="2014" y="1307"/>
                </a:lnTo>
                <a:lnTo>
                  <a:pt x="2014" y="1288"/>
                </a:lnTo>
                <a:lnTo>
                  <a:pt x="2014" y="1271"/>
                </a:lnTo>
                <a:lnTo>
                  <a:pt x="2014" y="1250"/>
                </a:lnTo>
                <a:lnTo>
                  <a:pt x="2011" y="1223"/>
                </a:lnTo>
                <a:lnTo>
                  <a:pt x="2004" y="1185"/>
                </a:lnTo>
                <a:lnTo>
                  <a:pt x="2000" y="1165"/>
                </a:lnTo>
                <a:lnTo>
                  <a:pt x="1997" y="1145"/>
                </a:lnTo>
                <a:lnTo>
                  <a:pt x="1994" y="1129"/>
                </a:lnTo>
                <a:lnTo>
                  <a:pt x="1993" y="1115"/>
                </a:lnTo>
                <a:lnTo>
                  <a:pt x="1994" y="1108"/>
                </a:lnTo>
                <a:lnTo>
                  <a:pt x="1997" y="1102"/>
                </a:lnTo>
                <a:lnTo>
                  <a:pt x="1999" y="1096"/>
                </a:lnTo>
                <a:lnTo>
                  <a:pt x="2002" y="1090"/>
                </a:lnTo>
                <a:lnTo>
                  <a:pt x="2006" y="1085"/>
                </a:lnTo>
                <a:lnTo>
                  <a:pt x="2012" y="1081"/>
                </a:lnTo>
                <a:lnTo>
                  <a:pt x="2017" y="1077"/>
                </a:lnTo>
                <a:lnTo>
                  <a:pt x="2023" y="1073"/>
                </a:lnTo>
                <a:lnTo>
                  <a:pt x="2035" y="1067"/>
                </a:lnTo>
                <a:lnTo>
                  <a:pt x="2047" y="1063"/>
                </a:lnTo>
                <a:lnTo>
                  <a:pt x="2058" y="1060"/>
                </a:lnTo>
                <a:lnTo>
                  <a:pt x="2067" y="1060"/>
                </a:lnTo>
                <a:lnTo>
                  <a:pt x="2067" y="1046"/>
                </a:lnTo>
                <a:lnTo>
                  <a:pt x="2069" y="1032"/>
                </a:lnTo>
                <a:lnTo>
                  <a:pt x="2071" y="1020"/>
                </a:lnTo>
                <a:lnTo>
                  <a:pt x="2073" y="1009"/>
                </a:lnTo>
                <a:lnTo>
                  <a:pt x="2078" y="999"/>
                </a:lnTo>
                <a:lnTo>
                  <a:pt x="2081" y="990"/>
                </a:lnTo>
                <a:lnTo>
                  <a:pt x="2087" y="980"/>
                </a:lnTo>
                <a:lnTo>
                  <a:pt x="2092" y="972"/>
                </a:lnTo>
                <a:lnTo>
                  <a:pt x="2104" y="956"/>
                </a:lnTo>
                <a:lnTo>
                  <a:pt x="2117" y="943"/>
                </a:lnTo>
                <a:lnTo>
                  <a:pt x="2132" y="929"/>
                </a:lnTo>
                <a:lnTo>
                  <a:pt x="2147" y="917"/>
                </a:lnTo>
                <a:lnTo>
                  <a:pt x="2161" y="904"/>
                </a:lnTo>
                <a:lnTo>
                  <a:pt x="2175" y="891"/>
                </a:lnTo>
                <a:lnTo>
                  <a:pt x="2183" y="885"/>
                </a:lnTo>
                <a:lnTo>
                  <a:pt x="2190" y="877"/>
                </a:lnTo>
                <a:lnTo>
                  <a:pt x="2195" y="869"/>
                </a:lnTo>
                <a:lnTo>
                  <a:pt x="2202" y="861"/>
                </a:lnTo>
                <a:lnTo>
                  <a:pt x="2206" y="852"/>
                </a:lnTo>
                <a:lnTo>
                  <a:pt x="2212" y="843"/>
                </a:lnTo>
                <a:lnTo>
                  <a:pt x="2216" y="833"/>
                </a:lnTo>
                <a:lnTo>
                  <a:pt x="2219" y="822"/>
                </a:lnTo>
                <a:lnTo>
                  <a:pt x="2223" y="810"/>
                </a:lnTo>
                <a:lnTo>
                  <a:pt x="2225" y="798"/>
                </a:lnTo>
                <a:lnTo>
                  <a:pt x="2226" y="784"/>
                </a:lnTo>
                <a:lnTo>
                  <a:pt x="2226" y="770"/>
                </a:lnTo>
                <a:lnTo>
                  <a:pt x="2225" y="752"/>
                </a:lnTo>
                <a:lnTo>
                  <a:pt x="2222" y="732"/>
                </a:lnTo>
                <a:lnTo>
                  <a:pt x="2217" y="711"/>
                </a:lnTo>
                <a:lnTo>
                  <a:pt x="2212" y="689"/>
                </a:lnTo>
                <a:lnTo>
                  <a:pt x="2205" y="668"/>
                </a:lnTo>
                <a:lnTo>
                  <a:pt x="2199" y="649"/>
                </a:lnTo>
                <a:lnTo>
                  <a:pt x="2192" y="633"/>
                </a:lnTo>
                <a:lnTo>
                  <a:pt x="2186" y="622"/>
                </a:lnTo>
                <a:lnTo>
                  <a:pt x="2182" y="614"/>
                </a:lnTo>
                <a:lnTo>
                  <a:pt x="2178" y="608"/>
                </a:lnTo>
                <a:lnTo>
                  <a:pt x="2173" y="604"/>
                </a:lnTo>
                <a:lnTo>
                  <a:pt x="2168" y="601"/>
                </a:lnTo>
                <a:lnTo>
                  <a:pt x="2163" y="600"/>
                </a:lnTo>
                <a:lnTo>
                  <a:pt x="2157" y="599"/>
                </a:lnTo>
                <a:lnTo>
                  <a:pt x="2151" y="600"/>
                </a:lnTo>
                <a:lnTo>
                  <a:pt x="2146" y="601"/>
                </a:lnTo>
                <a:lnTo>
                  <a:pt x="2134" y="603"/>
                </a:lnTo>
                <a:lnTo>
                  <a:pt x="2122" y="605"/>
                </a:lnTo>
                <a:lnTo>
                  <a:pt x="2116" y="605"/>
                </a:lnTo>
                <a:lnTo>
                  <a:pt x="2111" y="604"/>
                </a:lnTo>
                <a:lnTo>
                  <a:pt x="2105" y="602"/>
                </a:lnTo>
                <a:lnTo>
                  <a:pt x="2100" y="597"/>
                </a:lnTo>
                <a:lnTo>
                  <a:pt x="2089" y="590"/>
                </a:lnTo>
                <a:lnTo>
                  <a:pt x="2079" y="582"/>
                </a:lnTo>
                <a:lnTo>
                  <a:pt x="2069" y="573"/>
                </a:lnTo>
                <a:lnTo>
                  <a:pt x="2059" y="563"/>
                </a:lnTo>
                <a:lnTo>
                  <a:pt x="2039" y="540"/>
                </a:lnTo>
                <a:lnTo>
                  <a:pt x="2021" y="518"/>
                </a:lnTo>
                <a:lnTo>
                  <a:pt x="2010" y="507"/>
                </a:lnTo>
                <a:lnTo>
                  <a:pt x="2000" y="497"/>
                </a:lnTo>
                <a:lnTo>
                  <a:pt x="1989" y="488"/>
                </a:lnTo>
                <a:lnTo>
                  <a:pt x="1977" y="478"/>
                </a:lnTo>
                <a:lnTo>
                  <a:pt x="1965" y="471"/>
                </a:lnTo>
                <a:lnTo>
                  <a:pt x="1950" y="466"/>
                </a:lnTo>
                <a:lnTo>
                  <a:pt x="1944" y="464"/>
                </a:lnTo>
                <a:lnTo>
                  <a:pt x="1936" y="463"/>
                </a:lnTo>
                <a:lnTo>
                  <a:pt x="1928" y="462"/>
                </a:lnTo>
                <a:lnTo>
                  <a:pt x="1921" y="462"/>
                </a:lnTo>
                <a:lnTo>
                  <a:pt x="1898" y="462"/>
                </a:lnTo>
                <a:lnTo>
                  <a:pt x="1878" y="462"/>
                </a:lnTo>
                <a:lnTo>
                  <a:pt x="1860" y="462"/>
                </a:lnTo>
                <a:lnTo>
                  <a:pt x="1841" y="462"/>
                </a:lnTo>
                <a:lnTo>
                  <a:pt x="1826" y="461"/>
                </a:lnTo>
                <a:lnTo>
                  <a:pt x="1814" y="460"/>
                </a:lnTo>
                <a:lnTo>
                  <a:pt x="1802" y="458"/>
                </a:lnTo>
                <a:lnTo>
                  <a:pt x="1791" y="456"/>
                </a:lnTo>
                <a:lnTo>
                  <a:pt x="1780" y="453"/>
                </a:lnTo>
                <a:lnTo>
                  <a:pt x="1768" y="451"/>
                </a:lnTo>
                <a:lnTo>
                  <a:pt x="1755" y="450"/>
                </a:lnTo>
                <a:lnTo>
                  <a:pt x="1742" y="450"/>
                </a:lnTo>
                <a:lnTo>
                  <a:pt x="1725" y="450"/>
                </a:lnTo>
                <a:lnTo>
                  <a:pt x="1713" y="452"/>
                </a:lnTo>
                <a:lnTo>
                  <a:pt x="1703" y="454"/>
                </a:lnTo>
                <a:lnTo>
                  <a:pt x="1696" y="458"/>
                </a:lnTo>
                <a:lnTo>
                  <a:pt x="1689" y="462"/>
                </a:lnTo>
                <a:lnTo>
                  <a:pt x="1685" y="467"/>
                </a:lnTo>
                <a:lnTo>
                  <a:pt x="1679" y="473"/>
                </a:lnTo>
                <a:lnTo>
                  <a:pt x="1675" y="480"/>
                </a:lnTo>
                <a:lnTo>
                  <a:pt x="1672" y="471"/>
                </a:lnTo>
                <a:lnTo>
                  <a:pt x="1669" y="462"/>
                </a:lnTo>
                <a:lnTo>
                  <a:pt x="1669" y="454"/>
                </a:lnTo>
                <a:lnTo>
                  <a:pt x="1670" y="447"/>
                </a:lnTo>
                <a:lnTo>
                  <a:pt x="1673" y="436"/>
                </a:lnTo>
                <a:lnTo>
                  <a:pt x="1675" y="430"/>
                </a:lnTo>
                <a:lnTo>
                  <a:pt x="1675" y="426"/>
                </a:lnTo>
                <a:lnTo>
                  <a:pt x="1673" y="421"/>
                </a:lnTo>
                <a:lnTo>
                  <a:pt x="1670" y="417"/>
                </a:lnTo>
                <a:lnTo>
                  <a:pt x="1668" y="413"/>
                </a:lnTo>
                <a:lnTo>
                  <a:pt x="1664" y="406"/>
                </a:lnTo>
                <a:lnTo>
                  <a:pt x="1662" y="400"/>
                </a:lnTo>
                <a:lnTo>
                  <a:pt x="1655" y="400"/>
                </a:lnTo>
                <a:lnTo>
                  <a:pt x="1648" y="398"/>
                </a:lnTo>
                <a:lnTo>
                  <a:pt x="1643" y="396"/>
                </a:lnTo>
                <a:lnTo>
                  <a:pt x="1636" y="394"/>
                </a:lnTo>
                <a:lnTo>
                  <a:pt x="1624" y="387"/>
                </a:lnTo>
                <a:lnTo>
                  <a:pt x="1612" y="379"/>
                </a:lnTo>
                <a:lnTo>
                  <a:pt x="1596" y="363"/>
                </a:lnTo>
                <a:lnTo>
                  <a:pt x="1588" y="357"/>
                </a:lnTo>
                <a:lnTo>
                  <a:pt x="1581" y="359"/>
                </a:lnTo>
                <a:lnTo>
                  <a:pt x="1574" y="360"/>
                </a:lnTo>
                <a:lnTo>
                  <a:pt x="1567" y="361"/>
                </a:lnTo>
                <a:lnTo>
                  <a:pt x="1560" y="362"/>
                </a:lnTo>
                <a:lnTo>
                  <a:pt x="1546" y="361"/>
                </a:lnTo>
                <a:lnTo>
                  <a:pt x="1534" y="358"/>
                </a:lnTo>
                <a:lnTo>
                  <a:pt x="1523" y="354"/>
                </a:lnTo>
                <a:lnTo>
                  <a:pt x="1512" y="348"/>
                </a:lnTo>
                <a:lnTo>
                  <a:pt x="1504" y="341"/>
                </a:lnTo>
                <a:lnTo>
                  <a:pt x="1496" y="333"/>
                </a:lnTo>
                <a:lnTo>
                  <a:pt x="1468" y="333"/>
                </a:lnTo>
                <a:lnTo>
                  <a:pt x="1468" y="337"/>
                </a:lnTo>
                <a:lnTo>
                  <a:pt x="1466" y="342"/>
                </a:lnTo>
                <a:lnTo>
                  <a:pt x="1463" y="349"/>
                </a:lnTo>
                <a:lnTo>
                  <a:pt x="1459" y="357"/>
                </a:lnTo>
                <a:lnTo>
                  <a:pt x="1446" y="373"/>
                </a:lnTo>
                <a:lnTo>
                  <a:pt x="1433" y="390"/>
                </a:lnTo>
                <a:lnTo>
                  <a:pt x="1426" y="398"/>
                </a:lnTo>
                <a:lnTo>
                  <a:pt x="1419" y="404"/>
                </a:lnTo>
                <a:lnTo>
                  <a:pt x="1411" y="409"/>
                </a:lnTo>
                <a:lnTo>
                  <a:pt x="1405" y="413"/>
                </a:lnTo>
                <a:lnTo>
                  <a:pt x="1401" y="414"/>
                </a:lnTo>
                <a:lnTo>
                  <a:pt x="1398" y="415"/>
                </a:lnTo>
                <a:lnTo>
                  <a:pt x="1395" y="415"/>
                </a:lnTo>
                <a:lnTo>
                  <a:pt x="1392" y="414"/>
                </a:lnTo>
                <a:lnTo>
                  <a:pt x="1389" y="413"/>
                </a:lnTo>
                <a:lnTo>
                  <a:pt x="1387" y="412"/>
                </a:lnTo>
                <a:lnTo>
                  <a:pt x="1385" y="409"/>
                </a:lnTo>
                <a:lnTo>
                  <a:pt x="1383" y="406"/>
                </a:lnTo>
                <a:lnTo>
                  <a:pt x="1367" y="406"/>
                </a:lnTo>
                <a:lnTo>
                  <a:pt x="1352" y="406"/>
                </a:lnTo>
                <a:lnTo>
                  <a:pt x="1338" y="405"/>
                </a:lnTo>
                <a:lnTo>
                  <a:pt x="1325" y="402"/>
                </a:lnTo>
                <a:lnTo>
                  <a:pt x="1318" y="401"/>
                </a:lnTo>
                <a:lnTo>
                  <a:pt x="1312" y="399"/>
                </a:lnTo>
                <a:lnTo>
                  <a:pt x="1308" y="396"/>
                </a:lnTo>
                <a:lnTo>
                  <a:pt x="1304" y="393"/>
                </a:lnTo>
                <a:lnTo>
                  <a:pt x="1300" y="390"/>
                </a:lnTo>
                <a:lnTo>
                  <a:pt x="1298" y="386"/>
                </a:lnTo>
                <a:lnTo>
                  <a:pt x="1297" y="381"/>
                </a:lnTo>
                <a:lnTo>
                  <a:pt x="1296" y="375"/>
                </a:lnTo>
                <a:lnTo>
                  <a:pt x="1270" y="375"/>
                </a:lnTo>
                <a:lnTo>
                  <a:pt x="1259" y="380"/>
                </a:lnTo>
                <a:lnTo>
                  <a:pt x="1247" y="384"/>
                </a:lnTo>
                <a:lnTo>
                  <a:pt x="1240" y="384"/>
                </a:lnTo>
                <a:lnTo>
                  <a:pt x="1235" y="384"/>
                </a:lnTo>
                <a:lnTo>
                  <a:pt x="1228" y="384"/>
                </a:lnTo>
                <a:lnTo>
                  <a:pt x="1224" y="382"/>
                </a:lnTo>
                <a:lnTo>
                  <a:pt x="1283" y="333"/>
                </a:lnTo>
                <a:lnTo>
                  <a:pt x="1286" y="321"/>
                </a:lnTo>
                <a:lnTo>
                  <a:pt x="1289" y="309"/>
                </a:lnTo>
                <a:lnTo>
                  <a:pt x="1294" y="299"/>
                </a:lnTo>
                <a:lnTo>
                  <a:pt x="1299" y="290"/>
                </a:lnTo>
                <a:lnTo>
                  <a:pt x="1305" y="282"/>
                </a:lnTo>
                <a:lnTo>
                  <a:pt x="1310" y="274"/>
                </a:lnTo>
                <a:lnTo>
                  <a:pt x="1317" y="268"/>
                </a:lnTo>
                <a:lnTo>
                  <a:pt x="1323" y="260"/>
                </a:lnTo>
                <a:lnTo>
                  <a:pt x="1349" y="240"/>
                </a:lnTo>
                <a:lnTo>
                  <a:pt x="1370" y="222"/>
                </a:lnTo>
                <a:lnTo>
                  <a:pt x="1362" y="217"/>
                </a:lnTo>
                <a:lnTo>
                  <a:pt x="1356" y="213"/>
                </a:lnTo>
                <a:lnTo>
                  <a:pt x="1352" y="210"/>
                </a:lnTo>
                <a:lnTo>
                  <a:pt x="1349" y="205"/>
                </a:lnTo>
                <a:lnTo>
                  <a:pt x="1345" y="201"/>
                </a:lnTo>
                <a:lnTo>
                  <a:pt x="1344" y="196"/>
                </a:lnTo>
                <a:lnTo>
                  <a:pt x="1343" y="191"/>
                </a:lnTo>
                <a:lnTo>
                  <a:pt x="1343" y="184"/>
                </a:lnTo>
                <a:lnTo>
                  <a:pt x="1338" y="184"/>
                </a:lnTo>
                <a:lnTo>
                  <a:pt x="1333" y="183"/>
                </a:lnTo>
                <a:lnTo>
                  <a:pt x="1330" y="182"/>
                </a:lnTo>
                <a:lnTo>
                  <a:pt x="1326" y="179"/>
                </a:lnTo>
                <a:lnTo>
                  <a:pt x="1320" y="174"/>
                </a:lnTo>
                <a:lnTo>
                  <a:pt x="1315" y="166"/>
                </a:lnTo>
                <a:lnTo>
                  <a:pt x="1310" y="157"/>
                </a:lnTo>
                <a:lnTo>
                  <a:pt x="1307" y="146"/>
                </a:lnTo>
                <a:lnTo>
                  <a:pt x="1305" y="135"/>
                </a:lnTo>
                <a:lnTo>
                  <a:pt x="1301" y="124"/>
                </a:lnTo>
                <a:lnTo>
                  <a:pt x="1298" y="100"/>
                </a:lnTo>
                <a:lnTo>
                  <a:pt x="1293" y="78"/>
                </a:lnTo>
                <a:lnTo>
                  <a:pt x="1291" y="68"/>
                </a:lnTo>
                <a:lnTo>
                  <a:pt x="1286" y="60"/>
                </a:lnTo>
                <a:lnTo>
                  <a:pt x="1282" y="54"/>
                </a:lnTo>
                <a:lnTo>
                  <a:pt x="1276" y="49"/>
                </a:lnTo>
                <a:lnTo>
                  <a:pt x="1264" y="71"/>
                </a:lnTo>
                <a:lnTo>
                  <a:pt x="1240" y="109"/>
                </a:lnTo>
                <a:lnTo>
                  <a:pt x="1227" y="128"/>
                </a:lnTo>
                <a:lnTo>
                  <a:pt x="1214" y="144"/>
                </a:lnTo>
                <a:lnTo>
                  <a:pt x="1207" y="150"/>
                </a:lnTo>
                <a:lnTo>
                  <a:pt x="1200" y="156"/>
                </a:lnTo>
                <a:lnTo>
                  <a:pt x="1195" y="159"/>
                </a:lnTo>
                <a:lnTo>
                  <a:pt x="1189" y="160"/>
                </a:lnTo>
                <a:lnTo>
                  <a:pt x="1124" y="135"/>
                </a:lnTo>
                <a:lnTo>
                  <a:pt x="1113" y="139"/>
                </a:lnTo>
                <a:lnTo>
                  <a:pt x="1102" y="142"/>
                </a:lnTo>
                <a:lnTo>
                  <a:pt x="1088" y="144"/>
                </a:lnTo>
                <a:lnTo>
                  <a:pt x="1075" y="146"/>
                </a:lnTo>
                <a:lnTo>
                  <a:pt x="1047" y="147"/>
                </a:lnTo>
                <a:lnTo>
                  <a:pt x="1017" y="147"/>
                </a:lnTo>
                <a:lnTo>
                  <a:pt x="1016" y="152"/>
                </a:lnTo>
                <a:lnTo>
                  <a:pt x="1015" y="157"/>
                </a:lnTo>
                <a:lnTo>
                  <a:pt x="1013" y="161"/>
                </a:lnTo>
                <a:lnTo>
                  <a:pt x="1009" y="165"/>
                </a:lnTo>
                <a:lnTo>
                  <a:pt x="1006" y="168"/>
                </a:lnTo>
                <a:lnTo>
                  <a:pt x="1003" y="170"/>
                </a:lnTo>
                <a:lnTo>
                  <a:pt x="1000" y="172"/>
                </a:lnTo>
                <a:lnTo>
                  <a:pt x="997" y="172"/>
                </a:lnTo>
                <a:lnTo>
                  <a:pt x="992" y="173"/>
                </a:lnTo>
                <a:lnTo>
                  <a:pt x="987" y="175"/>
                </a:lnTo>
                <a:lnTo>
                  <a:pt x="985" y="175"/>
                </a:lnTo>
                <a:lnTo>
                  <a:pt x="982" y="175"/>
                </a:lnTo>
                <a:lnTo>
                  <a:pt x="980" y="174"/>
                </a:lnTo>
                <a:lnTo>
                  <a:pt x="978" y="172"/>
                </a:lnTo>
                <a:lnTo>
                  <a:pt x="976" y="176"/>
                </a:lnTo>
                <a:lnTo>
                  <a:pt x="972" y="179"/>
                </a:lnTo>
                <a:lnTo>
                  <a:pt x="967" y="183"/>
                </a:lnTo>
                <a:lnTo>
                  <a:pt x="960" y="187"/>
                </a:lnTo>
                <a:lnTo>
                  <a:pt x="941" y="194"/>
                </a:lnTo>
                <a:lnTo>
                  <a:pt x="920" y="200"/>
                </a:lnTo>
                <a:lnTo>
                  <a:pt x="879" y="212"/>
                </a:lnTo>
                <a:lnTo>
                  <a:pt x="858" y="216"/>
                </a:lnTo>
                <a:lnTo>
                  <a:pt x="851" y="215"/>
                </a:lnTo>
                <a:lnTo>
                  <a:pt x="846" y="213"/>
                </a:lnTo>
                <a:lnTo>
                  <a:pt x="839" y="208"/>
                </a:lnTo>
                <a:lnTo>
                  <a:pt x="834" y="203"/>
                </a:lnTo>
                <a:lnTo>
                  <a:pt x="827" y="197"/>
                </a:lnTo>
                <a:lnTo>
                  <a:pt x="822" y="191"/>
                </a:lnTo>
                <a:lnTo>
                  <a:pt x="817" y="184"/>
                </a:lnTo>
                <a:lnTo>
                  <a:pt x="812" y="176"/>
                </a:lnTo>
                <a:lnTo>
                  <a:pt x="803" y="161"/>
                </a:lnTo>
                <a:lnTo>
                  <a:pt x="796" y="145"/>
                </a:lnTo>
                <a:lnTo>
                  <a:pt x="793" y="132"/>
                </a:lnTo>
                <a:lnTo>
                  <a:pt x="791" y="123"/>
                </a:lnTo>
                <a:lnTo>
                  <a:pt x="792" y="116"/>
                </a:lnTo>
                <a:lnTo>
                  <a:pt x="794" y="109"/>
                </a:lnTo>
                <a:lnTo>
                  <a:pt x="798" y="103"/>
                </a:lnTo>
                <a:lnTo>
                  <a:pt x="801" y="95"/>
                </a:lnTo>
                <a:lnTo>
                  <a:pt x="805" y="88"/>
                </a:lnTo>
                <a:lnTo>
                  <a:pt x="808" y="81"/>
                </a:lnTo>
                <a:lnTo>
                  <a:pt x="811" y="74"/>
                </a:lnTo>
                <a:lnTo>
                  <a:pt x="811" y="67"/>
                </a:lnTo>
                <a:lnTo>
                  <a:pt x="811" y="53"/>
                </a:lnTo>
                <a:lnTo>
                  <a:pt x="808" y="39"/>
                </a:lnTo>
                <a:lnTo>
                  <a:pt x="806" y="33"/>
                </a:lnTo>
                <a:lnTo>
                  <a:pt x="804" y="28"/>
                </a:lnTo>
                <a:lnTo>
                  <a:pt x="801" y="24"/>
                </a:lnTo>
                <a:lnTo>
                  <a:pt x="798" y="20"/>
                </a:lnTo>
                <a:lnTo>
                  <a:pt x="794" y="16"/>
                </a:lnTo>
                <a:lnTo>
                  <a:pt x="789" y="12"/>
                </a:lnTo>
                <a:lnTo>
                  <a:pt x="783" y="9"/>
                </a:lnTo>
                <a:lnTo>
                  <a:pt x="778" y="7"/>
                </a:lnTo>
                <a:lnTo>
                  <a:pt x="762" y="3"/>
                </a:lnTo>
                <a:lnTo>
                  <a:pt x="745" y="0"/>
                </a:lnTo>
                <a:lnTo>
                  <a:pt x="739" y="10"/>
                </a:lnTo>
                <a:lnTo>
                  <a:pt x="733" y="21"/>
                </a:lnTo>
                <a:lnTo>
                  <a:pt x="729" y="23"/>
                </a:lnTo>
                <a:lnTo>
                  <a:pt x="727" y="25"/>
                </a:lnTo>
                <a:lnTo>
                  <a:pt x="725" y="26"/>
                </a:lnTo>
                <a:lnTo>
                  <a:pt x="722" y="27"/>
                </a:lnTo>
                <a:lnTo>
                  <a:pt x="717" y="27"/>
                </a:lnTo>
                <a:lnTo>
                  <a:pt x="714" y="27"/>
                </a:lnTo>
                <a:lnTo>
                  <a:pt x="710" y="26"/>
                </a:lnTo>
                <a:lnTo>
                  <a:pt x="705" y="24"/>
                </a:lnTo>
                <a:lnTo>
                  <a:pt x="703" y="28"/>
                </a:lnTo>
                <a:lnTo>
                  <a:pt x="700" y="31"/>
                </a:lnTo>
                <a:lnTo>
                  <a:pt x="695" y="35"/>
                </a:lnTo>
                <a:lnTo>
                  <a:pt x="690" y="39"/>
                </a:lnTo>
                <a:lnTo>
                  <a:pt x="677" y="47"/>
                </a:lnTo>
                <a:lnTo>
                  <a:pt x="662" y="55"/>
                </a:lnTo>
                <a:lnTo>
                  <a:pt x="648" y="63"/>
                </a:lnTo>
                <a:lnTo>
                  <a:pt x="637" y="71"/>
                </a:lnTo>
                <a:lnTo>
                  <a:pt x="632" y="75"/>
                </a:lnTo>
                <a:lnTo>
                  <a:pt x="628" y="79"/>
                </a:lnTo>
                <a:lnTo>
                  <a:pt x="626" y="82"/>
                </a:lnTo>
                <a:lnTo>
                  <a:pt x="625" y="86"/>
                </a:lnTo>
                <a:lnTo>
                  <a:pt x="612" y="79"/>
                </a:lnTo>
                <a:lnTo>
                  <a:pt x="589" y="70"/>
                </a:lnTo>
                <a:lnTo>
                  <a:pt x="566" y="62"/>
                </a:lnTo>
                <a:lnTo>
                  <a:pt x="552" y="55"/>
                </a:lnTo>
                <a:lnTo>
                  <a:pt x="525" y="55"/>
                </a:lnTo>
                <a:lnTo>
                  <a:pt x="525" y="99"/>
                </a:lnTo>
                <a:lnTo>
                  <a:pt x="535" y="114"/>
                </a:lnTo>
                <a:lnTo>
                  <a:pt x="552" y="137"/>
                </a:lnTo>
                <a:lnTo>
                  <a:pt x="566" y="160"/>
                </a:lnTo>
                <a:lnTo>
                  <a:pt x="572" y="172"/>
                </a:lnTo>
                <a:lnTo>
                  <a:pt x="571" y="178"/>
                </a:lnTo>
                <a:lnTo>
                  <a:pt x="569" y="185"/>
                </a:lnTo>
                <a:lnTo>
                  <a:pt x="566" y="191"/>
                </a:lnTo>
                <a:lnTo>
                  <a:pt x="560" y="198"/>
                </a:lnTo>
                <a:lnTo>
                  <a:pt x="555" y="205"/>
                </a:lnTo>
                <a:lnTo>
                  <a:pt x="548" y="213"/>
                </a:lnTo>
                <a:lnTo>
                  <a:pt x="541" y="220"/>
                </a:lnTo>
                <a:lnTo>
                  <a:pt x="532" y="227"/>
                </a:lnTo>
                <a:lnTo>
                  <a:pt x="523" y="233"/>
                </a:lnTo>
                <a:lnTo>
                  <a:pt x="513" y="239"/>
                </a:lnTo>
                <a:lnTo>
                  <a:pt x="503" y="244"/>
                </a:lnTo>
                <a:lnTo>
                  <a:pt x="493" y="249"/>
                </a:lnTo>
                <a:lnTo>
                  <a:pt x="483" y="253"/>
                </a:lnTo>
                <a:lnTo>
                  <a:pt x="472" y="256"/>
                </a:lnTo>
                <a:lnTo>
                  <a:pt x="463" y="257"/>
                </a:lnTo>
                <a:lnTo>
                  <a:pt x="453" y="258"/>
                </a:lnTo>
                <a:lnTo>
                  <a:pt x="446" y="258"/>
                </a:lnTo>
                <a:lnTo>
                  <a:pt x="440" y="256"/>
                </a:lnTo>
                <a:lnTo>
                  <a:pt x="433" y="254"/>
                </a:lnTo>
                <a:lnTo>
                  <a:pt x="426" y="252"/>
                </a:lnTo>
                <a:lnTo>
                  <a:pt x="413" y="245"/>
                </a:lnTo>
                <a:lnTo>
                  <a:pt x="401" y="235"/>
                </a:lnTo>
                <a:lnTo>
                  <a:pt x="389" y="224"/>
                </a:lnTo>
                <a:lnTo>
                  <a:pt x="378" y="212"/>
                </a:lnTo>
                <a:lnTo>
                  <a:pt x="368" y="198"/>
                </a:lnTo>
                <a:lnTo>
                  <a:pt x="359" y="184"/>
                </a:lnTo>
                <a:lnTo>
                  <a:pt x="330" y="190"/>
                </a:lnTo>
                <a:lnTo>
                  <a:pt x="286" y="197"/>
                </a:lnTo>
                <a:lnTo>
                  <a:pt x="263" y="201"/>
                </a:lnTo>
                <a:lnTo>
                  <a:pt x="244" y="206"/>
                </a:lnTo>
                <a:lnTo>
                  <a:pt x="238" y="208"/>
                </a:lnTo>
                <a:lnTo>
                  <a:pt x="231" y="211"/>
                </a:lnTo>
                <a:lnTo>
                  <a:pt x="228" y="213"/>
                </a:lnTo>
                <a:lnTo>
                  <a:pt x="227" y="216"/>
                </a:lnTo>
                <a:lnTo>
                  <a:pt x="227" y="220"/>
                </a:lnTo>
                <a:lnTo>
                  <a:pt x="229" y="224"/>
                </a:lnTo>
                <a:lnTo>
                  <a:pt x="231" y="227"/>
                </a:lnTo>
                <a:lnTo>
                  <a:pt x="235" y="230"/>
                </a:lnTo>
                <a:lnTo>
                  <a:pt x="243" y="235"/>
                </a:lnTo>
                <a:lnTo>
                  <a:pt x="253" y="240"/>
                </a:lnTo>
                <a:lnTo>
                  <a:pt x="253" y="258"/>
                </a:lnTo>
                <a:lnTo>
                  <a:pt x="241" y="262"/>
                </a:lnTo>
                <a:lnTo>
                  <a:pt x="221" y="268"/>
                </a:lnTo>
                <a:lnTo>
                  <a:pt x="210" y="272"/>
                </a:lnTo>
                <a:lnTo>
                  <a:pt x="201" y="278"/>
                </a:lnTo>
                <a:lnTo>
                  <a:pt x="198" y="281"/>
                </a:lnTo>
                <a:lnTo>
                  <a:pt x="196" y="285"/>
                </a:lnTo>
                <a:lnTo>
                  <a:pt x="194" y="290"/>
                </a:lnTo>
                <a:lnTo>
                  <a:pt x="194" y="295"/>
                </a:lnTo>
                <a:lnTo>
                  <a:pt x="194" y="302"/>
                </a:lnTo>
                <a:lnTo>
                  <a:pt x="196" y="307"/>
                </a:lnTo>
                <a:lnTo>
                  <a:pt x="198" y="311"/>
                </a:lnTo>
                <a:lnTo>
                  <a:pt x="201" y="314"/>
                </a:lnTo>
                <a:lnTo>
                  <a:pt x="210" y="321"/>
                </a:lnTo>
                <a:lnTo>
                  <a:pt x="220" y="327"/>
                </a:lnTo>
                <a:lnTo>
                  <a:pt x="224" y="330"/>
                </a:lnTo>
                <a:lnTo>
                  <a:pt x="230" y="333"/>
                </a:lnTo>
                <a:lnTo>
                  <a:pt x="234" y="337"/>
                </a:lnTo>
                <a:lnTo>
                  <a:pt x="239" y="342"/>
                </a:lnTo>
                <a:lnTo>
                  <a:pt x="242" y="348"/>
                </a:lnTo>
                <a:lnTo>
                  <a:pt x="244" y="356"/>
                </a:lnTo>
                <a:lnTo>
                  <a:pt x="246" y="365"/>
                </a:lnTo>
                <a:lnTo>
                  <a:pt x="246" y="375"/>
                </a:lnTo>
                <a:lnTo>
                  <a:pt x="246" y="388"/>
                </a:lnTo>
                <a:lnTo>
                  <a:pt x="245" y="400"/>
                </a:lnTo>
                <a:lnTo>
                  <a:pt x="243" y="412"/>
                </a:lnTo>
                <a:lnTo>
                  <a:pt x="241" y="423"/>
                </a:lnTo>
                <a:lnTo>
                  <a:pt x="236" y="446"/>
                </a:lnTo>
                <a:lnTo>
                  <a:pt x="230" y="468"/>
                </a:lnTo>
                <a:lnTo>
                  <a:pt x="223" y="490"/>
                </a:lnTo>
                <a:lnTo>
                  <a:pt x="219" y="512"/>
                </a:lnTo>
                <a:lnTo>
                  <a:pt x="217" y="524"/>
                </a:lnTo>
                <a:lnTo>
                  <a:pt x="214" y="535"/>
                </a:lnTo>
                <a:lnTo>
                  <a:pt x="213" y="548"/>
                </a:lnTo>
                <a:lnTo>
                  <a:pt x="213" y="560"/>
                </a:lnTo>
                <a:lnTo>
                  <a:pt x="194" y="560"/>
                </a:lnTo>
                <a:lnTo>
                  <a:pt x="188" y="557"/>
                </a:lnTo>
                <a:lnTo>
                  <a:pt x="184" y="554"/>
                </a:lnTo>
                <a:lnTo>
                  <a:pt x="183" y="553"/>
                </a:lnTo>
                <a:lnTo>
                  <a:pt x="182" y="552"/>
                </a:lnTo>
                <a:lnTo>
                  <a:pt x="180" y="550"/>
                </a:lnTo>
                <a:lnTo>
                  <a:pt x="180" y="548"/>
                </a:lnTo>
                <a:lnTo>
                  <a:pt x="168" y="554"/>
                </a:lnTo>
                <a:lnTo>
                  <a:pt x="157" y="559"/>
                </a:lnTo>
                <a:lnTo>
                  <a:pt x="147" y="562"/>
                </a:lnTo>
                <a:lnTo>
                  <a:pt x="138" y="564"/>
                </a:lnTo>
                <a:lnTo>
                  <a:pt x="119" y="566"/>
                </a:lnTo>
                <a:lnTo>
                  <a:pt x="100" y="567"/>
                </a:lnTo>
                <a:lnTo>
                  <a:pt x="96" y="567"/>
                </a:lnTo>
                <a:lnTo>
                  <a:pt x="93" y="569"/>
                </a:lnTo>
                <a:lnTo>
                  <a:pt x="90" y="573"/>
                </a:lnTo>
                <a:lnTo>
                  <a:pt x="88" y="576"/>
                </a:lnTo>
                <a:lnTo>
                  <a:pt x="85" y="584"/>
                </a:lnTo>
                <a:lnTo>
                  <a:pt x="81" y="591"/>
                </a:lnTo>
                <a:lnTo>
                  <a:pt x="65" y="607"/>
                </a:lnTo>
                <a:lnTo>
                  <a:pt x="51" y="624"/>
                </a:lnTo>
                <a:lnTo>
                  <a:pt x="38" y="643"/>
                </a:lnTo>
                <a:lnTo>
                  <a:pt x="26" y="665"/>
                </a:lnTo>
                <a:lnTo>
                  <a:pt x="20" y="676"/>
                </a:lnTo>
                <a:lnTo>
                  <a:pt x="16" y="687"/>
                </a:lnTo>
                <a:lnTo>
                  <a:pt x="11" y="699"/>
                </a:lnTo>
                <a:lnTo>
                  <a:pt x="7" y="711"/>
                </a:lnTo>
                <a:lnTo>
                  <a:pt x="5" y="723"/>
                </a:lnTo>
                <a:lnTo>
                  <a:pt x="3" y="734"/>
                </a:lnTo>
                <a:lnTo>
                  <a:pt x="1" y="746"/>
                </a:lnTo>
                <a:lnTo>
                  <a:pt x="0" y="757"/>
                </a:lnTo>
                <a:lnTo>
                  <a:pt x="1" y="767"/>
                </a:lnTo>
                <a:lnTo>
                  <a:pt x="4" y="777"/>
                </a:lnTo>
                <a:lnTo>
                  <a:pt x="7" y="787"/>
                </a:lnTo>
                <a:lnTo>
                  <a:pt x="11" y="799"/>
                </a:lnTo>
                <a:lnTo>
                  <a:pt x="17" y="811"/>
                </a:lnTo>
                <a:lnTo>
                  <a:pt x="22" y="824"/>
                </a:lnTo>
                <a:lnTo>
                  <a:pt x="30" y="836"/>
                </a:lnTo>
                <a:lnTo>
                  <a:pt x="38" y="848"/>
                </a:lnTo>
                <a:lnTo>
                  <a:pt x="46" y="859"/>
                </a:lnTo>
                <a:lnTo>
                  <a:pt x="56" y="870"/>
                </a:lnTo>
                <a:lnTo>
                  <a:pt x="66" y="880"/>
                </a:lnTo>
                <a:lnTo>
                  <a:pt x="76" y="889"/>
                </a:lnTo>
                <a:lnTo>
                  <a:pt x="87" y="896"/>
                </a:lnTo>
                <a:lnTo>
                  <a:pt x="98" y="901"/>
                </a:lnTo>
                <a:lnTo>
                  <a:pt x="104" y="903"/>
                </a:lnTo>
                <a:lnTo>
                  <a:pt x="109" y="904"/>
                </a:lnTo>
                <a:lnTo>
                  <a:pt x="115" y="905"/>
                </a:lnTo>
                <a:lnTo>
                  <a:pt x="120" y="905"/>
                </a:lnTo>
                <a:lnTo>
                  <a:pt x="130" y="904"/>
                </a:lnTo>
                <a:lnTo>
                  <a:pt x="138" y="902"/>
                </a:lnTo>
                <a:lnTo>
                  <a:pt x="146" y="898"/>
                </a:lnTo>
                <a:lnTo>
                  <a:pt x="153" y="893"/>
                </a:lnTo>
                <a:lnTo>
                  <a:pt x="161" y="889"/>
                </a:lnTo>
                <a:lnTo>
                  <a:pt x="168" y="885"/>
                </a:lnTo>
                <a:lnTo>
                  <a:pt x="177" y="882"/>
                </a:lnTo>
                <a:lnTo>
                  <a:pt x="187" y="881"/>
                </a:lnTo>
                <a:lnTo>
                  <a:pt x="189" y="903"/>
                </a:lnTo>
                <a:lnTo>
                  <a:pt x="190" y="934"/>
                </a:lnTo>
                <a:lnTo>
                  <a:pt x="190" y="942"/>
                </a:lnTo>
                <a:lnTo>
                  <a:pt x="191" y="949"/>
                </a:lnTo>
                <a:lnTo>
                  <a:pt x="194" y="956"/>
                </a:lnTo>
                <a:lnTo>
                  <a:pt x="196" y="961"/>
                </a:lnTo>
                <a:lnTo>
                  <a:pt x="199" y="966"/>
                </a:lnTo>
                <a:lnTo>
                  <a:pt x="202" y="970"/>
                </a:lnTo>
                <a:lnTo>
                  <a:pt x="208" y="972"/>
                </a:lnTo>
                <a:lnTo>
                  <a:pt x="213" y="973"/>
                </a:lnTo>
                <a:lnTo>
                  <a:pt x="233" y="973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6" name="Freeform 10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289425" y="2769989"/>
            <a:ext cx="69850" cy="49213"/>
          </a:xfrm>
          <a:custGeom>
            <a:avLst/>
            <a:gdLst>
              <a:gd name="T0" fmla="*/ 2147483647 w 161"/>
              <a:gd name="T1" fmla="*/ 0 h 93"/>
              <a:gd name="T2" fmla="*/ 2147483647 w 161"/>
              <a:gd name="T3" fmla="*/ 2147483647 h 93"/>
              <a:gd name="T4" fmla="*/ 2147483647 w 161"/>
              <a:gd name="T5" fmla="*/ 2147483647 h 93"/>
              <a:gd name="T6" fmla="*/ 2147483647 w 161"/>
              <a:gd name="T7" fmla="*/ 2147483647 h 93"/>
              <a:gd name="T8" fmla="*/ 2147483647 w 161"/>
              <a:gd name="T9" fmla="*/ 2147483647 h 93"/>
              <a:gd name="T10" fmla="*/ 2147483647 w 161"/>
              <a:gd name="T11" fmla="*/ 2147483647 h 93"/>
              <a:gd name="T12" fmla="*/ 2147483647 w 161"/>
              <a:gd name="T13" fmla="*/ 2147483647 h 93"/>
              <a:gd name="T14" fmla="*/ 2147483647 w 161"/>
              <a:gd name="T15" fmla="*/ 0 h 93"/>
              <a:gd name="T16" fmla="*/ 2147483647 w 161"/>
              <a:gd name="T17" fmla="*/ 0 h 93"/>
              <a:gd name="T18" fmla="*/ 2147483647 w 161"/>
              <a:gd name="T19" fmla="*/ 0 h 93"/>
              <a:gd name="T20" fmla="*/ 2147483647 w 161"/>
              <a:gd name="T21" fmla="*/ 2147483647 h 93"/>
              <a:gd name="T22" fmla="*/ 2147483647 w 161"/>
              <a:gd name="T23" fmla="*/ 2147483647 h 93"/>
              <a:gd name="T24" fmla="*/ 2147483647 w 161"/>
              <a:gd name="T25" fmla="*/ 2147483647 h 93"/>
              <a:gd name="T26" fmla="*/ 2147483647 w 161"/>
              <a:gd name="T27" fmla="*/ 2147483647 h 93"/>
              <a:gd name="T28" fmla="*/ 2147483647 w 161"/>
              <a:gd name="T29" fmla="*/ 2147483647 h 93"/>
              <a:gd name="T30" fmla="*/ 2147483647 w 161"/>
              <a:gd name="T31" fmla="*/ 2147483647 h 93"/>
              <a:gd name="T32" fmla="*/ 2147483647 w 161"/>
              <a:gd name="T33" fmla="*/ 2147483647 h 93"/>
              <a:gd name="T34" fmla="*/ 2147483647 w 161"/>
              <a:gd name="T35" fmla="*/ 2147483647 h 93"/>
              <a:gd name="T36" fmla="*/ 2147483647 w 161"/>
              <a:gd name="T37" fmla="*/ 2147483647 h 93"/>
              <a:gd name="T38" fmla="*/ 2147483647 w 161"/>
              <a:gd name="T39" fmla="*/ 2147483647 h 93"/>
              <a:gd name="T40" fmla="*/ 2147483647 w 161"/>
              <a:gd name="T41" fmla="*/ 2147483647 h 93"/>
              <a:gd name="T42" fmla="*/ 2147483647 w 161"/>
              <a:gd name="T43" fmla="*/ 2147483647 h 93"/>
              <a:gd name="T44" fmla="*/ 2147483647 w 161"/>
              <a:gd name="T45" fmla="*/ 2147483647 h 93"/>
              <a:gd name="T46" fmla="*/ 2147483647 w 161"/>
              <a:gd name="T47" fmla="*/ 2147483647 h 93"/>
              <a:gd name="T48" fmla="*/ 2147483647 w 161"/>
              <a:gd name="T49" fmla="*/ 2147483647 h 93"/>
              <a:gd name="T50" fmla="*/ 2147483647 w 161"/>
              <a:gd name="T51" fmla="*/ 2147483647 h 93"/>
              <a:gd name="T52" fmla="*/ 2147483647 w 161"/>
              <a:gd name="T53" fmla="*/ 2147483647 h 93"/>
              <a:gd name="T54" fmla="*/ 2147483647 w 161"/>
              <a:gd name="T55" fmla="*/ 2147483647 h 93"/>
              <a:gd name="T56" fmla="*/ 2147483647 w 161"/>
              <a:gd name="T57" fmla="*/ 2147483647 h 93"/>
              <a:gd name="T58" fmla="*/ 2147483647 w 161"/>
              <a:gd name="T59" fmla="*/ 2147483647 h 93"/>
              <a:gd name="T60" fmla="*/ 2147483647 w 161"/>
              <a:gd name="T61" fmla="*/ 2147483647 h 93"/>
              <a:gd name="T62" fmla="*/ 2147483647 w 161"/>
              <a:gd name="T63" fmla="*/ 2147483647 h 93"/>
              <a:gd name="T64" fmla="*/ 2147483647 w 161"/>
              <a:gd name="T65" fmla="*/ 2147483647 h 93"/>
              <a:gd name="T66" fmla="*/ 2147483647 w 161"/>
              <a:gd name="T67" fmla="*/ 2147483647 h 93"/>
              <a:gd name="T68" fmla="*/ 2147483647 w 161"/>
              <a:gd name="T69" fmla="*/ 2147483647 h 93"/>
              <a:gd name="T70" fmla="*/ 2147483647 w 161"/>
              <a:gd name="T71" fmla="*/ 2147483647 h 93"/>
              <a:gd name="T72" fmla="*/ 0 w 161"/>
              <a:gd name="T73" fmla="*/ 0 h 93"/>
              <a:gd name="T74" fmla="*/ 2147483647 w 161"/>
              <a:gd name="T75" fmla="*/ 0 h 9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1" h="93">
                <a:moveTo>
                  <a:pt x="94" y="0"/>
                </a:moveTo>
                <a:lnTo>
                  <a:pt x="107" y="18"/>
                </a:lnTo>
                <a:lnTo>
                  <a:pt x="112" y="12"/>
                </a:lnTo>
                <a:lnTo>
                  <a:pt x="117" y="8"/>
                </a:lnTo>
                <a:lnTo>
                  <a:pt x="122" y="5"/>
                </a:lnTo>
                <a:lnTo>
                  <a:pt x="127" y="3"/>
                </a:lnTo>
                <a:lnTo>
                  <a:pt x="137" y="1"/>
                </a:lnTo>
                <a:lnTo>
                  <a:pt x="148" y="0"/>
                </a:lnTo>
                <a:lnTo>
                  <a:pt x="151" y="0"/>
                </a:lnTo>
                <a:lnTo>
                  <a:pt x="161" y="0"/>
                </a:lnTo>
                <a:lnTo>
                  <a:pt x="161" y="92"/>
                </a:lnTo>
                <a:lnTo>
                  <a:pt x="155" y="93"/>
                </a:lnTo>
                <a:lnTo>
                  <a:pt x="150" y="93"/>
                </a:lnTo>
                <a:lnTo>
                  <a:pt x="145" y="92"/>
                </a:lnTo>
                <a:lnTo>
                  <a:pt x="140" y="91"/>
                </a:lnTo>
                <a:lnTo>
                  <a:pt x="129" y="88"/>
                </a:lnTo>
                <a:lnTo>
                  <a:pt x="120" y="82"/>
                </a:lnTo>
                <a:lnTo>
                  <a:pt x="111" y="75"/>
                </a:lnTo>
                <a:lnTo>
                  <a:pt x="104" y="67"/>
                </a:lnTo>
                <a:lnTo>
                  <a:pt x="97" y="59"/>
                </a:lnTo>
                <a:lnTo>
                  <a:pt x="94" y="49"/>
                </a:lnTo>
                <a:lnTo>
                  <a:pt x="92" y="50"/>
                </a:lnTo>
                <a:lnTo>
                  <a:pt x="89" y="51"/>
                </a:lnTo>
                <a:lnTo>
                  <a:pt x="86" y="51"/>
                </a:lnTo>
                <a:lnTo>
                  <a:pt x="84" y="51"/>
                </a:lnTo>
                <a:lnTo>
                  <a:pt x="78" y="50"/>
                </a:lnTo>
                <a:lnTo>
                  <a:pt x="74" y="49"/>
                </a:lnTo>
                <a:lnTo>
                  <a:pt x="65" y="48"/>
                </a:lnTo>
                <a:lnTo>
                  <a:pt x="55" y="45"/>
                </a:lnTo>
                <a:lnTo>
                  <a:pt x="44" y="40"/>
                </a:lnTo>
                <a:lnTo>
                  <a:pt x="32" y="34"/>
                </a:lnTo>
                <a:lnTo>
                  <a:pt x="21" y="26"/>
                </a:lnTo>
                <a:lnTo>
                  <a:pt x="12" y="18"/>
                </a:lnTo>
                <a:lnTo>
                  <a:pt x="8" y="14"/>
                </a:lnTo>
                <a:lnTo>
                  <a:pt x="5" y="9"/>
                </a:lnTo>
                <a:lnTo>
                  <a:pt x="3" y="5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7" name="Freeform 11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787775" y="2644577"/>
            <a:ext cx="82550" cy="160337"/>
          </a:xfrm>
          <a:custGeom>
            <a:avLst/>
            <a:gdLst>
              <a:gd name="T0" fmla="*/ 7024489 w 192"/>
              <a:gd name="T1" fmla="*/ 818398 h 307"/>
              <a:gd name="T2" fmla="*/ 6839611 w 192"/>
              <a:gd name="T3" fmla="*/ 0 h 307"/>
              <a:gd name="T4" fmla="*/ 10536734 w 192"/>
              <a:gd name="T5" fmla="*/ 818398 h 307"/>
              <a:gd name="T6" fmla="*/ 20333957 w 192"/>
              <a:gd name="T7" fmla="*/ 3818841 h 307"/>
              <a:gd name="T8" fmla="*/ 28652589 w 192"/>
              <a:gd name="T9" fmla="*/ 6819284 h 307"/>
              <a:gd name="T10" fmla="*/ 33458977 w 192"/>
              <a:gd name="T11" fmla="*/ 7637682 h 307"/>
              <a:gd name="T12" fmla="*/ 35492201 w 192"/>
              <a:gd name="T13" fmla="*/ 9546580 h 307"/>
              <a:gd name="T14" fmla="*/ 34752690 w 192"/>
              <a:gd name="T15" fmla="*/ 12820170 h 307"/>
              <a:gd name="T16" fmla="*/ 32349711 w 192"/>
              <a:gd name="T17" fmla="*/ 22366750 h 307"/>
              <a:gd name="T18" fmla="*/ 29207222 w 192"/>
              <a:gd name="T19" fmla="*/ 34641148 h 307"/>
              <a:gd name="T20" fmla="*/ 27173568 w 192"/>
              <a:gd name="T21" fmla="*/ 45006648 h 307"/>
              <a:gd name="T22" fmla="*/ 26988691 w 192"/>
              <a:gd name="T23" fmla="*/ 56462648 h 307"/>
              <a:gd name="T24" fmla="*/ 26619365 w 192"/>
              <a:gd name="T25" fmla="*/ 67918649 h 307"/>
              <a:gd name="T26" fmla="*/ 24770589 w 192"/>
              <a:gd name="T27" fmla="*/ 75556330 h 307"/>
              <a:gd name="T28" fmla="*/ 19594446 w 192"/>
              <a:gd name="T29" fmla="*/ 80738819 h 307"/>
              <a:gd name="T30" fmla="*/ 15343121 w 192"/>
              <a:gd name="T31" fmla="*/ 82648240 h 307"/>
              <a:gd name="T32" fmla="*/ 13309468 w 192"/>
              <a:gd name="T33" fmla="*/ 83739262 h 307"/>
              <a:gd name="T34" fmla="*/ 9612346 w 192"/>
              <a:gd name="T35" fmla="*/ 83193490 h 307"/>
              <a:gd name="T36" fmla="*/ 5915223 w 192"/>
              <a:gd name="T37" fmla="*/ 79375171 h 307"/>
              <a:gd name="T38" fmla="*/ 5545468 w 192"/>
              <a:gd name="T39" fmla="*/ 75556330 h 307"/>
              <a:gd name="T40" fmla="*/ 4066877 w 192"/>
              <a:gd name="T41" fmla="*/ 70100694 h 307"/>
              <a:gd name="T42" fmla="*/ 1848346 w 192"/>
              <a:gd name="T43" fmla="*/ 63008785 h 307"/>
              <a:gd name="T44" fmla="*/ 369755 w 192"/>
              <a:gd name="T45" fmla="*/ 57553671 h 307"/>
              <a:gd name="T46" fmla="*/ 0 w 192"/>
              <a:gd name="T47" fmla="*/ 53734830 h 307"/>
              <a:gd name="T48" fmla="*/ 0 w 192"/>
              <a:gd name="T49" fmla="*/ 49098114 h 307"/>
              <a:gd name="T50" fmla="*/ 369755 w 192"/>
              <a:gd name="T51" fmla="*/ 45006648 h 307"/>
              <a:gd name="T52" fmla="*/ 2033224 w 192"/>
              <a:gd name="T53" fmla="*/ 39551012 h 307"/>
              <a:gd name="T54" fmla="*/ 6100101 w 192"/>
              <a:gd name="T55" fmla="*/ 29731285 h 307"/>
              <a:gd name="T56" fmla="*/ 8873265 w 192"/>
              <a:gd name="T57" fmla="*/ 22094125 h 307"/>
              <a:gd name="T58" fmla="*/ 9612346 w 192"/>
              <a:gd name="T59" fmla="*/ 16911636 h 307"/>
              <a:gd name="T60" fmla="*/ 9797223 w 192"/>
              <a:gd name="T61" fmla="*/ 11183375 h 307"/>
              <a:gd name="T62" fmla="*/ 10166978 w 192"/>
              <a:gd name="T63" fmla="*/ 8182932 h 307"/>
              <a:gd name="T64" fmla="*/ 10536734 w 192"/>
              <a:gd name="T65" fmla="*/ 7091909 h 307"/>
              <a:gd name="T66" fmla="*/ 11091366 w 192"/>
              <a:gd name="T67" fmla="*/ 6000886 h 307"/>
              <a:gd name="T68" fmla="*/ 8133755 w 192"/>
              <a:gd name="T69" fmla="*/ 1909420 h 30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2" h="307">
                <a:moveTo>
                  <a:pt x="44" y="7"/>
                </a:moveTo>
                <a:lnTo>
                  <a:pt x="38" y="3"/>
                </a:lnTo>
                <a:lnTo>
                  <a:pt x="35" y="1"/>
                </a:lnTo>
                <a:lnTo>
                  <a:pt x="37" y="0"/>
                </a:lnTo>
                <a:lnTo>
                  <a:pt x="41" y="0"/>
                </a:lnTo>
                <a:lnTo>
                  <a:pt x="57" y="3"/>
                </a:lnTo>
                <a:lnTo>
                  <a:pt x="82" y="8"/>
                </a:lnTo>
                <a:lnTo>
                  <a:pt x="110" y="14"/>
                </a:lnTo>
                <a:lnTo>
                  <a:pt x="141" y="22"/>
                </a:lnTo>
                <a:lnTo>
                  <a:pt x="155" y="25"/>
                </a:lnTo>
                <a:lnTo>
                  <a:pt x="169" y="27"/>
                </a:lnTo>
                <a:lnTo>
                  <a:pt x="181" y="28"/>
                </a:lnTo>
                <a:lnTo>
                  <a:pt x="192" y="29"/>
                </a:lnTo>
                <a:lnTo>
                  <a:pt x="192" y="35"/>
                </a:lnTo>
                <a:lnTo>
                  <a:pt x="192" y="41"/>
                </a:lnTo>
                <a:lnTo>
                  <a:pt x="188" y="47"/>
                </a:lnTo>
                <a:lnTo>
                  <a:pt x="183" y="61"/>
                </a:lnTo>
                <a:lnTo>
                  <a:pt x="175" y="82"/>
                </a:lnTo>
                <a:lnTo>
                  <a:pt x="167" y="104"/>
                </a:lnTo>
                <a:lnTo>
                  <a:pt x="158" y="127"/>
                </a:lnTo>
                <a:lnTo>
                  <a:pt x="152" y="148"/>
                </a:lnTo>
                <a:lnTo>
                  <a:pt x="147" y="165"/>
                </a:lnTo>
                <a:lnTo>
                  <a:pt x="146" y="176"/>
                </a:lnTo>
                <a:lnTo>
                  <a:pt x="146" y="207"/>
                </a:lnTo>
                <a:lnTo>
                  <a:pt x="146" y="234"/>
                </a:lnTo>
                <a:lnTo>
                  <a:pt x="144" y="249"/>
                </a:lnTo>
                <a:lnTo>
                  <a:pt x="141" y="263"/>
                </a:lnTo>
                <a:lnTo>
                  <a:pt x="134" y="277"/>
                </a:lnTo>
                <a:lnTo>
                  <a:pt x="127" y="294"/>
                </a:lnTo>
                <a:lnTo>
                  <a:pt x="106" y="296"/>
                </a:lnTo>
                <a:lnTo>
                  <a:pt x="91" y="300"/>
                </a:lnTo>
                <a:lnTo>
                  <a:pt x="83" y="303"/>
                </a:lnTo>
                <a:lnTo>
                  <a:pt x="77" y="306"/>
                </a:lnTo>
                <a:lnTo>
                  <a:pt x="72" y="307"/>
                </a:lnTo>
                <a:lnTo>
                  <a:pt x="64" y="307"/>
                </a:lnTo>
                <a:lnTo>
                  <a:pt x="52" y="305"/>
                </a:lnTo>
                <a:lnTo>
                  <a:pt x="33" y="300"/>
                </a:lnTo>
                <a:lnTo>
                  <a:pt x="32" y="291"/>
                </a:lnTo>
                <a:lnTo>
                  <a:pt x="32" y="284"/>
                </a:lnTo>
                <a:lnTo>
                  <a:pt x="30" y="277"/>
                </a:lnTo>
                <a:lnTo>
                  <a:pt x="28" y="270"/>
                </a:lnTo>
                <a:lnTo>
                  <a:pt x="22" y="257"/>
                </a:lnTo>
                <a:lnTo>
                  <a:pt x="17" y="244"/>
                </a:lnTo>
                <a:lnTo>
                  <a:pt x="10" y="231"/>
                </a:lnTo>
                <a:lnTo>
                  <a:pt x="5" y="218"/>
                </a:lnTo>
                <a:lnTo>
                  <a:pt x="2" y="211"/>
                </a:lnTo>
                <a:lnTo>
                  <a:pt x="1" y="204"/>
                </a:lnTo>
                <a:lnTo>
                  <a:pt x="0" y="197"/>
                </a:lnTo>
                <a:lnTo>
                  <a:pt x="0" y="189"/>
                </a:lnTo>
                <a:lnTo>
                  <a:pt x="0" y="180"/>
                </a:lnTo>
                <a:lnTo>
                  <a:pt x="1" y="173"/>
                </a:lnTo>
                <a:lnTo>
                  <a:pt x="2" y="165"/>
                </a:lnTo>
                <a:lnTo>
                  <a:pt x="5" y="158"/>
                </a:lnTo>
                <a:lnTo>
                  <a:pt x="11" y="145"/>
                </a:lnTo>
                <a:lnTo>
                  <a:pt x="18" y="133"/>
                </a:lnTo>
                <a:lnTo>
                  <a:pt x="33" y="109"/>
                </a:lnTo>
                <a:lnTo>
                  <a:pt x="46" y="90"/>
                </a:lnTo>
                <a:lnTo>
                  <a:pt x="48" y="81"/>
                </a:lnTo>
                <a:lnTo>
                  <a:pt x="50" y="72"/>
                </a:lnTo>
                <a:lnTo>
                  <a:pt x="52" y="62"/>
                </a:lnTo>
                <a:lnTo>
                  <a:pt x="53" y="53"/>
                </a:lnTo>
                <a:lnTo>
                  <a:pt x="53" y="41"/>
                </a:lnTo>
                <a:lnTo>
                  <a:pt x="54" y="34"/>
                </a:lnTo>
                <a:lnTo>
                  <a:pt x="55" y="30"/>
                </a:lnTo>
                <a:lnTo>
                  <a:pt x="56" y="28"/>
                </a:lnTo>
                <a:lnTo>
                  <a:pt x="57" y="26"/>
                </a:lnTo>
                <a:lnTo>
                  <a:pt x="58" y="25"/>
                </a:lnTo>
                <a:lnTo>
                  <a:pt x="60" y="22"/>
                </a:lnTo>
                <a:lnTo>
                  <a:pt x="60" y="16"/>
                </a:lnTo>
                <a:lnTo>
                  <a:pt x="44" y="7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8" name="Freeform 1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3868738" y="2130227"/>
            <a:ext cx="171450" cy="269875"/>
          </a:xfrm>
          <a:custGeom>
            <a:avLst/>
            <a:gdLst>
              <a:gd name="T0" fmla="*/ 4824724 w 398"/>
              <a:gd name="T1" fmla="*/ 542876 h 518"/>
              <a:gd name="T2" fmla="*/ 17629195 w 398"/>
              <a:gd name="T3" fmla="*/ 3528694 h 518"/>
              <a:gd name="T4" fmla="*/ 21526021 w 398"/>
              <a:gd name="T5" fmla="*/ 6243074 h 518"/>
              <a:gd name="T6" fmla="*/ 14845502 w 398"/>
              <a:gd name="T7" fmla="*/ 12757585 h 518"/>
              <a:gd name="T8" fmla="*/ 11876574 w 398"/>
              <a:gd name="T9" fmla="*/ 16829155 h 518"/>
              <a:gd name="T10" fmla="*/ 14288936 w 398"/>
              <a:gd name="T11" fmla="*/ 18729221 h 518"/>
              <a:gd name="T12" fmla="*/ 30990234 w 398"/>
              <a:gd name="T13" fmla="*/ 21443601 h 518"/>
              <a:gd name="T14" fmla="*/ 38969982 w 398"/>
              <a:gd name="T15" fmla="*/ 29586219 h 518"/>
              <a:gd name="T16" fmla="*/ 28577872 w 398"/>
              <a:gd name="T17" fmla="*/ 34472103 h 518"/>
              <a:gd name="T18" fmla="*/ 27278643 w 398"/>
              <a:gd name="T19" fmla="*/ 37457921 h 518"/>
              <a:gd name="T20" fmla="*/ 35444057 w 398"/>
              <a:gd name="T21" fmla="*/ 38815111 h 518"/>
              <a:gd name="T22" fmla="*/ 39155217 w 398"/>
              <a:gd name="T23" fmla="*/ 42343804 h 518"/>
              <a:gd name="T24" fmla="*/ 45093504 w 398"/>
              <a:gd name="T25" fmla="*/ 51844134 h 518"/>
              <a:gd name="T26" fmla="*/ 47877197 w 398"/>
              <a:gd name="T27" fmla="*/ 57544331 h 518"/>
              <a:gd name="T28" fmla="*/ 48248529 w 398"/>
              <a:gd name="T29" fmla="*/ 64330281 h 518"/>
              <a:gd name="T30" fmla="*/ 50475225 w 398"/>
              <a:gd name="T31" fmla="*/ 68944727 h 518"/>
              <a:gd name="T32" fmla="*/ 53073252 w 398"/>
              <a:gd name="T33" fmla="*/ 75730155 h 518"/>
              <a:gd name="T34" fmla="*/ 56784412 w 398"/>
              <a:gd name="T35" fmla="*/ 80616039 h 518"/>
              <a:gd name="T36" fmla="*/ 60681669 w 398"/>
              <a:gd name="T37" fmla="*/ 86859112 h 518"/>
              <a:gd name="T38" fmla="*/ 64207163 w 398"/>
              <a:gd name="T39" fmla="*/ 91473558 h 518"/>
              <a:gd name="T40" fmla="*/ 68660986 w 398"/>
              <a:gd name="T41" fmla="*/ 92559310 h 518"/>
              <a:gd name="T42" fmla="*/ 73485710 w 398"/>
              <a:gd name="T43" fmla="*/ 99073822 h 518"/>
              <a:gd name="T44" fmla="*/ 73300475 w 398"/>
              <a:gd name="T45" fmla="*/ 107216961 h 518"/>
              <a:gd name="T46" fmla="*/ 70888113 w 398"/>
              <a:gd name="T47" fmla="*/ 109659903 h 518"/>
              <a:gd name="T48" fmla="*/ 68104420 w 398"/>
              <a:gd name="T49" fmla="*/ 112645721 h 518"/>
              <a:gd name="T50" fmla="*/ 68290086 w 398"/>
              <a:gd name="T51" fmla="*/ 115631539 h 518"/>
              <a:gd name="T52" fmla="*/ 69774550 w 398"/>
              <a:gd name="T53" fmla="*/ 120245463 h 518"/>
              <a:gd name="T54" fmla="*/ 66619956 w 398"/>
              <a:gd name="T55" fmla="*/ 125674223 h 518"/>
              <a:gd name="T56" fmla="*/ 27093408 w 398"/>
              <a:gd name="T57" fmla="*/ 135717428 h 518"/>
              <a:gd name="T58" fmla="*/ 12618806 w 398"/>
              <a:gd name="T59" fmla="*/ 137888932 h 518"/>
              <a:gd name="T60" fmla="*/ 9835113 w 398"/>
              <a:gd name="T61" fmla="*/ 140603312 h 518"/>
              <a:gd name="T62" fmla="*/ 10763011 w 398"/>
              <a:gd name="T63" fmla="*/ 133817362 h 518"/>
              <a:gd name="T64" fmla="*/ 13175372 w 398"/>
              <a:gd name="T65" fmla="*/ 129202917 h 518"/>
              <a:gd name="T66" fmla="*/ 21155121 w 398"/>
              <a:gd name="T67" fmla="*/ 124317033 h 518"/>
              <a:gd name="T68" fmla="*/ 31918131 w 398"/>
              <a:gd name="T69" fmla="*/ 119159711 h 518"/>
              <a:gd name="T70" fmla="*/ 33216930 w 398"/>
              <a:gd name="T71" fmla="*/ 115631539 h 518"/>
              <a:gd name="T72" fmla="*/ 31732466 w 398"/>
              <a:gd name="T73" fmla="*/ 117802521 h 518"/>
              <a:gd name="T74" fmla="*/ 20598124 w 398"/>
              <a:gd name="T75" fmla="*/ 117259646 h 518"/>
              <a:gd name="T76" fmla="*/ 14103270 w 398"/>
              <a:gd name="T77" fmla="*/ 114002911 h 518"/>
              <a:gd name="T78" fmla="*/ 14288936 w 398"/>
              <a:gd name="T79" fmla="*/ 109117027 h 518"/>
              <a:gd name="T80" fmla="*/ 17629195 w 398"/>
              <a:gd name="T81" fmla="*/ 106131209 h 518"/>
              <a:gd name="T82" fmla="*/ 16144731 w 398"/>
              <a:gd name="T83" fmla="*/ 95545128 h 518"/>
              <a:gd name="T84" fmla="*/ 19484991 w 398"/>
              <a:gd name="T85" fmla="*/ 89302054 h 518"/>
              <a:gd name="T86" fmla="*/ 28577872 w 398"/>
              <a:gd name="T87" fmla="*/ 83873295 h 518"/>
              <a:gd name="T88" fmla="*/ 31918131 w 398"/>
              <a:gd name="T89" fmla="*/ 78987411 h 518"/>
              <a:gd name="T90" fmla="*/ 27464308 w 398"/>
              <a:gd name="T91" fmla="*/ 73558651 h 518"/>
              <a:gd name="T92" fmla="*/ 25794179 w 398"/>
              <a:gd name="T93" fmla="*/ 67044661 h 518"/>
              <a:gd name="T94" fmla="*/ 17443530 w 398"/>
              <a:gd name="T95" fmla="*/ 64873157 h 518"/>
              <a:gd name="T96" fmla="*/ 14845502 w 398"/>
              <a:gd name="T97" fmla="*/ 58630083 h 518"/>
              <a:gd name="T98" fmla="*/ 16701298 w 398"/>
              <a:gd name="T99" fmla="*/ 52115572 h 518"/>
              <a:gd name="T100" fmla="*/ 18557093 w 398"/>
              <a:gd name="T101" fmla="*/ 45601060 h 518"/>
              <a:gd name="T102" fmla="*/ 13546704 w 398"/>
              <a:gd name="T103" fmla="*/ 50486944 h 518"/>
              <a:gd name="T104" fmla="*/ 4082492 w 398"/>
              <a:gd name="T105" fmla="*/ 43972432 h 518"/>
              <a:gd name="T106" fmla="*/ 3711591 w 398"/>
              <a:gd name="T107" fmla="*/ 38543673 h 518"/>
              <a:gd name="T108" fmla="*/ 2598028 w 398"/>
              <a:gd name="T109" fmla="*/ 35557855 h 518"/>
              <a:gd name="T110" fmla="*/ 3711591 w 398"/>
              <a:gd name="T111" fmla="*/ 17100593 h 518"/>
              <a:gd name="T112" fmla="*/ 3525925 w 398"/>
              <a:gd name="T113" fmla="*/ 13300461 h 518"/>
              <a:gd name="T114" fmla="*/ 742232 w 398"/>
              <a:gd name="T115" fmla="*/ 10857519 h 518"/>
              <a:gd name="T116" fmla="*/ 3711591 w 398"/>
              <a:gd name="T117" fmla="*/ 5157322 h 518"/>
              <a:gd name="T118" fmla="*/ 556566 w 398"/>
              <a:gd name="T119" fmla="*/ 2442942 h 51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98" h="518">
                <a:moveTo>
                  <a:pt x="0" y="1"/>
                </a:moveTo>
                <a:lnTo>
                  <a:pt x="6" y="0"/>
                </a:lnTo>
                <a:lnTo>
                  <a:pt x="15" y="1"/>
                </a:lnTo>
                <a:lnTo>
                  <a:pt x="26" y="2"/>
                </a:lnTo>
                <a:lnTo>
                  <a:pt x="39" y="5"/>
                </a:lnTo>
                <a:lnTo>
                  <a:pt x="56" y="8"/>
                </a:lnTo>
                <a:lnTo>
                  <a:pt x="75" y="11"/>
                </a:lnTo>
                <a:lnTo>
                  <a:pt x="95" y="13"/>
                </a:lnTo>
                <a:lnTo>
                  <a:pt x="120" y="13"/>
                </a:lnTo>
                <a:lnTo>
                  <a:pt x="120" y="17"/>
                </a:lnTo>
                <a:lnTo>
                  <a:pt x="118" y="20"/>
                </a:lnTo>
                <a:lnTo>
                  <a:pt x="116" y="23"/>
                </a:lnTo>
                <a:lnTo>
                  <a:pt x="114" y="26"/>
                </a:lnTo>
                <a:lnTo>
                  <a:pt x="107" y="32"/>
                </a:lnTo>
                <a:lnTo>
                  <a:pt x="99" y="37"/>
                </a:lnTo>
                <a:lnTo>
                  <a:pt x="80" y="47"/>
                </a:lnTo>
                <a:lnTo>
                  <a:pt x="66" y="57"/>
                </a:lnTo>
                <a:lnTo>
                  <a:pt x="65" y="59"/>
                </a:lnTo>
                <a:lnTo>
                  <a:pt x="64" y="61"/>
                </a:lnTo>
                <a:lnTo>
                  <a:pt x="64" y="62"/>
                </a:lnTo>
                <a:lnTo>
                  <a:pt x="65" y="64"/>
                </a:lnTo>
                <a:lnTo>
                  <a:pt x="68" y="66"/>
                </a:lnTo>
                <a:lnTo>
                  <a:pt x="71" y="67"/>
                </a:lnTo>
                <a:lnTo>
                  <a:pt x="77" y="69"/>
                </a:lnTo>
                <a:lnTo>
                  <a:pt x="84" y="70"/>
                </a:lnTo>
                <a:lnTo>
                  <a:pt x="103" y="73"/>
                </a:lnTo>
                <a:lnTo>
                  <a:pt x="131" y="76"/>
                </a:lnTo>
                <a:lnTo>
                  <a:pt x="167" y="79"/>
                </a:lnTo>
                <a:lnTo>
                  <a:pt x="213" y="81"/>
                </a:lnTo>
                <a:lnTo>
                  <a:pt x="213" y="91"/>
                </a:lnTo>
                <a:lnTo>
                  <a:pt x="213" y="105"/>
                </a:lnTo>
                <a:lnTo>
                  <a:pt x="210" y="109"/>
                </a:lnTo>
                <a:lnTo>
                  <a:pt x="202" y="112"/>
                </a:lnTo>
                <a:lnTo>
                  <a:pt x="191" y="116"/>
                </a:lnTo>
                <a:lnTo>
                  <a:pt x="179" y="120"/>
                </a:lnTo>
                <a:lnTo>
                  <a:pt x="154" y="127"/>
                </a:lnTo>
                <a:lnTo>
                  <a:pt x="139" y="130"/>
                </a:lnTo>
                <a:lnTo>
                  <a:pt x="142" y="133"/>
                </a:lnTo>
                <a:lnTo>
                  <a:pt x="144" y="136"/>
                </a:lnTo>
                <a:lnTo>
                  <a:pt x="147" y="138"/>
                </a:lnTo>
                <a:lnTo>
                  <a:pt x="150" y="140"/>
                </a:lnTo>
                <a:lnTo>
                  <a:pt x="160" y="142"/>
                </a:lnTo>
                <a:lnTo>
                  <a:pt x="170" y="143"/>
                </a:lnTo>
                <a:lnTo>
                  <a:pt x="191" y="143"/>
                </a:lnTo>
                <a:lnTo>
                  <a:pt x="206" y="142"/>
                </a:lnTo>
                <a:lnTo>
                  <a:pt x="206" y="147"/>
                </a:lnTo>
                <a:lnTo>
                  <a:pt x="208" y="152"/>
                </a:lnTo>
                <a:lnTo>
                  <a:pt x="211" y="156"/>
                </a:lnTo>
                <a:lnTo>
                  <a:pt x="214" y="161"/>
                </a:lnTo>
                <a:lnTo>
                  <a:pt x="223" y="172"/>
                </a:lnTo>
                <a:lnTo>
                  <a:pt x="233" y="182"/>
                </a:lnTo>
                <a:lnTo>
                  <a:pt x="243" y="191"/>
                </a:lnTo>
                <a:lnTo>
                  <a:pt x="250" y="200"/>
                </a:lnTo>
                <a:lnTo>
                  <a:pt x="254" y="205"/>
                </a:lnTo>
                <a:lnTo>
                  <a:pt x="257" y="209"/>
                </a:lnTo>
                <a:lnTo>
                  <a:pt x="258" y="212"/>
                </a:lnTo>
                <a:lnTo>
                  <a:pt x="259" y="216"/>
                </a:lnTo>
                <a:lnTo>
                  <a:pt x="259" y="223"/>
                </a:lnTo>
                <a:lnTo>
                  <a:pt x="260" y="232"/>
                </a:lnTo>
                <a:lnTo>
                  <a:pt x="260" y="237"/>
                </a:lnTo>
                <a:lnTo>
                  <a:pt x="262" y="241"/>
                </a:lnTo>
                <a:lnTo>
                  <a:pt x="263" y="244"/>
                </a:lnTo>
                <a:lnTo>
                  <a:pt x="266" y="247"/>
                </a:lnTo>
                <a:lnTo>
                  <a:pt x="272" y="254"/>
                </a:lnTo>
                <a:lnTo>
                  <a:pt x="277" y="261"/>
                </a:lnTo>
                <a:lnTo>
                  <a:pt x="280" y="267"/>
                </a:lnTo>
                <a:lnTo>
                  <a:pt x="283" y="273"/>
                </a:lnTo>
                <a:lnTo>
                  <a:pt x="286" y="279"/>
                </a:lnTo>
                <a:lnTo>
                  <a:pt x="291" y="284"/>
                </a:lnTo>
                <a:lnTo>
                  <a:pt x="297" y="288"/>
                </a:lnTo>
                <a:lnTo>
                  <a:pt x="305" y="291"/>
                </a:lnTo>
                <a:lnTo>
                  <a:pt x="306" y="297"/>
                </a:lnTo>
                <a:lnTo>
                  <a:pt x="310" y="304"/>
                </a:lnTo>
                <a:lnTo>
                  <a:pt x="315" y="310"/>
                </a:lnTo>
                <a:lnTo>
                  <a:pt x="320" y="316"/>
                </a:lnTo>
                <a:lnTo>
                  <a:pt x="327" y="320"/>
                </a:lnTo>
                <a:lnTo>
                  <a:pt x="334" y="324"/>
                </a:lnTo>
                <a:lnTo>
                  <a:pt x="340" y="326"/>
                </a:lnTo>
                <a:lnTo>
                  <a:pt x="346" y="327"/>
                </a:lnTo>
                <a:lnTo>
                  <a:pt x="346" y="337"/>
                </a:lnTo>
                <a:lnTo>
                  <a:pt x="346" y="346"/>
                </a:lnTo>
                <a:lnTo>
                  <a:pt x="355" y="343"/>
                </a:lnTo>
                <a:lnTo>
                  <a:pt x="363" y="341"/>
                </a:lnTo>
                <a:lnTo>
                  <a:pt x="370" y="341"/>
                </a:lnTo>
                <a:lnTo>
                  <a:pt x="376" y="342"/>
                </a:lnTo>
                <a:lnTo>
                  <a:pt x="389" y="347"/>
                </a:lnTo>
                <a:lnTo>
                  <a:pt x="398" y="352"/>
                </a:lnTo>
                <a:lnTo>
                  <a:pt x="396" y="365"/>
                </a:lnTo>
                <a:lnTo>
                  <a:pt x="394" y="376"/>
                </a:lnTo>
                <a:lnTo>
                  <a:pt x="393" y="382"/>
                </a:lnTo>
                <a:lnTo>
                  <a:pt x="393" y="389"/>
                </a:lnTo>
                <a:lnTo>
                  <a:pt x="395" y="395"/>
                </a:lnTo>
                <a:lnTo>
                  <a:pt x="398" y="401"/>
                </a:lnTo>
                <a:lnTo>
                  <a:pt x="393" y="402"/>
                </a:lnTo>
                <a:lnTo>
                  <a:pt x="387" y="403"/>
                </a:lnTo>
                <a:lnTo>
                  <a:pt x="382" y="404"/>
                </a:lnTo>
                <a:lnTo>
                  <a:pt x="376" y="406"/>
                </a:lnTo>
                <a:lnTo>
                  <a:pt x="372" y="409"/>
                </a:lnTo>
                <a:lnTo>
                  <a:pt x="369" y="412"/>
                </a:lnTo>
                <a:lnTo>
                  <a:pt x="367" y="415"/>
                </a:lnTo>
                <a:lnTo>
                  <a:pt x="365" y="420"/>
                </a:lnTo>
                <a:lnTo>
                  <a:pt x="365" y="422"/>
                </a:lnTo>
                <a:lnTo>
                  <a:pt x="367" y="424"/>
                </a:lnTo>
                <a:lnTo>
                  <a:pt x="368" y="426"/>
                </a:lnTo>
                <a:lnTo>
                  <a:pt x="370" y="429"/>
                </a:lnTo>
                <a:lnTo>
                  <a:pt x="376" y="433"/>
                </a:lnTo>
                <a:lnTo>
                  <a:pt x="385" y="438"/>
                </a:lnTo>
                <a:lnTo>
                  <a:pt x="376" y="443"/>
                </a:lnTo>
                <a:lnTo>
                  <a:pt x="371" y="447"/>
                </a:lnTo>
                <a:lnTo>
                  <a:pt x="367" y="451"/>
                </a:lnTo>
                <a:lnTo>
                  <a:pt x="363" y="455"/>
                </a:lnTo>
                <a:lnTo>
                  <a:pt x="359" y="463"/>
                </a:lnTo>
                <a:lnTo>
                  <a:pt x="352" y="475"/>
                </a:lnTo>
                <a:lnTo>
                  <a:pt x="146" y="475"/>
                </a:lnTo>
                <a:lnTo>
                  <a:pt x="146" y="487"/>
                </a:lnTo>
                <a:lnTo>
                  <a:pt x="146" y="500"/>
                </a:lnTo>
                <a:lnTo>
                  <a:pt x="116" y="501"/>
                </a:lnTo>
                <a:lnTo>
                  <a:pt x="90" y="503"/>
                </a:lnTo>
                <a:lnTo>
                  <a:pt x="78" y="505"/>
                </a:lnTo>
                <a:lnTo>
                  <a:pt x="68" y="508"/>
                </a:lnTo>
                <a:lnTo>
                  <a:pt x="64" y="510"/>
                </a:lnTo>
                <a:lnTo>
                  <a:pt x="59" y="512"/>
                </a:lnTo>
                <a:lnTo>
                  <a:pt x="56" y="515"/>
                </a:lnTo>
                <a:lnTo>
                  <a:pt x="53" y="518"/>
                </a:lnTo>
                <a:lnTo>
                  <a:pt x="54" y="511"/>
                </a:lnTo>
                <a:lnTo>
                  <a:pt x="55" y="505"/>
                </a:lnTo>
                <a:lnTo>
                  <a:pt x="56" y="499"/>
                </a:lnTo>
                <a:lnTo>
                  <a:pt x="58" y="493"/>
                </a:lnTo>
                <a:lnTo>
                  <a:pt x="61" y="488"/>
                </a:lnTo>
                <a:lnTo>
                  <a:pt x="64" y="484"/>
                </a:lnTo>
                <a:lnTo>
                  <a:pt x="68" y="480"/>
                </a:lnTo>
                <a:lnTo>
                  <a:pt x="71" y="476"/>
                </a:lnTo>
                <a:lnTo>
                  <a:pt x="81" y="470"/>
                </a:lnTo>
                <a:lnTo>
                  <a:pt x="91" y="465"/>
                </a:lnTo>
                <a:lnTo>
                  <a:pt x="102" y="462"/>
                </a:lnTo>
                <a:lnTo>
                  <a:pt x="114" y="458"/>
                </a:lnTo>
                <a:lnTo>
                  <a:pt x="136" y="453"/>
                </a:lnTo>
                <a:lnTo>
                  <a:pt x="157" y="448"/>
                </a:lnTo>
                <a:lnTo>
                  <a:pt x="165" y="444"/>
                </a:lnTo>
                <a:lnTo>
                  <a:pt x="172" y="439"/>
                </a:lnTo>
                <a:lnTo>
                  <a:pt x="174" y="436"/>
                </a:lnTo>
                <a:lnTo>
                  <a:pt x="177" y="433"/>
                </a:lnTo>
                <a:lnTo>
                  <a:pt x="179" y="429"/>
                </a:lnTo>
                <a:lnTo>
                  <a:pt x="179" y="426"/>
                </a:lnTo>
                <a:lnTo>
                  <a:pt x="179" y="428"/>
                </a:lnTo>
                <a:lnTo>
                  <a:pt x="177" y="430"/>
                </a:lnTo>
                <a:lnTo>
                  <a:pt x="174" y="432"/>
                </a:lnTo>
                <a:lnTo>
                  <a:pt x="171" y="434"/>
                </a:lnTo>
                <a:lnTo>
                  <a:pt x="162" y="437"/>
                </a:lnTo>
                <a:lnTo>
                  <a:pt x="152" y="438"/>
                </a:lnTo>
                <a:lnTo>
                  <a:pt x="137" y="437"/>
                </a:lnTo>
                <a:lnTo>
                  <a:pt x="111" y="432"/>
                </a:lnTo>
                <a:lnTo>
                  <a:pt x="96" y="429"/>
                </a:lnTo>
                <a:lnTo>
                  <a:pt x="84" y="425"/>
                </a:lnTo>
                <a:lnTo>
                  <a:pt x="80" y="423"/>
                </a:lnTo>
                <a:lnTo>
                  <a:pt x="76" y="420"/>
                </a:lnTo>
                <a:lnTo>
                  <a:pt x="73" y="417"/>
                </a:lnTo>
                <a:lnTo>
                  <a:pt x="73" y="414"/>
                </a:lnTo>
                <a:lnTo>
                  <a:pt x="73" y="407"/>
                </a:lnTo>
                <a:lnTo>
                  <a:pt x="77" y="402"/>
                </a:lnTo>
                <a:lnTo>
                  <a:pt x="80" y="398"/>
                </a:lnTo>
                <a:lnTo>
                  <a:pt x="84" y="395"/>
                </a:lnTo>
                <a:lnTo>
                  <a:pt x="90" y="392"/>
                </a:lnTo>
                <a:lnTo>
                  <a:pt x="95" y="391"/>
                </a:lnTo>
                <a:lnTo>
                  <a:pt x="101" y="390"/>
                </a:lnTo>
                <a:lnTo>
                  <a:pt x="106" y="389"/>
                </a:lnTo>
                <a:lnTo>
                  <a:pt x="106" y="352"/>
                </a:lnTo>
                <a:lnTo>
                  <a:pt x="87" y="352"/>
                </a:lnTo>
                <a:lnTo>
                  <a:pt x="90" y="345"/>
                </a:lnTo>
                <a:lnTo>
                  <a:pt x="94" y="339"/>
                </a:lnTo>
                <a:lnTo>
                  <a:pt x="100" y="334"/>
                </a:lnTo>
                <a:lnTo>
                  <a:pt x="105" y="329"/>
                </a:lnTo>
                <a:lnTo>
                  <a:pt x="117" y="323"/>
                </a:lnTo>
                <a:lnTo>
                  <a:pt x="129" y="319"/>
                </a:lnTo>
                <a:lnTo>
                  <a:pt x="142" y="315"/>
                </a:lnTo>
                <a:lnTo>
                  <a:pt x="154" y="309"/>
                </a:lnTo>
                <a:lnTo>
                  <a:pt x="159" y="306"/>
                </a:lnTo>
                <a:lnTo>
                  <a:pt x="163" y="302"/>
                </a:lnTo>
                <a:lnTo>
                  <a:pt x="169" y="297"/>
                </a:lnTo>
                <a:lnTo>
                  <a:pt x="172" y="291"/>
                </a:lnTo>
                <a:lnTo>
                  <a:pt x="166" y="286"/>
                </a:lnTo>
                <a:lnTo>
                  <a:pt x="159" y="281"/>
                </a:lnTo>
                <a:lnTo>
                  <a:pt x="154" y="277"/>
                </a:lnTo>
                <a:lnTo>
                  <a:pt x="148" y="271"/>
                </a:lnTo>
                <a:lnTo>
                  <a:pt x="145" y="265"/>
                </a:lnTo>
                <a:lnTo>
                  <a:pt x="142" y="260"/>
                </a:lnTo>
                <a:lnTo>
                  <a:pt x="140" y="254"/>
                </a:lnTo>
                <a:lnTo>
                  <a:pt x="139" y="247"/>
                </a:lnTo>
                <a:lnTo>
                  <a:pt x="125" y="247"/>
                </a:lnTo>
                <a:lnTo>
                  <a:pt x="113" y="245"/>
                </a:lnTo>
                <a:lnTo>
                  <a:pt x="103" y="242"/>
                </a:lnTo>
                <a:lnTo>
                  <a:pt x="94" y="239"/>
                </a:lnTo>
                <a:lnTo>
                  <a:pt x="88" y="235"/>
                </a:lnTo>
                <a:lnTo>
                  <a:pt x="83" y="229"/>
                </a:lnTo>
                <a:lnTo>
                  <a:pt x="80" y="224"/>
                </a:lnTo>
                <a:lnTo>
                  <a:pt x="80" y="216"/>
                </a:lnTo>
                <a:lnTo>
                  <a:pt x="80" y="209"/>
                </a:lnTo>
                <a:lnTo>
                  <a:pt x="82" y="203"/>
                </a:lnTo>
                <a:lnTo>
                  <a:pt x="86" y="198"/>
                </a:lnTo>
                <a:lnTo>
                  <a:pt x="90" y="192"/>
                </a:lnTo>
                <a:lnTo>
                  <a:pt x="93" y="186"/>
                </a:lnTo>
                <a:lnTo>
                  <a:pt x="96" y="180"/>
                </a:lnTo>
                <a:lnTo>
                  <a:pt x="99" y="174"/>
                </a:lnTo>
                <a:lnTo>
                  <a:pt x="100" y="168"/>
                </a:lnTo>
                <a:lnTo>
                  <a:pt x="92" y="171"/>
                </a:lnTo>
                <a:lnTo>
                  <a:pt x="86" y="175"/>
                </a:lnTo>
                <a:lnTo>
                  <a:pt x="80" y="180"/>
                </a:lnTo>
                <a:lnTo>
                  <a:pt x="73" y="186"/>
                </a:lnTo>
                <a:lnTo>
                  <a:pt x="64" y="199"/>
                </a:lnTo>
                <a:lnTo>
                  <a:pt x="53" y="210"/>
                </a:lnTo>
                <a:lnTo>
                  <a:pt x="31" y="179"/>
                </a:lnTo>
                <a:lnTo>
                  <a:pt x="22" y="162"/>
                </a:lnTo>
                <a:lnTo>
                  <a:pt x="20" y="157"/>
                </a:lnTo>
                <a:lnTo>
                  <a:pt x="20" y="153"/>
                </a:lnTo>
                <a:lnTo>
                  <a:pt x="20" y="148"/>
                </a:lnTo>
                <a:lnTo>
                  <a:pt x="20" y="142"/>
                </a:lnTo>
                <a:lnTo>
                  <a:pt x="17" y="141"/>
                </a:lnTo>
                <a:lnTo>
                  <a:pt x="16" y="138"/>
                </a:lnTo>
                <a:lnTo>
                  <a:pt x="15" y="135"/>
                </a:lnTo>
                <a:lnTo>
                  <a:pt x="14" y="131"/>
                </a:lnTo>
                <a:lnTo>
                  <a:pt x="14" y="121"/>
                </a:lnTo>
                <a:lnTo>
                  <a:pt x="15" y="110"/>
                </a:lnTo>
                <a:lnTo>
                  <a:pt x="17" y="84"/>
                </a:lnTo>
                <a:lnTo>
                  <a:pt x="20" y="63"/>
                </a:lnTo>
                <a:lnTo>
                  <a:pt x="21" y="59"/>
                </a:lnTo>
                <a:lnTo>
                  <a:pt x="21" y="55"/>
                </a:lnTo>
                <a:lnTo>
                  <a:pt x="20" y="51"/>
                </a:lnTo>
                <a:lnTo>
                  <a:pt x="19" y="49"/>
                </a:lnTo>
                <a:lnTo>
                  <a:pt x="15" y="45"/>
                </a:lnTo>
                <a:lnTo>
                  <a:pt x="11" y="43"/>
                </a:lnTo>
                <a:lnTo>
                  <a:pt x="6" y="41"/>
                </a:lnTo>
                <a:lnTo>
                  <a:pt x="4" y="40"/>
                </a:lnTo>
                <a:lnTo>
                  <a:pt x="3" y="39"/>
                </a:lnTo>
                <a:lnTo>
                  <a:pt x="6" y="37"/>
                </a:lnTo>
                <a:lnTo>
                  <a:pt x="13" y="28"/>
                </a:lnTo>
                <a:lnTo>
                  <a:pt x="20" y="19"/>
                </a:lnTo>
                <a:lnTo>
                  <a:pt x="20" y="13"/>
                </a:lnTo>
                <a:lnTo>
                  <a:pt x="11" y="11"/>
                </a:lnTo>
                <a:lnTo>
                  <a:pt x="5" y="10"/>
                </a:lnTo>
                <a:lnTo>
                  <a:pt x="3" y="9"/>
                </a:lnTo>
                <a:lnTo>
                  <a:pt x="1" y="7"/>
                </a:lnTo>
                <a:lnTo>
                  <a:pt x="0" y="5"/>
                </a:lnTo>
                <a:lnTo>
                  <a:pt x="0" y="1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9" name="Freeform 13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227513" y="2433439"/>
            <a:ext cx="169862" cy="76200"/>
          </a:xfrm>
          <a:custGeom>
            <a:avLst/>
            <a:gdLst>
              <a:gd name="T0" fmla="*/ 37567961 w 382"/>
              <a:gd name="T1" fmla="*/ 5566719 h 148"/>
              <a:gd name="T2" fmla="*/ 34997797 w 382"/>
              <a:gd name="T3" fmla="*/ 8217758 h 148"/>
              <a:gd name="T4" fmla="*/ 34404614 w 382"/>
              <a:gd name="T5" fmla="*/ 11928904 h 148"/>
              <a:gd name="T6" fmla="*/ 33218248 w 382"/>
              <a:gd name="T7" fmla="*/ 14049632 h 148"/>
              <a:gd name="T8" fmla="*/ 32822497 w 382"/>
              <a:gd name="T9" fmla="*/ 16170361 h 148"/>
              <a:gd name="T10" fmla="*/ 34997797 w 382"/>
              <a:gd name="T11" fmla="*/ 19616351 h 148"/>
              <a:gd name="T12" fmla="*/ 30647640 w 382"/>
              <a:gd name="T13" fmla="*/ 22797186 h 148"/>
              <a:gd name="T14" fmla="*/ 21354588 w 382"/>
              <a:gd name="T15" fmla="*/ 25448226 h 148"/>
              <a:gd name="T16" fmla="*/ 15224882 w 382"/>
              <a:gd name="T17" fmla="*/ 25713381 h 148"/>
              <a:gd name="T18" fmla="*/ 10281987 w 382"/>
              <a:gd name="T19" fmla="*/ 25183070 h 148"/>
              <a:gd name="T20" fmla="*/ 791059 w 382"/>
              <a:gd name="T21" fmla="*/ 29424527 h 148"/>
              <a:gd name="T22" fmla="*/ 0 w 382"/>
              <a:gd name="T23" fmla="*/ 34196295 h 148"/>
              <a:gd name="T24" fmla="*/ 791059 w 382"/>
              <a:gd name="T25" fmla="*/ 34726091 h 148"/>
              <a:gd name="T26" fmla="*/ 2372732 w 382"/>
              <a:gd name="T27" fmla="*/ 34726091 h 148"/>
              <a:gd name="T28" fmla="*/ 10084111 w 382"/>
              <a:gd name="T29" fmla="*/ 34196295 h 148"/>
              <a:gd name="T30" fmla="*/ 22540954 w 382"/>
              <a:gd name="T31" fmla="*/ 33665984 h 148"/>
              <a:gd name="T32" fmla="*/ 24320503 w 382"/>
              <a:gd name="T33" fmla="*/ 35521557 h 148"/>
              <a:gd name="T34" fmla="*/ 27088542 w 382"/>
              <a:gd name="T35" fmla="*/ 37377130 h 148"/>
              <a:gd name="T36" fmla="*/ 31438699 w 382"/>
              <a:gd name="T37" fmla="*/ 38967547 h 148"/>
              <a:gd name="T38" fmla="*/ 36579470 w 382"/>
              <a:gd name="T39" fmla="*/ 39232703 h 148"/>
              <a:gd name="T40" fmla="*/ 41522810 w 382"/>
              <a:gd name="T41" fmla="*/ 39232703 h 148"/>
              <a:gd name="T42" fmla="*/ 46070399 w 382"/>
              <a:gd name="T43" fmla="*/ 39232703 h 148"/>
              <a:gd name="T44" fmla="*/ 50420555 w 382"/>
              <a:gd name="T45" fmla="*/ 39232703 h 148"/>
              <a:gd name="T46" fmla="*/ 54374961 w 382"/>
              <a:gd name="T47" fmla="*/ 37907441 h 148"/>
              <a:gd name="T48" fmla="*/ 59515732 w 382"/>
              <a:gd name="T49" fmla="*/ 35521557 h 148"/>
              <a:gd name="T50" fmla="*/ 66040745 w 382"/>
              <a:gd name="T51" fmla="*/ 32075566 h 148"/>
              <a:gd name="T52" fmla="*/ 69797719 w 382"/>
              <a:gd name="T53" fmla="*/ 27303799 h 148"/>
              <a:gd name="T54" fmla="*/ 73554248 w 382"/>
              <a:gd name="T55" fmla="*/ 19086041 h 148"/>
              <a:gd name="T56" fmla="*/ 74345307 w 382"/>
              <a:gd name="T57" fmla="*/ 13784477 h 148"/>
              <a:gd name="T58" fmla="*/ 71774699 w 382"/>
              <a:gd name="T59" fmla="*/ 11663749 h 148"/>
              <a:gd name="T60" fmla="*/ 70588333 w 382"/>
              <a:gd name="T61" fmla="*/ 8482914 h 148"/>
              <a:gd name="T62" fmla="*/ 68611353 w 382"/>
              <a:gd name="T63" fmla="*/ 5831874 h 148"/>
              <a:gd name="T64" fmla="*/ 66040745 w 382"/>
              <a:gd name="T65" fmla="*/ 4506612 h 148"/>
              <a:gd name="T66" fmla="*/ 63074830 w 382"/>
              <a:gd name="T67" fmla="*/ 2120728 h 148"/>
              <a:gd name="T68" fmla="*/ 40138568 w 382"/>
              <a:gd name="T69" fmla="*/ 4771768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2" h="148">
                <a:moveTo>
                  <a:pt x="203" y="18"/>
                </a:moveTo>
                <a:lnTo>
                  <a:pt x="190" y="21"/>
                </a:lnTo>
                <a:lnTo>
                  <a:pt x="177" y="24"/>
                </a:lnTo>
                <a:lnTo>
                  <a:pt x="177" y="31"/>
                </a:lnTo>
                <a:lnTo>
                  <a:pt x="175" y="40"/>
                </a:lnTo>
                <a:lnTo>
                  <a:pt x="174" y="45"/>
                </a:lnTo>
                <a:lnTo>
                  <a:pt x="172" y="49"/>
                </a:lnTo>
                <a:lnTo>
                  <a:pt x="168" y="53"/>
                </a:lnTo>
                <a:lnTo>
                  <a:pt x="164" y="55"/>
                </a:lnTo>
                <a:lnTo>
                  <a:pt x="166" y="61"/>
                </a:lnTo>
                <a:lnTo>
                  <a:pt x="170" y="67"/>
                </a:lnTo>
                <a:lnTo>
                  <a:pt x="177" y="74"/>
                </a:lnTo>
                <a:lnTo>
                  <a:pt x="184" y="80"/>
                </a:lnTo>
                <a:lnTo>
                  <a:pt x="155" y="86"/>
                </a:lnTo>
                <a:lnTo>
                  <a:pt x="125" y="93"/>
                </a:lnTo>
                <a:lnTo>
                  <a:pt x="108" y="96"/>
                </a:lnTo>
                <a:lnTo>
                  <a:pt x="88" y="97"/>
                </a:lnTo>
                <a:lnTo>
                  <a:pt x="77" y="97"/>
                </a:lnTo>
                <a:lnTo>
                  <a:pt x="65" y="96"/>
                </a:lnTo>
                <a:lnTo>
                  <a:pt x="52" y="95"/>
                </a:lnTo>
                <a:lnTo>
                  <a:pt x="38" y="93"/>
                </a:lnTo>
                <a:lnTo>
                  <a:pt x="4" y="111"/>
                </a:lnTo>
                <a:lnTo>
                  <a:pt x="1" y="122"/>
                </a:lnTo>
                <a:lnTo>
                  <a:pt x="0" y="129"/>
                </a:lnTo>
                <a:lnTo>
                  <a:pt x="1" y="130"/>
                </a:lnTo>
                <a:lnTo>
                  <a:pt x="4" y="131"/>
                </a:lnTo>
                <a:lnTo>
                  <a:pt x="7" y="131"/>
                </a:lnTo>
                <a:lnTo>
                  <a:pt x="12" y="131"/>
                </a:lnTo>
                <a:lnTo>
                  <a:pt x="28" y="131"/>
                </a:lnTo>
                <a:lnTo>
                  <a:pt x="51" y="129"/>
                </a:lnTo>
                <a:lnTo>
                  <a:pt x="110" y="123"/>
                </a:lnTo>
                <a:lnTo>
                  <a:pt x="114" y="127"/>
                </a:lnTo>
                <a:lnTo>
                  <a:pt x="119" y="131"/>
                </a:lnTo>
                <a:lnTo>
                  <a:pt x="123" y="134"/>
                </a:lnTo>
                <a:lnTo>
                  <a:pt x="128" y="137"/>
                </a:lnTo>
                <a:lnTo>
                  <a:pt x="137" y="141"/>
                </a:lnTo>
                <a:lnTo>
                  <a:pt x="148" y="144"/>
                </a:lnTo>
                <a:lnTo>
                  <a:pt x="159" y="147"/>
                </a:lnTo>
                <a:lnTo>
                  <a:pt x="172" y="148"/>
                </a:lnTo>
                <a:lnTo>
                  <a:pt x="185" y="148"/>
                </a:lnTo>
                <a:lnTo>
                  <a:pt x="197" y="148"/>
                </a:lnTo>
                <a:lnTo>
                  <a:pt x="210" y="148"/>
                </a:lnTo>
                <a:lnTo>
                  <a:pt x="222" y="148"/>
                </a:lnTo>
                <a:lnTo>
                  <a:pt x="233" y="148"/>
                </a:lnTo>
                <a:lnTo>
                  <a:pt x="243" y="148"/>
                </a:lnTo>
                <a:lnTo>
                  <a:pt x="255" y="148"/>
                </a:lnTo>
                <a:lnTo>
                  <a:pt x="265" y="145"/>
                </a:lnTo>
                <a:lnTo>
                  <a:pt x="275" y="143"/>
                </a:lnTo>
                <a:lnTo>
                  <a:pt x="284" y="140"/>
                </a:lnTo>
                <a:lnTo>
                  <a:pt x="301" y="134"/>
                </a:lnTo>
                <a:lnTo>
                  <a:pt x="323" y="129"/>
                </a:lnTo>
                <a:lnTo>
                  <a:pt x="334" y="121"/>
                </a:lnTo>
                <a:lnTo>
                  <a:pt x="344" y="113"/>
                </a:lnTo>
                <a:lnTo>
                  <a:pt x="353" y="103"/>
                </a:lnTo>
                <a:lnTo>
                  <a:pt x="360" y="93"/>
                </a:lnTo>
                <a:lnTo>
                  <a:pt x="372" y="72"/>
                </a:lnTo>
                <a:lnTo>
                  <a:pt x="382" y="55"/>
                </a:lnTo>
                <a:lnTo>
                  <a:pt x="376" y="52"/>
                </a:lnTo>
                <a:lnTo>
                  <a:pt x="367" y="47"/>
                </a:lnTo>
                <a:lnTo>
                  <a:pt x="363" y="44"/>
                </a:lnTo>
                <a:lnTo>
                  <a:pt x="359" y="39"/>
                </a:lnTo>
                <a:lnTo>
                  <a:pt x="357" y="32"/>
                </a:lnTo>
                <a:lnTo>
                  <a:pt x="356" y="24"/>
                </a:lnTo>
                <a:lnTo>
                  <a:pt x="347" y="22"/>
                </a:lnTo>
                <a:lnTo>
                  <a:pt x="341" y="20"/>
                </a:lnTo>
                <a:lnTo>
                  <a:pt x="334" y="17"/>
                </a:lnTo>
                <a:lnTo>
                  <a:pt x="330" y="14"/>
                </a:lnTo>
                <a:lnTo>
                  <a:pt x="319" y="8"/>
                </a:lnTo>
                <a:lnTo>
                  <a:pt x="303" y="0"/>
                </a:lnTo>
                <a:lnTo>
                  <a:pt x="203" y="1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0" name="Freeform 14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5719763" y="2282627"/>
            <a:ext cx="1281112" cy="1038225"/>
          </a:xfrm>
          <a:custGeom>
            <a:avLst/>
            <a:gdLst>
              <a:gd name="T0" fmla="*/ 2147483647 w 2936"/>
              <a:gd name="T1" fmla="*/ 2147483647 h 1983"/>
              <a:gd name="T2" fmla="*/ 2147483647 w 2936"/>
              <a:gd name="T3" fmla="*/ 2147483647 h 1983"/>
              <a:gd name="T4" fmla="*/ 2147483647 w 2936"/>
              <a:gd name="T5" fmla="*/ 2147483647 h 1983"/>
              <a:gd name="T6" fmla="*/ 2147483647 w 2936"/>
              <a:gd name="T7" fmla="*/ 2147483647 h 1983"/>
              <a:gd name="T8" fmla="*/ 2147483647 w 2936"/>
              <a:gd name="T9" fmla="*/ 2147483647 h 1983"/>
              <a:gd name="T10" fmla="*/ 2147483647 w 2936"/>
              <a:gd name="T11" fmla="*/ 2147483647 h 1983"/>
              <a:gd name="T12" fmla="*/ 2147483647 w 2936"/>
              <a:gd name="T13" fmla="*/ 2147483647 h 1983"/>
              <a:gd name="T14" fmla="*/ 2147483647 w 2936"/>
              <a:gd name="T15" fmla="*/ 2147483647 h 1983"/>
              <a:gd name="T16" fmla="*/ 2147483647 w 2936"/>
              <a:gd name="T17" fmla="*/ 2147483647 h 1983"/>
              <a:gd name="T18" fmla="*/ 2147483647 w 2936"/>
              <a:gd name="T19" fmla="*/ 2147483647 h 1983"/>
              <a:gd name="T20" fmla="*/ 2147483647 w 2936"/>
              <a:gd name="T21" fmla="*/ 2147483647 h 1983"/>
              <a:gd name="T22" fmla="*/ 2147483647 w 2936"/>
              <a:gd name="T23" fmla="*/ 2147483647 h 1983"/>
              <a:gd name="T24" fmla="*/ 2147483647 w 2936"/>
              <a:gd name="T25" fmla="*/ 2147483647 h 1983"/>
              <a:gd name="T26" fmla="*/ 2147483647 w 2936"/>
              <a:gd name="T27" fmla="*/ 2147483647 h 1983"/>
              <a:gd name="T28" fmla="*/ 2147483647 w 2936"/>
              <a:gd name="T29" fmla="*/ 2147483647 h 1983"/>
              <a:gd name="T30" fmla="*/ 2147483647 w 2936"/>
              <a:gd name="T31" fmla="*/ 2147483647 h 1983"/>
              <a:gd name="T32" fmla="*/ 2147483647 w 2936"/>
              <a:gd name="T33" fmla="*/ 2147483647 h 1983"/>
              <a:gd name="T34" fmla="*/ 2147483647 w 2936"/>
              <a:gd name="T35" fmla="*/ 2147483647 h 1983"/>
              <a:gd name="T36" fmla="*/ 2147483647 w 2936"/>
              <a:gd name="T37" fmla="*/ 2147483647 h 1983"/>
              <a:gd name="T38" fmla="*/ 2147483647 w 2936"/>
              <a:gd name="T39" fmla="*/ 2147483647 h 1983"/>
              <a:gd name="T40" fmla="*/ 2147483647 w 2936"/>
              <a:gd name="T41" fmla="*/ 2147483647 h 1983"/>
              <a:gd name="T42" fmla="*/ 2147483647 w 2936"/>
              <a:gd name="T43" fmla="*/ 2147483647 h 1983"/>
              <a:gd name="T44" fmla="*/ 2147483647 w 2936"/>
              <a:gd name="T45" fmla="*/ 2147483647 h 1983"/>
              <a:gd name="T46" fmla="*/ 2147483647 w 2936"/>
              <a:gd name="T47" fmla="*/ 2147483647 h 1983"/>
              <a:gd name="T48" fmla="*/ 2147483647 w 2936"/>
              <a:gd name="T49" fmla="*/ 2147483647 h 1983"/>
              <a:gd name="T50" fmla="*/ 2147483647 w 2936"/>
              <a:gd name="T51" fmla="*/ 2147483647 h 1983"/>
              <a:gd name="T52" fmla="*/ 2147483647 w 2936"/>
              <a:gd name="T53" fmla="*/ 2147483647 h 1983"/>
              <a:gd name="T54" fmla="*/ 2147483647 w 2936"/>
              <a:gd name="T55" fmla="*/ 2147483647 h 1983"/>
              <a:gd name="T56" fmla="*/ 2147483647 w 2936"/>
              <a:gd name="T57" fmla="*/ 2147483647 h 1983"/>
              <a:gd name="T58" fmla="*/ 2147483647 w 2936"/>
              <a:gd name="T59" fmla="*/ 2147483647 h 1983"/>
              <a:gd name="T60" fmla="*/ 2147483647 w 2936"/>
              <a:gd name="T61" fmla="*/ 2147483647 h 1983"/>
              <a:gd name="T62" fmla="*/ 2147483647 w 2936"/>
              <a:gd name="T63" fmla="*/ 2147483647 h 1983"/>
              <a:gd name="T64" fmla="*/ 2147483647 w 2936"/>
              <a:gd name="T65" fmla="*/ 2147483647 h 1983"/>
              <a:gd name="T66" fmla="*/ 2147483647 w 2936"/>
              <a:gd name="T67" fmla="*/ 2147483647 h 1983"/>
              <a:gd name="T68" fmla="*/ 2147483647 w 2936"/>
              <a:gd name="T69" fmla="*/ 2147483647 h 1983"/>
              <a:gd name="T70" fmla="*/ 2147483647 w 2936"/>
              <a:gd name="T71" fmla="*/ 2147483647 h 1983"/>
              <a:gd name="T72" fmla="*/ 2147483647 w 2936"/>
              <a:gd name="T73" fmla="*/ 2147483647 h 1983"/>
              <a:gd name="T74" fmla="*/ 2147483647 w 2936"/>
              <a:gd name="T75" fmla="*/ 2147483647 h 1983"/>
              <a:gd name="T76" fmla="*/ 2147483647 w 2936"/>
              <a:gd name="T77" fmla="*/ 2147483647 h 1983"/>
              <a:gd name="T78" fmla="*/ 2147483647 w 2936"/>
              <a:gd name="T79" fmla="*/ 2147483647 h 1983"/>
              <a:gd name="T80" fmla="*/ 2147483647 w 2936"/>
              <a:gd name="T81" fmla="*/ 2147483647 h 1983"/>
              <a:gd name="T82" fmla="*/ 2147483647 w 2936"/>
              <a:gd name="T83" fmla="*/ 2147483647 h 1983"/>
              <a:gd name="T84" fmla="*/ 2147483647 w 2936"/>
              <a:gd name="T85" fmla="*/ 2147483647 h 1983"/>
              <a:gd name="T86" fmla="*/ 2147483647 w 2936"/>
              <a:gd name="T87" fmla="*/ 2147483647 h 1983"/>
              <a:gd name="T88" fmla="*/ 2147483647 w 2936"/>
              <a:gd name="T89" fmla="*/ 2147483647 h 1983"/>
              <a:gd name="T90" fmla="*/ 2147483647 w 2936"/>
              <a:gd name="T91" fmla="*/ 2147483647 h 1983"/>
              <a:gd name="T92" fmla="*/ 2147483647 w 2936"/>
              <a:gd name="T93" fmla="*/ 2147483647 h 1983"/>
              <a:gd name="T94" fmla="*/ 2147483647 w 2936"/>
              <a:gd name="T95" fmla="*/ 2147483647 h 1983"/>
              <a:gd name="T96" fmla="*/ 2147483647 w 2936"/>
              <a:gd name="T97" fmla="*/ 2147483647 h 1983"/>
              <a:gd name="T98" fmla="*/ 2147483647 w 2936"/>
              <a:gd name="T99" fmla="*/ 2147483647 h 1983"/>
              <a:gd name="T100" fmla="*/ 2147483647 w 2936"/>
              <a:gd name="T101" fmla="*/ 2147483647 h 1983"/>
              <a:gd name="T102" fmla="*/ 2147483647 w 2936"/>
              <a:gd name="T103" fmla="*/ 2147483647 h 1983"/>
              <a:gd name="T104" fmla="*/ 2147483647 w 2936"/>
              <a:gd name="T105" fmla="*/ 2147483647 h 1983"/>
              <a:gd name="T106" fmla="*/ 2147483647 w 2936"/>
              <a:gd name="T107" fmla="*/ 2147483647 h 1983"/>
              <a:gd name="T108" fmla="*/ 2147483647 w 2936"/>
              <a:gd name="T109" fmla="*/ 2147483647 h 1983"/>
              <a:gd name="T110" fmla="*/ 2147483647 w 2936"/>
              <a:gd name="T111" fmla="*/ 2147483647 h 1983"/>
              <a:gd name="T112" fmla="*/ 2147483647 w 2936"/>
              <a:gd name="T113" fmla="*/ 2147483647 h 1983"/>
              <a:gd name="T114" fmla="*/ 2147483647 w 2936"/>
              <a:gd name="T115" fmla="*/ 2147483647 h 1983"/>
              <a:gd name="T116" fmla="*/ 2147483647 w 2936"/>
              <a:gd name="T117" fmla="*/ 2147483647 h 1983"/>
              <a:gd name="T118" fmla="*/ 2147483647 w 2936"/>
              <a:gd name="T119" fmla="*/ 2147483647 h 198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936" h="1983">
                <a:moveTo>
                  <a:pt x="98" y="954"/>
                </a:moveTo>
                <a:lnTo>
                  <a:pt x="129" y="989"/>
                </a:lnTo>
                <a:lnTo>
                  <a:pt x="157" y="1017"/>
                </a:lnTo>
                <a:lnTo>
                  <a:pt x="170" y="1029"/>
                </a:lnTo>
                <a:lnTo>
                  <a:pt x="182" y="1041"/>
                </a:lnTo>
                <a:lnTo>
                  <a:pt x="194" y="1050"/>
                </a:lnTo>
                <a:lnTo>
                  <a:pt x="205" y="1059"/>
                </a:lnTo>
                <a:lnTo>
                  <a:pt x="216" y="1066"/>
                </a:lnTo>
                <a:lnTo>
                  <a:pt x="227" y="1072"/>
                </a:lnTo>
                <a:lnTo>
                  <a:pt x="238" y="1076"/>
                </a:lnTo>
                <a:lnTo>
                  <a:pt x="248" y="1080"/>
                </a:lnTo>
                <a:lnTo>
                  <a:pt x="259" y="1082"/>
                </a:lnTo>
                <a:lnTo>
                  <a:pt x="270" y="1084"/>
                </a:lnTo>
                <a:lnTo>
                  <a:pt x="281" y="1084"/>
                </a:lnTo>
                <a:lnTo>
                  <a:pt x="292" y="1084"/>
                </a:lnTo>
                <a:lnTo>
                  <a:pt x="364" y="1065"/>
                </a:lnTo>
                <a:lnTo>
                  <a:pt x="373" y="1071"/>
                </a:lnTo>
                <a:lnTo>
                  <a:pt x="383" y="1079"/>
                </a:lnTo>
                <a:lnTo>
                  <a:pt x="393" y="1090"/>
                </a:lnTo>
                <a:lnTo>
                  <a:pt x="401" y="1102"/>
                </a:lnTo>
                <a:lnTo>
                  <a:pt x="410" y="1114"/>
                </a:lnTo>
                <a:lnTo>
                  <a:pt x="418" y="1127"/>
                </a:lnTo>
                <a:lnTo>
                  <a:pt x="420" y="1133"/>
                </a:lnTo>
                <a:lnTo>
                  <a:pt x="422" y="1139"/>
                </a:lnTo>
                <a:lnTo>
                  <a:pt x="423" y="1145"/>
                </a:lnTo>
                <a:lnTo>
                  <a:pt x="425" y="1151"/>
                </a:lnTo>
                <a:lnTo>
                  <a:pt x="423" y="1157"/>
                </a:lnTo>
                <a:lnTo>
                  <a:pt x="420" y="1162"/>
                </a:lnTo>
                <a:lnTo>
                  <a:pt x="416" y="1167"/>
                </a:lnTo>
                <a:lnTo>
                  <a:pt x="409" y="1172"/>
                </a:lnTo>
                <a:lnTo>
                  <a:pt x="403" y="1176"/>
                </a:lnTo>
                <a:lnTo>
                  <a:pt x="396" y="1179"/>
                </a:lnTo>
                <a:lnTo>
                  <a:pt x="390" y="1182"/>
                </a:lnTo>
                <a:lnTo>
                  <a:pt x="385" y="1182"/>
                </a:lnTo>
                <a:lnTo>
                  <a:pt x="399" y="1200"/>
                </a:lnTo>
                <a:lnTo>
                  <a:pt x="412" y="1217"/>
                </a:lnTo>
                <a:lnTo>
                  <a:pt x="419" y="1226"/>
                </a:lnTo>
                <a:lnTo>
                  <a:pt x="423" y="1235"/>
                </a:lnTo>
                <a:lnTo>
                  <a:pt x="428" y="1245"/>
                </a:lnTo>
                <a:lnTo>
                  <a:pt x="431" y="1256"/>
                </a:lnTo>
                <a:lnTo>
                  <a:pt x="385" y="1256"/>
                </a:lnTo>
                <a:lnTo>
                  <a:pt x="385" y="1287"/>
                </a:lnTo>
                <a:lnTo>
                  <a:pt x="390" y="1300"/>
                </a:lnTo>
                <a:lnTo>
                  <a:pt x="397" y="1311"/>
                </a:lnTo>
                <a:lnTo>
                  <a:pt x="405" y="1321"/>
                </a:lnTo>
                <a:lnTo>
                  <a:pt x="414" y="1328"/>
                </a:lnTo>
                <a:lnTo>
                  <a:pt x="423" y="1335"/>
                </a:lnTo>
                <a:lnTo>
                  <a:pt x="434" y="1340"/>
                </a:lnTo>
                <a:lnTo>
                  <a:pt x="444" y="1345"/>
                </a:lnTo>
                <a:lnTo>
                  <a:pt x="456" y="1349"/>
                </a:lnTo>
                <a:lnTo>
                  <a:pt x="478" y="1358"/>
                </a:lnTo>
                <a:lnTo>
                  <a:pt x="500" y="1367"/>
                </a:lnTo>
                <a:lnTo>
                  <a:pt x="510" y="1373"/>
                </a:lnTo>
                <a:lnTo>
                  <a:pt x="520" y="1381"/>
                </a:lnTo>
                <a:lnTo>
                  <a:pt x="529" y="1389"/>
                </a:lnTo>
                <a:lnTo>
                  <a:pt x="538" y="1398"/>
                </a:lnTo>
                <a:lnTo>
                  <a:pt x="617" y="1404"/>
                </a:lnTo>
                <a:lnTo>
                  <a:pt x="620" y="1408"/>
                </a:lnTo>
                <a:lnTo>
                  <a:pt x="623" y="1411"/>
                </a:lnTo>
                <a:lnTo>
                  <a:pt x="628" y="1414"/>
                </a:lnTo>
                <a:lnTo>
                  <a:pt x="633" y="1417"/>
                </a:lnTo>
                <a:lnTo>
                  <a:pt x="644" y="1422"/>
                </a:lnTo>
                <a:lnTo>
                  <a:pt x="656" y="1427"/>
                </a:lnTo>
                <a:lnTo>
                  <a:pt x="678" y="1436"/>
                </a:lnTo>
                <a:lnTo>
                  <a:pt x="690" y="1441"/>
                </a:lnTo>
                <a:lnTo>
                  <a:pt x="723" y="1462"/>
                </a:lnTo>
                <a:lnTo>
                  <a:pt x="754" y="1481"/>
                </a:lnTo>
                <a:lnTo>
                  <a:pt x="768" y="1492"/>
                </a:lnTo>
                <a:lnTo>
                  <a:pt x="784" y="1501"/>
                </a:lnTo>
                <a:lnTo>
                  <a:pt x="798" y="1509"/>
                </a:lnTo>
                <a:lnTo>
                  <a:pt x="814" y="1517"/>
                </a:lnTo>
                <a:lnTo>
                  <a:pt x="830" y="1525"/>
                </a:lnTo>
                <a:lnTo>
                  <a:pt x="847" y="1531"/>
                </a:lnTo>
                <a:lnTo>
                  <a:pt x="866" y="1537"/>
                </a:lnTo>
                <a:lnTo>
                  <a:pt x="886" y="1543"/>
                </a:lnTo>
                <a:lnTo>
                  <a:pt x="907" y="1547"/>
                </a:lnTo>
                <a:lnTo>
                  <a:pt x="930" y="1550"/>
                </a:lnTo>
                <a:lnTo>
                  <a:pt x="955" y="1552"/>
                </a:lnTo>
                <a:lnTo>
                  <a:pt x="982" y="1552"/>
                </a:lnTo>
                <a:lnTo>
                  <a:pt x="982" y="1521"/>
                </a:lnTo>
                <a:lnTo>
                  <a:pt x="1015" y="1521"/>
                </a:lnTo>
                <a:lnTo>
                  <a:pt x="1021" y="1532"/>
                </a:lnTo>
                <a:lnTo>
                  <a:pt x="1025" y="1539"/>
                </a:lnTo>
                <a:lnTo>
                  <a:pt x="1031" y="1545"/>
                </a:lnTo>
                <a:lnTo>
                  <a:pt x="1036" y="1552"/>
                </a:lnTo>
                <a:lnTo>
                  <a:pt x="1042" y="1552"/>
                </a:lnTo>
                <a:lnTo>
                  <a:pt x="1046" y="1551"/>
                </a:lnTo>
                <a:lnTo>
                  <a:pt x="1050" y="1548"/>
                </a:lnTo>
                <a:lnTo>
                  <a:pt x="1054" y="1546"/>
                </a:lnTo>
                <a:lnTo>
                  <a:pt x="1058" y="1538"/>
                </a:lnTo>
                <a:lnTo>
                  <a:pt x="1062" y="1530"/>
                </a:lnTo>
                <a:lnTo>
                  <a:pt x="1066" y="1522"/>
                </a:lnTo>
                <a:lnTo>
                  <a:pt x="1071" y="1516"/>
                </a:lnTo>
                <a:lnTo>
                  <a:pt x="1075" y="1513"/>
                </a:lnTo>
                <a:lnTo>
                  <a:pt x="1078" y="1511"/>
                </a:lnTo>
                <a:lnTo>
                  <a:pt x="1083" y="1510"/>
                </a:lnTo>
                <a:lnTo>
                  <a:pt x="1089" y="1509"/>
                </a:lnTo>
                <a:lnTo>
                  <a:pt x="1092" y="1512"/>
                </a:lnTo>
                <a:lnTo>
                  <a:pt x="1096" y="1516"/>
                </a:lnTo>
                <a:lnTo>
                  <a:pt x="1102" y="1519"/>
                </a:lnTo>
                <a:lnTo>
                  <a:pt x="1109" y="1522"/>
                </a:lnTo>
                <a:lnTo>
                  <a:pt x="1124" y="1529"/>
                </a:lnTo>
                <a:lnTo>
                  <a:pt x="1142" y="1534"/>
                </a:lnTo>
                <a:lnTo>
                  <a:pt x="1159" y="1539"/>
                </a:lnTo>
                <a:lnTo>
                  <a:pt x="1178" y="1543"/>
                </a:lnTo>
                <a:lnTo>
                  <a:pt x="1194" y="1546"/>
                </a:lnTo>
                <a:lnTo>
                  <a:pt x="1208" y="1546"/>
                </a:lnTo>
                <a:lnTo>
                  <a:pt x="1217" y="1535"/>
                </a:lnTo>
                <a:lnTo>
                  <a:pt x="1227" y="1526"/>
                </a:lnTo>
                <a:lnTo>
                  <a:pt x="1236" y="1518"/>
                </a:lnTo>
                <a:lnTo>
                  <a:pt x="1247" y="1510"/>
                </a:lnTo>
                <a:lnTo>
                  <a:pt x="1258" y="1502"/>
                </a:lnTo>
                <a:lnTo>
                  <a:pt x="1269" y="1496"/>
                </a:lnTo>
                <a:lnTo>
                  <a:pt x="1280" y="1489"/>
                </a:lnTo>
                <a:lnTo>
                  <a:pt x="1292" y="1482"/>
                </a:lnTo>
                <a:lnTo>
                  <a:pt x="1317" y="1472"/>
                </a:lnTo>
                <a:lnTo>
                  <a:pt x="1344" y="1463"/>
                </a:lnTo>
                <a:lnTo>
                  <a:pt x="1372" y="1455"/>
                </a:lnTo>
                <a:lnTo>
                  <a:pt x="1401" y="1448"/>
                </a:lnTo>
                <a:lnTo>
                  <a:pt x="1408" y="1456"/>
                </a:lnTo>
                <a:lnTo>
                  <a:pt x="1418" y="1465"/>
                </a:lnTo>
                <a:lnTo>
                  <a:pt x="1431" y="1476"/>
                </a:lnTo>
                <a:lnTo>
                  <a:pt x="1446" y="1487"/>
                </a:lnTo>
                <a:lnTo>
                  <a:pt x="1453" y="1492"/>
                </a:lnTo>
                <a:lnTo>
                  <a:pt x="1461" y="1496"/>
                </a:lnTo>
                <a:lnTo>
                  <a:pt x="1469" y="1499"/>
                </a:lnTo>
                <a:lnTo>
                  <a:pt x="1475" y="1502"/>
                </a:lnTo>
                <a:lnTo>
                  <a:pt x="1483" y="1504"/>
                </a:lnTo>
                <a:lnTo>
                  <a:pt x="1490" y="1505"/>
                </a:lnTo>
                <a:lnTo>
                  <a:pt x="1495" y="1505"/>
                </a:lnTo>
                <a:lnTo>
                  <a:pt x="1501" y="1503"/>
                </a:lnTo>
                <a:lnTo>
                  <a:pt x="1512" y="1510"/>
                </a:lnTo>
                <a:lnTo>
                  <a:pt x="1521" y="1518"/>
                </a:lnTo>
                <a:lnTo>
                  <a:pt x="1530" y="1526"/>
                </a:lnTo>
                <a:lnTo>
                  <a:pt x="1538" y="1534"/>
                </a:lnTo>
                <a:lnTo>
                  <a:pt x="1547" y="1542"/>
                </a:lnTo>
                <a:lnTo>
                  <a:pt x="1555" y="1547"/>
                </a:lnTo>
                <a:lnTo>
                  <a:pt x="1561" y="1550"/>
                </a:lnTo>
                <a:lnTo>
                  <a:pt x="1566" y="1551"/>
                </a:lnTo>
                <a:lnTo>
                  <a:pt x="1573" y="1552"/>
                </a:lnTo>
                <a:lnTo>
                  <a:pt x="1581" y="1552"/>
                </a:lnTo>
                <a:lnTo>
                  <a:pt x="1586" y="1578"/>
                </a:lnTo>
                <a:lnTo>
                  <a:pt x="1593" y="1602"/>
                </a:lnTo>
                <a:lnTo>
                  <a:pt x="1596" y="1613"/>
                </a:lnTo>
                <a:lnTo>
                  <a:pt x="1598" y="1625"/>
                </a:lnTo>
                <a:lnTo>
                  <a:pt x="1599" y="1637"/>
                </a:lnTo>
                <a:lnTo>
                  <a:pt x="1600" y="1650"/>
                </a:lnTo>
                <a:lnTo>
                  <a:pt x="1599" y="1658"/>
                </a:lnTo>
                <a:lnTo>
                  <a:pt x="1598" y="1664"/>
                </a:lnTo>
                <a:lnTo>
                  <a:pt x="1596" y="1670"/>
                </a:lnTo>
                <a:lnTo>
                  <a:pt x="1593" y="1676"/>
                </a:lnTo>
                <a:lnTo>
                  <a:pt x="1585" y="1686"/>
                </a:lnTo>
                <a:lnTo>
                  <a:pt x="1577" y="1697"/>
                </a:lnTo>
                <a:lnTo>
                  <a:pt x="1569" y="1707"/>
                </a:lnTo>
                <a:lnTo>
                  <a:pt x="1561" y="1719"/>
                </a:lnTo>
                <a:lnTo>
                  <a:pt x="1558" y="1724"/>
                </a:lnTo>
                <a:lnTo>
                  <a:pt x="1555" y="1730"/>
                </a:lnTo>
                <a:lnTo>
                  <a:pt x="1554" y="1736"/>
                </a:lnTo>
                <a:lnTo>
                  <a:pt x="1553" y="1743"/>
                </a:lnTo>
                <a:lnTo>
                  <a:pt x="1554" y="1748"/>
                </a:lnTo>
                <a:lnTo>
                  <a:pt x="1555" y="1753"/>
                </a:lnTo>
                <a:lnTo>
                  <a:pt x="1558" y="1756"/>
                </a:lnTo>
                <a:lnTo>
                  <a:pt x="1561" y="1759"/>
                </a:lnTo>
                <a:lnTo>
                  <a:pt x="1565" y="1761"/>
                </a:lnTo>
                <a:lnTo>
                  <a:pt x="1570" y="1764"/>
                </a:lnTo>
                <a:lnTo>
                  <a:pt x="1574" y="1765"/>
                </a:lnTo>
                <a:lnTo>
                  <a:pt x="1580" y="1767"/>
                </a:lnTo>
                <a:lnTo>
                  <a:pt x="1591" y="1769"/>
                </a:lnTo>
                <a:lnTo>
                  <a:pt x="1602" y="1771"/>
                </a:lnTo>
                <a:lnTo>
                  <a:pt x="1607" y="1773"/>
                </a:lnTo>
                <a:lnTo>
                  <a:pt x="1611" y="1775"/>
                </a:lnTo>
                <a:lnTo>
                  <a:pt x="1616" y="1777"/>
                </a:lnTo>
                <a:lnTo>
                  <a:pt x="1620" y="1780"/>
                </a:lnTo>
                <a:lnTo>
                  <a:pt x="1627" y="1787"/>
                </a:lnTo>
                <a:lnTo>
                  <a:pt x="1632" y="1794"/>
                </a:lnTo>
                <a:lnTo>
                  <a:pt x="1636" y="1801"/>
                </a:lnTo>
                <a:lnTo>
                  <a:pt x="1639" y="1807"/>
                </a:lnTo>
                <a:lnTo>
                  <a:pt x="1645" y="1822"/>
                </a:lnTo>
                <a:lnTo>
                  <a:pt x="1653" y="1836"/>
                </a:lnTo>
                <a:lnTo>
                  <a:pt x="1659" y="1848"/>
                </a:lnTo>
                <a:lnTo>
                  <a:pt x="1666" y="1862"/>
                </a:lnTo>
                <a:lnTo>
                  <a:pt x="1674" y="1877"/>
                </a:lnTo>
                <a:lnTo>
                  <a:pt x="1683" y="1890"/>
                </a:lnTo>
                <a:lnTo>
                  <a:pt x="1688" y="1897"/>
                </a:lnTo>
                <a:lnTo>
                  <a:pt x="1694" y="1903"/>
                </a:lnTo>
                <a:lnTo>
                  <a:pt x="1699" y="1908"/>
                </a:lnTo>
                <a:lnTo>
                  <a:pt x="1706" y="1912"/>
                </a:lnTo>
                <a:lnTo>
                  <a:pt x="1712" y="1916"/>
                </a:lnTo>
                <a:lnTo>
                  <a:pt x="1719" y="1919"/>
                </a:lnTo>
                <a:lnTo>
                  <a:pt x="1726" y="1921"/>
                </a:lnTo>
                <a:lnTo>
                  <a:pt x="1733" y="1921"/>
                </a:lnTo>
                <a:lnTo>
                  <a:pt x="1741" y="1921"/>
                </a:lnTo>
                <a:lnTo>
                  <a:pt x="1752" y="1918"/>
                </a:lnTo>
                <a:lnTo>
                  <a:pt x="1762" y="1916"/>
                </a:lnTo>
                <a:lnTo>
                  <a:pt x="1766" y="1915"/>
                </a:lnTo>
                <a:lnTo>
                  <a:pt x="1777" y="1910"/>
                </a:lnTo>
                <a:lnTo>
                  <a:pt x="1787" y="1904"/>
                </a:lnTo>
                <a:lnTo>
                  <a:pt x="1795" y="1898"/>
                </a:lnTo>
                <a:lnTo>
                  <a:pt x="1803" y="1891"/>
                </a:lnTo>
                <a:lnTo>
                  <a:pt x="1809" y="1884"/>
                </a:lnTo>
                <a:lnTo>
                  <a:pt x="1816" y="1878"/>
                </a:lnTo>
                <a:lnTo>
                  <a:pt x="1823" y="1871"/>
                </a:lnTo>
                <a:lnTo>
                  <a:pt x="1833" y="1866"/>
                </a:lnTo>
                <a:lnTo>
                  <a:pt x="1842" y="1859"/>
                </a:lnTo>
                <a:lnTo>
                  <a:pt x="1852" y="1853"/>
                </a:lnTo>
                <a:lnTo>
                  <a:pt x="1863" y="1848"/>
                </a:lnTo>
                <a:lnTo>
                  <a:pt x="1874" y="1844"/>
                </a:lnTo>
                <a:lnTo>
                  <a:pt x="1896" y="1838"/>
                </a:lnTo>
                <a:lnTo>
                  <a:pt x="1919" y="1834"/>
                </a:lnTo>
                <a:lnTo>
                  <a:pt x="1941" y="1831"/>
                </a:lnTo>
                <a:lnTo>
                  <a:pt x="1960" y="1827"/>
                </a:lnTo>
                <a:lnTo>
                  <a:pt x="1968" y="1824"/>
                </a:lnTo>
                <a:lnTo>
                  <a:pt x="1975" y="1821"/>
                </a:lnTo>
                <a:lnTo>
                  <a:pt x="1981" y="1816"/>
                </a:lnTo>
                <a:lnTo>
                  <a:pt x="1986" y="1811"/>
                </a:lnTo>
                <a:lnTo>
                  <a:pt x="1996" y="1820"/>
                </a:lnTo>
                <a:lnTo>
                  <a:pt x="2008" y="1827"/>
                </a:lnTo>
                <a:lnTo>
                  <a:pt x="2019" y="1832"/>
                </a:lnTo>
                <a:lnTo>
                  <a:pt x="2031" y="1837"/>
                </a:lnTo>
                <a:lnTo>
                  <a:pt x="2054" y="1846"/>
                </a:lnTo>
                <a:lnTo>
                  <a:pt x="2072" y="1854"/>
                </a:lnTo>
                <a:lnTo>
                  <a:pt x="2091" y="1869"/>
                </a:lnTo>
                <a:lnTo>
                  <a:pt x="2109" y="1887"/>
                </a:lnTo>
                <a:lnTo>
                  <a:pt x="2119" y="1896"/>
                </a:lnTo>
                <a:lnTo>
                  <a:pt x="2129" y="1903"/>
                </a:lnTo>
                <a:lnTo>
                  <a:pt x="2140" y="1910"/>
                </a:lnTo>
                <a:lnTo>
                  <a:pt x="2152" y="1915"/>
                </a:lnTo>
                <a:lnTo>
                  <a:pt x="2245" y="1921"/>
                </a:lnTo>
                <a:lnTo>
                  <a:pt x="2238" y="1935"/>
                </a:lnTo>
                <a:lnTo>
                  <a:pt x="2232" y="1947"/>
                </a:lnTo>
                <a:lnTo>
                  <a:pt x="2232" y="1953"/>
                </a:lnTo>
                <a:lnTo>
                  <a:pt x="2235" y="1957"/>
                </a:lnTo>
                <a:lnTo>
                  <a:pt x="2238" y="1961"/>
                </a:lnTo>
                <a:lnTo>
                  <a:pt x="2243" y="1965"/>
                </a:lnTo>
                <a:lnTo>
                  <a:pt x="2248" y="1968"/>
                </a:lnTo>
                <a:lnTo>
                  <a:pt x="2254" y="1972"/>
                </a:lnTo>
                <a:lnTo>
                  <a:pt x="2259" y="1977"/>
                </a:lnTo>
                <a:lnTo>
                  <a:pt x="2265" y="1983"/>
                </a:lnTo>
                <a:lnTo>
                  <a:pt x="2266" y="1980"/>
                </a:lnTo>
                <a:lnTo>
                  <a:pt x="2267" y="1972"/>
                </a:lnTo>
                <a:lnTo>
                  <a:pt x="2268" y="1968"/>
                </a:lnTo>
                <a:lnTo>
                  <a:pt x="2267" y="1963"/>
                </a:lnTo>
                <a:lnTo>
                  <a:pt x="2267" y="1957"/>
                </a:lnTo>
                <a:lnTo>
                  <a:pt x="2265" y="1953"/>
                </a:lnTo>
                <a:lnTo>
                  <a:pt x="2275" y="1947"/>
                </a:lnTo>
                <a:lnTo>
                  <a:pt x="2293" y="1935"/>
                </a:lnTo>
                <a:lnTo>
                  <a:pt x="2303" y="1927"/>
                </a:lnTo>
                <a:lnTo>
                  <a:pt x="2313" y="1921"/>
                </a:lnTo>
                <a:lnTo>
                  <a:pt x="2319" y="1919"/>
                </a:lnTo>
                <a:lnTo>
                  <a:pt x="2323" y="1917"/>
                </a:lnTo>
                <a:lnTo>
                  <a:pt x="2327" y="1916"/>
                </a:lnTo>
                <a:lnTo>
                  <a:pt x="2331" y="1915"/>
                </a:lnTo>
                <a:lnTo>
                  <a:pt x="2341" y="1915"/>
                </a:lnTo>
                <a:lnTo>
                  <a:pt x="2349" y="1913"/>
                </a:lnTo>
                <a:lnTo>
                  <a:pt x="2357" y="1910"/>
                </a:lnTo>
                <a:lnTo>
                  <a:pt x="2364" y="1906"/>
                </a:lnTo>
                <a:lnTo>
                  <a:pt x="2370" y="1901"/>
                </a:lnTo>
                <a:lnTo>
                  <a:pt x="2376" y="1895"/>
                </a:lnTo>
                <a:lnTo>
                  <a:pt x="2382" y="1889"/>
                </a:lnTo>
                <a:lnTo>
                  <a:pt x="2388" y="1882"/>
                </a:lnTo>
                <a:lnTo>
                  <a:pt x="2399" y="1867"/>
                </a:lnTo>
                <a:lnTo>
                  <a:pt x="2412" y="1853"/>
                </a:lnTo>
                <a:lnTo>
                  <a:pt x="2418" y="1847"/>
                </a:lnTo>
                <a:lnTo>
                  <a:pt x="2426" y="1840"/>
                </a:lnTo>
                <a:lnTo>
                  <a:pt x="2435" y="1835"/>
                </a:lnTo>
                <a:lnTo>
                  <a:pt x="2444" y="1830"/>
                </a:lnTo>
                <a:lnTo>
                  <a:pt x="2449" y="1838"/>
                </a:lnTo>
                <a:lnTo>
                  <a:pt x="2454" y="1846"/>
                </a:lnTo>
                <a:lnTo>
                  <a:pt x="2455" y="1850"/>
                </a:lnTo>
                <a:lnTo>
                  <a:pt x="2456" y="1854"/>
                </a:lnTo>
                <a:lnTo>
                  <a:pt x="2457" y="1860"/>
                </a:lnTo>
                <a:lnTo>
                  <a:pt x="2457" y="1866"/>
                </a:lnTo>
                <a:lnTo>
                  <a:pt x="2462" y="1860"/>
                </a:lnTo>
                <a:lnTo>
                  <a:pt x="2468" y="1857"/>
                </a:lnTo>
                <a:lnTo>
                  <a:pt x="2474" y="1855"/>
                </a:lnTo>
                <a:lnTo>
                  <a:pt x="2481" y="1855"/>
                </a:lnTo>
                <a:lnTo>
                  <a:pt x="2487" y="1856"/>
                </a:lnTo>
                <a:lnTo>
                  <a:pt x="2493" y="1858"/>
                </a:lnTo>
                <a:lnTo>
                  <a:pt x="2499" y="1862"/>
                </a:lnTo>
                <a:lnTo>
                  <a:pt x="2504" y="1866"/>
                </a:lnTo>
                <a:lnTo>
                  <a:pt x="2505" y="1856"/>
                </a:lnTo>
                <a:lnTo>
                  <a:pt x="2507" y="1847"/>
                </a:lnTo>
                <a:lnTo>
                  <a:pt x="2511" y="1841"/>
                </a:lnTo>
                <a:lnTo>
                  <a:pt x="2514" y="1836"/>
                </a:lnTo>
                <a:lnTo>
                  <a:pt x="2517" y="1832"/>
                </a:lnTo>
                <a:lnTo>
                  <a:pt x="2522" y="1829"/>
                </a:lnTo>
                <a:lnTo>
                  <a:pt x="2527" y="1828"/>
                </a:lnTo>
                <a:lnTo>
                  <a:pt x="2533" y="1827"/>
                </a:lnTo>
                <a:lnTo>
                  <a:pt x="2546" y="1826"/>
                </a:lnTo>
                <a:lnTo>
                  <a:pt x="2561" y="1827"/>
                </a:lnTo>
                <a:lnTo>
                  <a:pt x="2569" y="1827"/>
                </a:lnTo>
                <a:lnTo>
                  <a:pt x="2578" y="1826"/>
                </a:lnTo>
                <a:lnTo>
                  <a:pt x="2588" y="1825"/>
                </a:lnTo>
                <a:lnTo>
                  <a:pt x="2596" y="1824"/>
                </a:lnTo>
                <a:lnTo>
                  <a:pt x="2604" y="1821"/>
                </a:lnTo>
                <a:lnTo>
                  <a:pt x="2611" y="1816"/>
                </a:lnTo>
                <a:lnTo>
                  <a:pt x="2616" y="1810"/>
                </a:lnTo>
                <a:lnTo>
                  <a:pt x="2622" y="1804"/>
                </a:lnTo>
                <a:lnTo>
                  <a:pt x="2633" y="1790"/>
                </a:lnTo>
                <a:lnTo>
                  <a:pt x="2642" y="1774"/>
                </a:lnTo>
                <a:lnTo>
                  <a:pt x="2648" y="1766"/>
                </a:lnTo>
                <a:lnTo>
                  <a:pt x="2653" y="1758"/>
                </a:lnTo>
                <a:lnTo>
                  <a:pt x="2660" y="1750"/>
                </a:lnTo>
                <a:lnTo>
                  <a:pt x="2667" y="1743"/>
                </a:lnTo>
                <a:lnTo>
                  <a:pt x="2674" y="1737"/>
                </a:lnTo>
                <a:lnTo>
                  <a:pt x="2683" y="1732"/>
                </a:lnTo>
                <a:lnTo>
                  <a:pt x="2693" y="1728"/>
                </a:lnTo>
                <a:lnTo>
                  <a:pt x="2703" y="1725"/>
                </a:lnTo>
                <a:lnTo>
                  <a:pt x="2704" y="1716"/>
                </a:lnTo>
                <a:lnTo>
                  <a:pt x="2706" y="1707"/>
                </a:lnTo>
                <a:lnTo>
                  <a:pt x="2711" y="1699"/>
                </a:lnTo>
                <a:lnTo>
                  <a:pt x="2715" y="1691"/>
                </a:lnTo>
                <a:lnTo>
                  <a:pt x="2726" y="1677"/>
                </a:lnTo>
                <a:lnTo>
                  <a:pt x="2737" y="1663"/>
                </a:lnTo>
                <a:lnTo>
                  <a:pt x="2733" y="1658"/>
                </a:lnTo>
                <a:lnTo>
                  <a:pt x="2730" y="1651"/>
                </a:lnTo>
                <a:lnTo>
                  <a:pt x="2729" y="1645"/>
                </a:lnTo>
                <a:lnTo>
                  <a:pt x="2729" y="1638"/>
                </a:lnTo>
                <a:lnTo>
                  <a:pt x="2728" y="1631"/>
                </a:lnTo>
                <a:lnTo>
                  <a:pt x="2726" y="1625"/>
                </a:lnTo>
                <a:lnTo>
                  <a:pt x="2725" y="1622"/>
                </a:lnTo>
                <a:lnTo>
                  <a:pt x="2723" y="1619"/>
                </a:lnTo>
                <a:lnTo>
                  <a:pt x="2719" y="1616"/>
                </a:lnTo>
                <a:lnTo>
                  <a:pt x="2716" y="1614"/>
                </a:lnTo>
                <a:lnTo>
                  <a:pt x="2728" y="1602"/>
                </a:lnTo>
                <a:lnTo>
                  <a:pt x="2739" y="1588"/>
                </a:lnTo>
                <a:lnTo>
                  <a:pt x="2750" y="1573"/>
                </a:lnTo>
                <a:lnTo>
                  <a:pt x="2760" y="1558"/>
                </a:lnTo>
                <a:lnTo>
                  <a:pt x="2780" y="1521"/>
                </a:lnTo>
                <a:lnTo>
                  <a:pt x="2803" y="1478"/>
                </a:lnTo>
                <a:lnTo>
                  <a:pt x="2798" y="1475"/>
                </a:lnTo>
                <a:lnTo>
                  <a:pt x="2796" y="1471"/>
                </a:lnTo>
                <a:lnTo>
                  <a:pt x="2795" y="1467"/>
                </a:lnTo>
                <a:lnTo>
                  <a:pt x="2794" y="1462"/>
                </a:lnTo>
                <a:lnTo>
                  <a:pt x="2795" y="1451"/>
                </a:lnTo>
                <a:lnTo>
                  <a:pt x="2796" y="1441"/>
                </a:lnTo>
                <a:lnTo>
                  <a:pt x="2790" y="1428"/>
                </a:lnTo>
                <a:lnTo>
                  <a:pt x="2790" y="1426"/>
                </a:lnTo>
                <a:lnTo>
                  <a:pt x="2792" y="1423"/>
                </a:lnTo>
                <a:lnTo>
                  <a:pt x="2794" y="1420"/>
                </a:lnTo>
                <a:lnTo>
                  <a:pt x="2797" y="1417"/>
                </a:lnTo>
                <a:lnTo>
                  <a:pt x="2801" y="1414"/>
                </a:lnTo>
                <a:lnTo>
                  <a:pt x="2804" y="1412"/>
                </a:lnTo>
                <a:lnTo>
                  <a:pt x="2807" y="1411"/>
                </a:lnTo>
                <a:lnTo>
                  <a:pt x="2809" y="1410"/>
                </a:lnTo>
                <a:lnTo>
                  <a:pt x="2809" y="1386"/>
                </a:lnTo>
                <a:lnTo>
                  <a:pt x="2801" y="1389"/>
                </a:lnTo>
                <a:lnTo>
                  <a:pt x="2793" y="1391"/>
                </a:lnTo>
                <a:lnTo>
                  <a:pt x="2785" y="1393"/>
                </a:lnTo>
                <a:lnTo>
                  <a:pt x="2778" y="1394"/>
                </a:lnTo>
                <a:lnTo>
                  <a:pt x="2763" y="1395"/>
                </a:lnTo>
                <a:lnTo>
                  <a:pt x="2750" y="1394"/>
                </a:lnTo>
                <a:lnTo>
                  <a:pt x="2738" y="1392"/>
                </a:lnTo>
                <a:lnTo>
                  <a:pt x="2725" y="1389"/>
                </a:lnTo>
                <a:lnTo>
                  <a:pt x="2711" y="1384"/>
                </a:lnTo>
                <a:lnTo>
                  <a:pt x="2696" y="1380"/>
                </a:lnTo>
                <a:lnTo>
                  <a:pt x="2705" y="1375"/>
                </a:lnTo>
                <a:lnTo>
                  <a:pt x="2713" y="1369"/>
                </a:lnTo>
                <a:lnTo>
                  <a:pt x="2719" y="1363"/>
                </a:lnTo>
                <a:lnTo>
                  <a:pt x="2726" y="1356"/>
                </a:lnTo>
                <a:lnTo>
                  <a:pt x="2737" y="1342"/>
                </a:lnTo>
                <a:lnTo>
                  <a:pt x="2750" y="1324"/>
                </a:lnTo>
                <a:lnTo>
                  <a:pt x="2730" y="1316"/>
                </a:lnTo>
                <a:lnTo>
                  <a:pt x="2712" y="1310"/>
                </a:lnTo>
                <a:lnTo>
                  <a:pt x="2695" y="1305"/>
                </a:lnTo>
                <a:lnTo>
                  <a:pt x="2679" y="1300"/>
                </a:lnTo>
                <a:lnTo>
                  <a:pt x="2662" y="1294"/>
                </a:lnTo>
                <a:lnTo>
                  <a:pt x="2647" y="1287"/>
                </a:lnTo>
                <a:lnTo>
                  <a:pt x="2639" y="1282"/>
                </a:lnTo>
                <a:lnTo>
                  <a:pt x="2632" y="1277"/>
                </a:lnTo>
                <a:lnTo>
                  <a:pt x="2624" y="1270"/>
                </a:lnTo>
                <a:lnTo>
                  <a:pt x="2617" y="1262"/>
                </a:lnTo>
                <a:lnTo>
                  <a:pt x="2626" y="1268"/>
                </a:lnTo>
                <a:lnTo>
                  <a:pt x="2640" y="1273"/>
                </a:lnTo>
                <a:lnTo>
                  <a:pt x="2657" y="1278"/>
                </a:lnTo>
                <a:lnTo>
                  <a:pt x="2675" y="1283"/>
                </a:lnTo>
                <a:lnTo>
                  <a:pt x="2715" y="1293"/>
                </a:lnTo>
                <a:lnTo>
                  <a:pt x="2750" y="1299"/>
                </a:lnTo>
                <a:lnTo>
                  <a:pt x="2749" y="1293"/>
                </a:lnTo>
                <a:lnTo>
                  <a:pt x="2746" y="1288"/>
                </a:lnTo>
                <a:lnTo>
                  <a:pt x="2742" y="1283"/>
                </a:lnTo>
                <a:lnTo>
                  <a:pt x="2737" y="1279"/>
                </a:lnTo>
                <a:lnTo>
                  <a:pt x="2725" y="1272"/>
                </a:lnTo>
                <a:lnTo>
                  <a:pt x="2709" y="1266"/>
                </a:lnTo>
                <a:lnTo>
                  <a:pt x="2695" y="1259"/>
                </a:lnTo>
                <a:lnTo>
                  <a:pt x="2682" y="1252"/>
                </a:lnTo>
                <a:lnTo>
                  <a:pt x="2678" y="1248"/>
                </a:lnTo>
                <a:lnTo>
                  <a:pt x="2673" y="1244"/>
                </a:lnTo>
                <a:lnTo>
                  <a:pt x="2671" y="1238"/>
                </a:lnTo>
                <a:lnTo>
                  <a:pt x="2670" y="1232"/>
                </a:lnTo>
                <a:lnTo>
                  <a:pt x="2669" y="1227"/>
                </a:lnTo>
                <a:lnTo>
                  <a:pt x="2668" y="1224"/>
                </a:lnTo>
                <a:lnTo>
                  <a:pt x="2666" y="1220"/>
                </a:lnTo>
                <a:lnTo>
                  <a:pt x="2662" y="1217"/>
                </a:lnTo>
                <a:lnTo>
                  <a:pt x="2656" y="1212"/>
                </a:lnTo>
                <a:lnTo>
                  <a:pt x="2650" y="1208"/>
                </a:lnTo>
                <a:lnTo>
                  <a:pt x="2626" y="1186"/>
                </a:lnTo>
                <a:lnTo>
                  <a:pt x="2581" y="1145"/>
                </a:lnTo>
                <a:lnTo>
                  <a:pt x="2557" y="1124"/>
                </a:lnTo>
                <a:lnTo>
                  <a:pt x="2537" y="1105"/>
                </a:lnTo>
                <a:lnTo>
                  <a:pt x="2523" y="1090"/>
                </a:lnTo>
                <a:lnTo>
                  <a:pt x="2517" y="1084"/>
                </a:lnTo>
                <a:lnTo>
                  <a:pt x="2517" y="1078"/>
                </a:lnTo>
                <a:lnTo>
                  <a:pt x="2520" y="1074"/>
                </a:lnTo>
                <a:lnTo>
                  <a:pt x="2522" y="1070"/>
                </a:lnTo>
                <a:lnTo>
                  <a:pt x="2525" y="1068"/>
                </a:lnTo>
                <a:lnTo>
                  <a:pt x="2528" y="1065"/>
                </a:lnTo>
                <a:lnTo>
                  <a:pt x="2532" y="1061"/>
                </a:lnTo>
                <a:lnTo>
                  <a:pt x="2534" y="1055"/>
                </a:lnTo>
                <a:lnTo>
                  <a:pt x="2537" y="1047"/>
                </a:lnTo>
                <a:lnTo>
                  <a:pt x="2535" y="1046"/>
                </a:lnTo>
                <a:lnTo>
                  <a:pt x="2530" y="1043"/>
                </a:lnTo>
                <a:lnTo>
                  <a:pt x="2528" y="1042"/>
                </a:lnTo>
                <a:lnTo>
                  <a:pt x="2526" y="1039"/>
                </a:lnTo>
                <a:lnTo>
                  <a:pt x="2524" y="1036"/>
                </a:lnTo>
                <a:lnTo>
                  <a:pt x="2524" y="1034"/>
                </a:lnTo>
                <a:lnTo>
                  <a:pt x="2557" y="1034"/>
                </a:lnTo>
                <a:lnTo>
                  <a:pt x="2558" y="1028"/>
                </a:lnTo>
                <a:lnTo>
                  <a:pt x="2559" y="1022"/>
                </a:lnTo>
                <a:lnTo>
                  <a:pt x="2561" y="1016"/>
                </a:lnTo>
                <a:lnTo>
                  <a:pt x="2565" y="1011"/>
                </a:lnTo>
                <a:lnTo>
                  <a:pt x="2569" y="1006"/>
                </a:lnTo>
                <a:lnTo>
                  <a:pt x="2573" y="1002"/>
                </a:lnTo>
                <a:lnTo>
                  <a:pt x="2578" y="997"/>
                </a:lnTo>
                <a:lnTo>
                  <a:pt x="2583" y="993"/>
                </a:lnTo>
                <a:lnTo>
                  <a:pt x="2607" y="977"/>
                </a:lnTo>
                <a:lnTo>
                  <a:pt x="2630" y="960"/>
                </a:lnTo>
                <a:lnTo>
                  <a:pt x="2617" y="958"/>
                </a:lnTo>
                <a:lnTo>
                  <a:pt x="2603" y="954"/>
                </a:lnTo>
                <a:lnTo>
                  <a:pt x="2590" y="949"/>
                </a:lnTo>
                <a:lnTo>
                  <a:pt x="2577" y="944"/>
                </a:lnTo>
                <a:lnTo>
                  <a:pt x="2563" y="938"/>
                </a:lnTo>
                <a:lnTo>
                  <a:pt x="2552" y="932"/>
                </a:lnTo>
                <a:lnTo>
                  <a:pt x="2544" y="924"/>
                </a:lnTo>
                <a:lnTo>
                  <a:pt x="2537" y="917"/>
                </a:lnTo>
                <a:lnTo>
                  <a:pt x="2498" y="917"/>
                </a:lnTo>
                <a:lnTo>
                  <a:pt x="2498" y="926"/>
                </a:lnTo>
                <a:lnTo>
                  <a:pt x="2498" y="938"/>
                </a:lnTo>
                <a:lnTo>
                  <a:pt x="2498" y="950"/>
                </a:lnTo>
                <a:lnTo>
                  <a:pt x="2498" y="967"/>
                </a:lnTo>
                <a:lnTo>
                  <a:pt x="2457" y="967"/>
                </a:lnTo>
                <a:lnTo>
                  <a:pt x="2453" y="962"/>
                </a:lnTo>
                <a:lnTo>
                  <a:pt x="2449" y="956"/>
                </a:lnTo>
                <a:lnTo>
                  <a:pt x="2447" y="949"/>
                </a:lnTo>
                <a:lnTo>
                  <a:pt x="2444" y="942"/>
                </a:lnTo>
                <a:lnTo>
                  <a:pt x="2442" y="936"/>
                </a:lnTo>
                <a:lnTo>
                  <a:pt x="2438" y="928"/>
                </a:lnTo>
                <a:lnTo>
                  <a:pt x="2435" y="922"/>
                </a:lnTo>
                <a:lnTo>
                  <a:pt x="2431" y="917"/>
                </a:lnTo>
                <a:lnTo>
                  <a:pt x="2426" y="914"/>
                </a:lnTo>
                <a:lnTo>
                  <a:pt x="2421" y="911"/>
                </a:lnTo>
                <a:lnTo>
                  <a:pt x="2413" y="909"/>
                </a:lnTo>
                <a:lnTo>
                  <a:pt x="2404" y="907"/>
                </a:lnTo>
                <a:lnTo>
                  <a:pt x="2387" y="903"/>
                </a:lnTo>
                <a:lnTo>
                  <a:pt x="2367" y="899"/>
                </a:lnTo>
                <a:lnTo>
                  <a:pt x="2357" y="897"/>
                </a:lnTo>
                <a:lnTo>
                  <a:pt x="2348" y="894"/>
                </a:lnTo>
                <a:lnTo>
                  <a:pt x="2339" y="890"/>
                </a:lnTo>
                <a:lnTo>
                  <a:pt x="2333" y="887"/>
                </a:lnTo>
                <a:lnTo>
                  <a:pt x="2326" y="882"/>
                </a:lnTo>
                <a:lnTo>
                  <a:pt x="2322" y="876"/>
                </a:lnTo>
                <a:lnTo>
                  <a:pt x="2320" y="872"/>
                </a:lnTo>
                <a:lnTo>
                  <a:pt x="2319" y="869"/>
                </a:lnTo>
                <a:lnTo>
                  <a:pt x="2319" y="866"/>
                </a:lnTo>
                <a:lnTo>
                  <a:pt x="2317" y="862"/>
                </a:lnTo>
                <a:lnTo>
                  <a:pt x="2319" y="858"/>
                </a:lnTo>
                <a:lnTo>
                  <a:pt x="2319" y="855"/>
                </a:lnTo>
                <a:lnTo>
                  <a:pt x="2321" y="853"/>
                </a:lnTo>
                <a:lnTo>
                  <a:pt x="2322" y="850"/>
                </a:lnTo>
                <a:lnTo>
                  <a:pt x="2327" y="846"/>
                </a:lnTo>
                <a:lnTo>
                  <a:pt x="2334" y="843"/>
                </a:lnTo>
                <a:lnTo>
                  <a:pt x="2341" y="840"/>
                </a:lnTo>
                <a:lnTo>
                  <a:pt x="2348" y="839"/>
                </a:lnTo>
                <a:lnTo>
                  <a:pt x="2357" y="838"/>
                </a:lnTo>
                <a:lnTo>
                  <a:pt x="2365" y="837"/>
                </a:lnTo>
                <a:lnTo>
                  <a:pt x="2368" y="836"/>
                </a:lnTo>
                <a:lnTo>
                  <a:pt x="2372" y="833"/>
                </a:lnTo>
                <a:lnTo>
                  <a:pt x="2378" y="828"/>
                </a:lnTo>
                <a:lnTo>
                  <a:pt x="2383" y="822"/>
                </a:lnTo>
                <a:lnTo>
                  <a:pt x="2393" y="811"/>
                </a:lnTo>
                <a:lnTo>
                  <a:pt x="2398" y="806"/>
                </a:lnTo>
                <a:lnTo>
                  <a:pt x="2410" y="798"/>
                </a:lnTo>
                <a:lnTo>
                  <a:pt x="2423" y="789"/>
                </a:lnTo>
                <a:lnTo>
                  <a:pt x="2428" y="783"/>
                </a:lnTo>
                <a:lnTo>
                  <a:pt x="2433" y="776"/>
                </a:lnTo>
                <a:lnTo>
                  <a:pt x="2435" y="773"/>
                </a:lnTo>
                <a:lnTo>
                  <a:pt x="2436" y="768"/>
                </a:lnTo>
                <a:lnTo>
                  <a:pt x="2437" y="763"/>
                </a:lnTo>
                <a:lnTo>
                  <a:pt x="2437" y="757"/>
                </a:lnTo>
                <a:lnTo>
                  <a:pt x="2438" y="758"/>
                </a:lnTo>
                <a:lnTo>
                  <a:pt x="2439" y="758"/>
                </a:lnTo>
                <a:lnTo>
                  <a:pt x="2442" y="757"/>
                </a:lnTo>
                <a:lnTo>
                  <a:pt x="2443" y="756"/>
                </a:lnTo>
                <a:lnTo>
                  <a:pt x="2445" y="752"/>
                </a:lnTo>
                <a:lnTo>
                  <a:pt x="2448" y="747"/>
                </a:lnTo>
                <a:lnTo>
                  <a:pt x="2451" y="742"/>
                </a:lnTo>
                <a:lnTo>
                  <a:pt x="2455" y="737"/>
                </a:lnTo>
                <a:lnTo>
                  <a:pt x="2457" y="735"/>
                </a:lnTo>
                <a:lnTo>
                  <a:pt x="2459" y="734"/>
                </a:lnTo>
                <a:lnTo>
                  <a:pt x="2461" y="733"/>
                </a:lnTo>
                <a:lnTo>
                  <a:pt x="2464" y="733"/>
                </a:lnTo>
                <a:lnTo>
                  <a:pt x="2471" y="733"/>
                </a:lnTo>
                <a:lnTo>
                  <a:pt x="2478" y="735"/>
                </a:lnTo>
                <a:lnTo>
                  <a:pt x="2484" y="737"/>
                </a:lnTo>
                <a:lnTo>
                  <a:pt x="2491" y="741"/>
                </a:lnTo>
                <a:lnTo>
                  <a:pt x="2503" y="751"/>
                </a:lnTo>
                <a:lnTo>
                  <a:pt x="2517" y="764"/>
                </a:lnTo>
                <a:lnTo>
                  <a:pt x="2511" y="769"/>
                </a:lnTo>
                <a:lnTo>
                  <a:pt x="2504" y="775"/>
                </a:lnTo>
                <a:lnTo>
                  <a:pt x="2496" y="780"/>
                </a:lnTo>
                <a:lnTo>
                  <a:pt x="2491" y="782"/>
                </a:lnTo>
                <a:lnTo>
                  <a:pt x="2493" y="789"/>
                </a:lnTo>
                <a:lnTo>
                  <a:pt x="2496" y="795"/>
                </a:lnTo>
                <a:lnTo>
                  <a:pt x="2501" y="800"/>
                </a:lnTo>
                <a:lnTo>
                  <a:pt x="2504" y="805"/>
                </a:lnTo>
                <a:lnTo>
                  <a:pt x="2510" y="809"/>
                </a:lnTo>
                <a:lnTo>
                  <a:pt x="2514" y="813"/>
                </a:lnTo>
                <a:lnTo>
                  <a:pt x="2518" y="816"/>
                </a:lnTo>
                <a:lnTo>
                  <a:pt x="2524" y="819"/>
                </a:lnTo>
                <a:lnTo>
                  <a:pt x="2524" y="837"/>
                </a:lnTo>
                <a:lnTo>
                  <a:pt x="2523" y="840"/>
                </a:lnTo>
                <a:lnTo>
                  <a:pt x="2523" y="842"/>
                </a:lnTo>
                <a:lnTo>
                  <a:pt x="2525" y="844"/>
                </a:lnTo>
                <a:lnTo>
                  <a:pt x="2527" y="847"/>
                </a:lnTo>
                <a:lnTo>
                  <a:pt x="2529" y="849"/>
                </a:lnTo>
                <a:lnTo>
                  <a:pt x="2532" y="851"/>
                </a:lnTo>
                <a:lnTo>
                  <a:pt x="2532" y="853"/>
                </a:lnTo>
                <a:lnTo>
                  <a:pt x="2530" y="856"/>
                </a:lnTo>
                <a:lnTo>
                  <a:pt x="2561" y="830"/>
                </a:lnTo>
                <a:lnTo>
                  <a:pt x="2585" y="810"/>
                </a:lnTo>
                <a:lnTo>
                  <a:pt x="2596" y="803"/>
                </a:lnTo>
                <a:lnTo>
                  <a:pt x="2605" y="797"/>
                </a:lnTo>
                <a:lnTo>
                  <a:pt x="2613" y="793"/>
                </a:lnTo>
                <a:lnTo>
                  <a:pt x="2621" y="790"/>
                </a:lnTo>
                <a:lnTo>
                  <a:pt x="2627" y="787"/>
                </a:lnTo>
                <a:lnTo>
                  <a:pt x="2633" y="786"/>
                </a:lnTo>
                <a:lnTo>
                  <a:pt x="2638" y="785"/>
                </a:lnTo>
                <a:lnTo>
                  <a:pt x="2645" y="785"/>
                </a:lnTo>
                <a:lnTo>
                  <a:pt x="2657" y="786"/>
                </a:lnTo>
                <a:lnTo>
                  <a:pt x="2670" y="788"/>
                </a:lnTo>
                <a:lnTo>
                  <a:pt x="2674" y="781"/>
                </a:lnTo>
                <a:lnTo>
                  <a:pt x="2679" y="774"/>
                </a:lnTo>
                <a:lnTo>
                  <a:pt x="2683" y="768"/>
                </a:lnTo>
                <a:lnTo>
                  <a:pt x="2689" y="763"/>
                </a:lnTo>
                <a:lnTo>
                  <a:pt x="2701" y="753"/>
                </a:lnTo>
                <a:lnTo>
                  <a:pt x="2713" y="745"/>
                </a:lnTo>
                <a:lnTo>
                  <a:pt x="2724" y="738"/>
                </a:lnTo>
                <a:lnTo>
                  <a:pt x="2735" y="730"/>
                </a:lnTo>
                <a:lnTo>
                  <a:pt x="2739" y="726"/>
                </a:lnTo>
                <a:lnTo>
                  <a:pt x="2743" y="721"/>
                </a:lnTo>
                <a:lnTo>
                  <a:pt x="2747" y="715"/>
                </a:lnTo>
                <a:lnTo>
                  <a:pt x="2750" y="708"/>
                </a:lnTo>
                <a:lnTo>
                  <a:pt x="2758" y="708"/>
                </a:lnTo>
                <a:lnTo>
                  <a:pt x="2765" y="706"/>
                </a:lnTo>
                <a:lnTo>
                  <a:pt x="2773" y="705"/>
                </a:lnTo>
                <a:lnTo>
                  <a:pt x="2780" y="704"/>
                </a:lnTo>
                <a:lnTo>
                  <a:pt x="2792" y="700"/>
                </a:lnTo>
                <a:lnTo>
                  <a:pt x="2803" y="694"/>
                </a:lnTo>
                <a:lnTo>
                  <a:pt x="2812" y="688"/>
                </a:lnTo>
                <a:lnTo>
                  <a:pt x="2820" y="681"/>
                </a:lnTo>
                <a:lnTo>
                  <a:pt x="2828" y="673"/>
                </a:lnTo>
                <a:lnTo>
                  <a:pt x="2836" y="665"/>
                </a:lnTo>
                <a:lnTo>
                  <a:pt x="2842" y="657"/>
                </a:lnTo>
                <a:lnTo>
                  <a:pt x="2850" y="649"/>
                </a:lnTo>
                <a:lnTo>
                  <a:pt x="2858" y="641"/>
                </a:lnTo>
                <a:lnTo>
                  <a:pt x="2866" y="635"/>
                </a:lnTo>
                <a:lnTo>
                  <a:pt x="2876" y="630"/>
                </a:lnTo>
                <a:lnTo>
                  <a:pt x="2887" y="625"/>
                </a:lnTo>
                <a:lnTo>
                  <a:pt x="2901" y="623"/>
                </a:lnTo>
                <a:lnTo>
                  <a:pt x="2916" y="622"/>
                </a:lnTo>
                <a:lnTo>
                  <a:pt x="2915" y="611"/>
                </a:lnTo>
                <a:lnTo>
                  <a:pt x="2914" y="602"/>
                </a:lnTo>
                <a:lnTo>
                  <a:pt x="2910" y="593"/>
                </a:lnTo>
                <a:lnTo>
                  <a:pt x="2906" y="586"/>
                </a:lnTo>
                <a:lnTo>
                  <a:pt x="2902" y="580"/>
                </a:lnTo>
                <a:lnTo>
                  <a:pt x="2897" y="574"/>
                </a:lnTo>
                <a:lnTo>
                  <a:pt x="2892" y="569"/>
                </a:lnTo>
                <a:lnTo>
                  <a:pt x="2886" y="564"/>
                </a:lnTo>
                <a:lnTo>
                  <a:pt x="2875" y="554"/>
                </a:lnTo>
                <a:lnTo>
                  <a:pt x="2865" y="543"/>
                </a:lnTo>
                <a:lnTo>
                  <a:pt x="2861" y="536"/>
                </a:lnTo>
                <a:lnTo>
                  <a:pt x="2859" y="529"/>
                </a:lnTo>
                <a:lnTo>
                  <a:pt x="2857" y="520"/>
                </a:lnTo>
                <a:lnTo>
                  <a:pt x="2855" y="511"/>
                </a:lnTo>
                <a:lnTo>
                  <a:pt x="2857" y="505"/>
                </a:lnTo>
                <a:lnTo>
                  <a:pt x="2860" y="499"/>
                </a:lnTo>
                <a:lnTo>
                  <a:pt x="2862" y="497"/>
                </a:lnTo>
                <a:lnTo>
                  <a:pt x="2864" y="495"/>
                </a:lnTo>
                <a:lnTo>
                  <a:pt x="2866" y="493"/>
                </a:lnTo>
                <a:lnTo>
                  <a:pt x="2870" y="493"/>
                </a:lnTo>
                <a:lnTo>
                  <a:pt x="2885" y="493"/>
                </a:lnTo>
                <a:lnTo>
                  <a:pt x="2903" y="495"/>
                </a:lnTo>
                <a:lnTo>
                  <a:pt x="2911" y="495"/>
                </a:lnTo>
                <a:lnTo>
                  <a:pt x="2919" y="495"/>
                </a:lnTo>
                <a:lnTo>
                  <a:pt x="2928" y="494"/>
                </a:lnTo>
                <a:lnTo>
                  <a:pt x="2936" y="493"/>
                </a:lnTo>
                <a:lnTo>
                  <a:pt x="2936" y="412"/>
                </a:lnTo>
                <a:lnTo>
                  <a:pt x="2930" y="407"/>
                </a:lnTo>
                <a:lnTo>
                  <a:pt x="2926" y="402"/>
                </a:lnTo>
                <a:lnTo>
                  <a:pt x="2921" y="396"/>
                </a:lnTo>
                <a:lnTo>
                  <a:pt x="2917" y="389"/>
                </a:lnTo>
                <a:lnTo>
                  <a:pt x="2914" y="382"/>
                </a:lnTo>
                <a:lnTo>
                  <a:pt x="2911" y="375"/>
                </a:lnTo>
                <a:lnTo>
                  <a:pt x="2909" y="365"/>
                </a:lnTo>
                <a:lnTo>
                  <a:pt x="2909" y="357"/>
                </a:lnTo>
                <a:lnTo>
                  <a:pt x="2909" y="348"/>
                </a:lnTo>
                <a:lnTo>
                  <a:pt x="2909" y="341"/>
                </a:lnTo>
                <a:lnTo>
                  <a:pt x="2909" y="332"/>
                </a:lnTo>
                <a:lnTo>
                  <a:pt x="2909" y="320"/>
                </a:lnTo>
                <a:lnTo>
                  <a:pt x="2904" y="316"/>
                </a:lnTo>
                <a:lnTo>
                  <a:pt x="2897" y="310"/>
                </a:lnTo>
                <a:lnTo>
                  <a:pt x="2893" y="307"/>
                </a:lnTo>
                <a:lnTo>
                  <a:pt x="2888" y="304"/>
                </a:lnTo>
                <a:lnTo>
                  <a:pt x="2883" y="302"/>
                </a:lnTo>
                <a:lnTo>
                  <a:pt x="2876" y="301"/>
                </a:lnTo>
                <a:lnTo>
                  <a:pt x="2866" y="302"/>
                </a:lnTo>
                <a:lnTo>
                  <a:pt x="2858" y="303"/>
                </a:lnTo>
                <a:lnTo>
                  <a:pt x="2849" y="305"/>
                </a:lnTo>
                <a:lnTo>
                  <a:pt x="2841" y="308"/>
                </a:lnTo>
                <a:lnTo>
                  <a:pt x="2827" y="314"/>
                </a:lnTo>
                <a:lnTo>
                  <a:pt x="2813" y="323"/>
                </a:lnTo>
                <a:lnTo>
                  <a:pt x="2798" y="331"/>
                </a:lnTo>
                <a:lnTo>
                  <a:pt x="2784" y="338"/>
                </a:lnTo>
                <a:lnTo>
                  <a:pt x="2776" y="341"/>
                </a:lnTo>
                <a:lnTo>
                  <a:pt x="2768" y="343"/>
                </a:lnTo>
                <a:lnTo>
                  <a:pt x="2759" y="344"/>
                </a:lnTo>
                <a:lnTo>
                  <a:pt x="2750" y="344"/>
                </a:lnTo>
                <a:lnTo>
                  <a:pt x="2735" y="343"/>
                </a:lnTo>
                <a:lnTo>
                  <a:pt x="2722" y="341"/>
                </a:lnTo>
                <a:lnTo>
                  <a:pt x="2708" y="336"/>
                </a:lnTo>
                <a:lnTo>
                  <a:pt x="2696" y="331"/>
                </a:lnTo>
                <a:lnTo>
                  <a:pt x="2684" y="324"/>
                </a:lnTo>
                <a:lnTo>
                  <a:pt x="2672" y="315"/>
                </a:lnTo>
                <a:lnTo>
                  <a:pt x="2661" y="307"/>
                </a:lnTo>
                <a:lnTo>
                  <a:pt x="2650" y="298"/>
                </a:lnTo>
                <a:lnTo>
                  <a:pt x="2627" y="280"/>
                </a:lnTo>
                <a:lnTo>
                  <a:pt x="2604" y="261"/>
                </a:lnTo>
                <a:lnTo>
                  <a:pt x="2592" y="253"/>
                </a:lnTo>
                <a:lnTo>
                  <a:pt x="2579" y="245"/>
                </a:lnTo>
                <a:lnTo>
                  <a:pt x="2565" y="239"/>
                </a:lnTo>
                <a:lnTo>
                  <a:pt x="2550" y="233"/>
                </a:lnTo>
                <a:lnTo>
                  <a:pt x="2525" y="227"/>
                </a:lnTo>
                <a:lnTo>
                  <a:pt x="2499" y="219"/>
                </a:lnTo>
                <a:lnTo>
                  <a:pt x="2487" y="215"/>
                </a:lnTo>
                <a:lnTo>
                  <a:pt x="2473" y="211"/>
                </a:lnTo>
                <a:lnTo>
                  <a:pt x="2461" y="205"/>
                </a:lnTo>
                <a:lnTo>
                  <a:pt x="2450" y="199"/>
                </a:lnTo>
                <a:lnTo>
                  <a:pt x="2438" y="193"/>
                </a:lnTo>
                <a:lnTo>
                  <a:pt x="2428" y="187"/>
                </a:lnTo>
                <a:lnTo>
                  <a:pt x="2418" y="179"/>
                </a:lnTo>
                <a:lnTo>
                  <a:pt x="2410" y="171"/>
                </a:lnTo>
                <a:lnTo>
                  <a:pt x="2401" y="162"/>
                </a:lnTo>
                <a:lnTo>
                  <a:pt x="2394" y="152"/>
                </a:lnTo>
                <a:lnTo>
                  <a:pt x="2389" y="141"/>
                </a:lnTo>
                <a:lnTo>
                  <a:pt x="2384" y="129"/>
                </a:lnTo>
                <a:lnTo>
                  <a:pt x="2370" y="128"/>
                </a:lnTo>
                <a:lnTo>
                  <a:pt x="2357" y="126"/>
                </a:lnTo>
                <a:lnTo>
                  <a:pt x="2346" y="122"/>
                </a:lnTo>
                <a:lnTo>
                  <a:pt x="2335" y="117"/>
                </a:lnTo>
                <a:lnTo>
                  <a:pt x="2325" y="111"/>
                </a:lnTo>
                <a:lnTo>
                  <a:pt x="2316" y="105"/>
                </a:lnTo>
                <a:lnTo>
                  <a:pt x="2308" y="98"/>
                </a:lnTo>
                <a:lnTo>
                  <a:pt x="2300" y="89"/>
                </a:lnTo>
                <a:lnTo>
                  <a:pt x="2283" y="74"/>
                </a:lnTo>
                <a:lnTo>
                  <a:pt x="2267" y="59"/>
                </a:lnTo>
                <a:lnTo>
                  <a:pt x="2257" y="52"/>
                </a:lnTo>
                <a:lnTo>
                  <a:pt x="2247" y="46"/>
                </a:lnTo>
                <a:lnTo>
                  <a:pt x="2236" y="41"/>
                </a:lnTo>
                <a:lnTo>
                  <a:pt x="2225" y="36"/>
                </a:lnTo>
                <a:lnTo>
                  <a:pt x="2190" y="25"/>
                </a:lnTo>
                <a:lnTo>
                  <a:pt x="2160" y="18"/>
                </a:lnTo>
                <a:lnTo>
                  <a:pt x="2131" y="10"/>
                </a:lnTo>
                <a:lnTo>
                  <a:pt x="2092" y="0"/>
                </a:lnTo>
                <a:lnTo>
                  <a:pt x="1973" y="18"/>
                </a:lnTo>
                <a:lnTo>
                  <a:pt x="1973" y="27"/>
                </a:lnTo>
                <a:lnTo>
                  <a:pt x="1973" y="36"/>
                </a:lnTo>
                <a:lnTo>
                  <a:pt x="1973" y="42"/>
                </a:lnTo>
                <a:lnTo>
                  <a:pt x="1975" y="46"/>
                </a:lnTo>
                <a:lnTo>
                  <a:pt x="1977" y="50"/>
                </a:lnTo>
                <a:lnTo>
                  <a:pt x="1980" y="53"/>
                </a:lnTo>
                <a:lnTo>
                  <a:pt x="1989" y="58"/>
                </a:lnTo>
                <a:lnTo>
                  <a:pt x="1999" y="62"/>
                </a:lnTo>
                <a:lnTo>
                  <a:pt x="2009" y="66"/>
                </a:lnTo>
                <a:lnTo>
                  <a:pt x="2018" y="72"/>
                </a:lnTo>
                <a:lnTo>
                  <a:pt x="2021" y="75"/>
                </a:lnTo>
                <a:lnTo>
                  <a:pt x="2023" y="80"/>
                </a:lnTo>
                <a:lnTo>
                  <a:pt x="2025" y="85"/>
                </a:lnTo>
                <a:lnTo>
                  <a:pt x="2025" y="91"/>
                </a:lnTo>
                <a:lnTo>
                  <a:pt x="2024" y="101"/>
                </a:lnTo>
                <a:lnTo>
                  <a:pt x="2022" y="108"/>
                </a:lnTo>
                <a:lnTo>
                  <a:pt x="2019" y="114"/>
                </a:lnTo>
                <a:lnTo>
                  <a:pt x="2016" y="120"/>
                </a:lnTo>
                <a:lnTo>
                  <a:pt x="2012" y="125"/>
                </a:lnTo>
                <a:lnTo>
                  <a:pt x="2009" y="131"/>
                </a:lnTo>
                <a:lnTo>
                  <a:pt x="2007" y="138"/>
                </a:lnTo>
                <a:lnTo>
                  <a:pt x="2006" y="147"/>
                </a:lnTo>
                <a:lnTo>
                  <a:pt x="2007" y="155"/>
                </a:lnTo>
                <a:lnTo>
                  <a:pt x="2009" y="161"/>
                </a:lnTo>
                <a:lnTo>
                  <a:pt x="2012" y="168"/>
                </a:lnTo>
                <a:lnTo>
                  <a:pt x="2018" y="174"/>
                </a:lnTo>
                <a:lnTo>
                  <a:pt x="2022" y="179"/>
                </a:lnTo>
                <a:lnTo>
                  <a:pt x="2028" y="184"/>
                </a:lnTo>
                <a:lnTo>
                  <a:pt x="2033" y="187"/>
                </a:lnTo>
                <a:lnTo>
                  <a:pt x="2039" y="190"/>
                </a:lnTo>
                <a:lnTo>
                  <a:pt x="2033" y="197"/>
                </a:lnTo>
                <a:lnTo>
                  <a:pt x="2025" y="204"/>
                </a:lnTo>
                <a:lnTo>
                  <a:pt x="2017" y="211"/>
                </a:lnTo>
                <a:lnTo>
                  <a:pt x="2008" y="216"/>
                </a:lnTo>
                <a:lnTo>
                  <a:pt x="1999" y="221"/>
                </a:lnTo>
                <a:lnTo>
                  <a:pt x="1989" y="224"/>
                </a:lnTo>
                <a:lnTo>
                  <a:pt x="1980" y="227"/>
                </a:lnTo>
                <a:lnTo>
                  <a:pt x="1973" y="227"/>
                </a:lnTo>
                <a:lnTo>
                  <a:pt x="1962" y="227"/>
                </a:lnTo>
                <a:lnTo>
                  <a:pt x="1952" y="227"/>
                </a:lnTo>
                <a:lnTo>
                  <a:pt x="1940" y="227"/>
                </a:lnTo>
                <a:lnTo>
                  <a:pt x="1925" y="227"/>
                </a:lnTo>
                <a:lnTo>
                  <a:pt x="1919" y="258"/>
                </a:lnTo>
                <a:lnTo>
                  <a:pt x="1924" y="278"/>
                </a:lnTo>
                <a:lnTo>
                  <a:pt x="1930" y="296"/>
                </a:lnTo>
                <a:lnTo>
                  <a:pt x="1933" y="304"/>
                </a:lnTo>
                <a:lnTo>
                  <a:pt x="1938" y="311"/>
                </a:lnTo>
                <a:lnTo>
                  <a:pt x="1942" y="319"/>
                </a:lnTo>
                <a:lnTo>
                  <a:pt x="1947" y="326"/>
                </a:lnTo>
                <a:lnTo>
                  <a:pt x="1953" y="331"/>
                </a:lnTo>
                <a:lnTo>
                  <a:pt x="1961" y="336"/>
                </a:lnTo>
                <a:lnTo>
                  <a:pt x="1968" y="340"/>
                </a:lnTo>
                <a:lnTo>
                  <a:pt x="1977" y="344"/>
                </a:lnTo>
                <a:lnTo>
                  <a:pt x="1987" y="347"/>
                </a:lnTo>
                <a:lnTo>
                  <a:pt x="1999" y="349"/>
                </a:lnTo>
                <a:lnTo>
                  <a:pt x="2011" y="350"/>
                </a:lnTo>
                <a:lnTo>
                  <a:pt x="2025" y="350"/>
                </a:lnTo>
                <a:lnTo>
                  <a:pt x="2036" y="350"/>
                </a:lnTo>
                <a:lnTo>
                  <a:pt x="2043" y="349"/>
                </a:lnTo>
                <a:lnTo>
                  <a:pt x="2048" y="347"/>
                </a:lnTo>
                <a:lnTo>
                  <a:pt x="2053" y="344"/>
                </a:lnTo>
                <a:lnTo>
                  <a:pt x="2057" y="342"/>
                </a:lnTo>
                <a:lnTo>
                  <a:pt x="2064" y="340"/>
                </a:lnTo>
                <a:lnTo>
                  <a:pt x="2073" y="339"/>
                </a:lnTo>
                <a:lnTo>
                  <a:pt x="2086" y="338"/>
                </a:lnTo>
                <a:lnTo>
                  <a:pt x="2092" y="339"/>
                </a:lnTo>
                <a:lnTo>
                  <a:pt x="2098" y="340"/>
                </a:lnTo>
                <a:lnTo>
                  <a:pt x="2103" y="341"/>
                </a:lnTo>
                <a:lnTo>
                  <a:pt x="2109" y="343"/>
                </a:lnTo>
                <a:lnTo>
                  <a:pt x="2122" y="349"/>
                </a:lnTo>
                <a:lnTo>
                  <a:pt x="2138" y="357"/>
                </a:lnTo>
                <a:lnTo>
                  <a:pt x="2140" y="361"/>
                </a:lnTo>
                <a:lnTo>
                  <a:pt x="2142" y="366"/>
                </a:lnTo>
                <a:lnTo>
                  <a:pt x="2146" y="370"/>
                </a:lnTo>
                <a:lnTo>
                  <a:pt x="2151" y="375"/>
                </a:lnTo>
                <a:lnTo>
                  <a:pt x="2157" y="379"/>
                </a:lnTo>
                <a:lnTo>
                  <a:pt x="2164" y="382"/>
                </a:lnTo>
                <a:lnTo>
                  <a:pt x="2170" y="385"/>
                </a:lnTo>
                <a:lnTo>
                  <a:pt x="2178" y="388"/>
                </a:lnTo>
                <a:lnTo>
                  <a:pt x="2175" y="393"/>
                </a:lnTo>
                <a:lnTo>
                  <a:pt x="2169" y="399"/>
                </a:lnTo>
                <a:lnTo>
                  <a:pt x="2160" y="405"/>
                </a:lnTo>
                <a:lnTo>
                  <a:pt x="2152" y="410"/>
                </a:lnTo>
                <a:lnTo>
                  <a:pt x="2141" y="416"/>
                </a:lnTo>
                <a:lnTo>
                  <a:pt x="2130" y="420"/>
                </a:lnTo>
                <a:lnTo>
                  <a:pt x="2118" y="423"/>
                </a:lnTo>
                <a:lnTo>
                  <a:pt x="2106" y="424"/>
                </a:lnTo>
                <a:lnTo>
                  <a:pt x="2098" y="426"/>
                </a:lnTo>
                <a:lnTo>
                  <a:pt x="2084" y="434"/>
                </a:lnTo>
                <a:lnTo>
                  <a:pt x="2064" y="443"/>
                </a:lnTo>
                <a:lnTo>
                  <a:pt x="2041" y="455"/>
                </a:lnTo>
                <a:lnTo>
                  <a:pt x="2019" y="467"/>
                </a:lnTo>
                <a:lnTo>
                  <a:pt x="1998" y="479"/>
                </a:lnTo>
                <a:lnTo>
                  <a:pt x="1989" y="485"/>
                </a:lnTo>
                <a:lnTo>
                  <a:pt x="1981" y="490"/>
                </a:lnTo>
                <a:lnTo>
                  <a:pt x="1976" y="495"/>
                </a:lnTo>
                <a:lnTo>
                  <a:pt x="1973" y="499"/>
                </a:lnTo>
                <a:lnTo>
                  <a:pt x="1860" y="499"/>
                </a:lnTo>
                <a:lnTo>
                  <a:pt x="1860" y="506"/>
                </a:lnTo>
                <a:lnTo>
                  <a:pt x="1861" y="513"/>
                </a:lnTo>
                <a:lnTo>
                  <a:pt x="1863" y="520"/>
                </a:lnTo>
                <a:lnTo>
                  <a:pt x="1864" y="525"/>
                </a:lnTo>
                <a:lnTo>
                  <a:pt x="1869" y="536"/>
                </a:lnTo>
                <a:lnTo>
                  <a:pt x="1876" y="546"/>
                </a:lnTo>
                <a:lnTo>
                  <a:pt x="1882" y="554"/>
                </a:lnTo>
                <a:lnTo>
                  <a:pt x="1887" y="562"/>
                </a:lnTo>
                <a:lnTo>
                  <a:pt x="1889" y="566"/>
                </a:lnTo>
                <a:lnTo>
                  <a:pt x="1891" y="570"/>
                </a:lnTo>
                <a:lnTo>
                  <a:pt x="1893" y="574"/>
                </a:lnTo>
                <a:lnTo>
                  <a:pt x="1893" y="578"/>
                </a:lnTo>
                <a:lnTo>
                  <a:pt x="1893" y="583"/>
                </a:lnTo>
                <a:lnTo>
                  <a:pt x="1890" y="588"/>
                </a:lnTo>
                <a:lnTo>
                  <a:pt x="1888" y="594"/>
                </a:lnTo>
                <a:lnTo>
                  <a:pt x="1885" y="601"/>
                </a:lnTo>
                <a:lnTo>
                  <a:pt x="1877" y="613"/>
                </a:lnTo>
                <a:lnTo>
                  <a:pt x="1867" y="625"/>
                </a:lnTo>
                <a:lnTo>
                  <a:pt x="1856" y="637"/>
                </a:lnTo>
                <a:lnTo>
                  <a:pt x="1845" y="647"/>
                </a:lnTo>
                <a:lnTo>
                  <a:pt x="1834" y="655"/>
                </a:lnTo>
                <a:lnTo>
                  <a:pt x="1827" y="659"/>
                </a:lnTo>
                <a:lnTo>
                  <a:pt x="1727" y="659"/>
                </a:lnTo>
                <a:lnTo>
                  <a:pt x="1699" y="674"/>
                </a:lnTo>
                <a:lnTo>
                  <a:pt x="1664" y="694"/>
                </a:lnTo>
                <a:lnTo>
                  <a:pt x="1647" y="704"/>
                </a:lnTo>
                <a:lnTo>
                  <a:pt x="1630" y="713"/>
                </a:lnTo>
                <a:lnTo>
                  <a:pt x="1624" y="716"/>
                </a:lnTo>
                <a:lnTo>
                  <a:pt x="1617" y="718"/>
                </a:lnTo>
                <a:lnTo>
                  <a:pt x="1611" y="720"/>
                </a:lnTo>
                <a:lnTo>
                  <a:pt x="1607" y="721"/>
                </a:lnTo>
                <a:lnTo>
                  <a:pt x="1598" y="720"/>
                </a:lnTo>
                <a:lnTo>
                  <a:pt x="1587" y="719"/>
                </a:lnTo>
                <a:lnTo>
                  <a:pt x="1574" y="717"/>
                </a:lnTo>
                <a:lnTo>
                  <a:pt x="1560" y="714"/>
                </a:lnTo>
                <a:lnTo>
                  <a:pt x="1527" y="705"/>
                </a:lnTo>
                <a:lnTo>
                  <a:pt x="1493" y="696"/>
                </a:lnTo>
                <a:lnTo>
                  <a:pt x="1460" y="686"/>
                </a:lnTo>
                <a:lnTo>
                  <a:pt x="1430" y="676"/>
                </a:lnTo>
                <a:lnTo>
                  <a:pt x="1418" y="671"/>
                </a:lnTo>
                <a:lnTo>
                  <a:pt x="1407" y="667"/>
                </a:lnTo>
                <a:lnTo>
                  <a:pt x="1400" y="663"/>
                </a:lnTo>
                <a:lnTo>
                  <a:pt x="1394" y="659"/>
                </a:lnTo>
                <a:lnTo>
                  <a:pt x="1228" y="659"/>
                </a:lnTo>
                <a:lnTo>
                  <a:pt x="1169" y="646"/>
                </a:lnTo>
                <a:lnTo>
                  <a:pt x="1160" y="646"/>
                </a:lnTo>
                <a:lnTo>
                  <a:pt x="1151" y="646"/>
                </a:lnTo>
                <a:lnTo>
                  <a:pt x="1143" y="644"/>
                </a:lnTo>
                <a:lnTo>
                  <a:pt x="1133" y="641"/>
                </a:lnTo>
                <a:lnTo>
                  <a:pt x="1123" y="638"/>
                </a:lnTo>
                <a:lnTo>
                  <a:pt x="1112" y="633"/>
                </a:lnTo>
                <a:lnTo>
                  <a:pt x="1102" y="628"/>
                </a:lnTo>
                <a:lnTo>
                  <a:pt x="1092" y="622"/>
                </a:lnTo>
                <a:lnTo>
                  <a:pt x="1082" y="615"/>
                </a:lnTo>
                <a:lnTo>
                  <a:pt x="1073" y="608"/>
                </a:lnTo>
                <a:lnTo>
                  <a:pt x="1065" y="601"/>
                </a:lnTo>
                <a:lnTo>
                  <a:pt x="1056" y="592"/>
                </a:lnTo>
                <a:lnTo>
                  <a:pt x="1049" y="584"/>
                </a:lnTo>
                <a:lnTo>
                  <a:pt x="1044" y="576"/>
                </a:lnTo>
                <a:lnTo>
                  <a:pt x="1038" y="568"/>
                </a:lnTo>
                <a:lnTo>
                  <a:pt x="1036" y="560"/>
                </a:lnTo>
                <a:lnTo>
                  <a:pt x="1022" y="560"/>
                </a:lnTo>
                <a:lnTo>
                  <a:pt x="1008" y="558"/>
                </a:lnTo>
                <a:lnTo>
                  <a:pt x="994" y="555"/>
                </a:lnTo>
                <a:lnTo>
                  <a:pt x="980" y="552"/>
                </a:lnTo>
                <a:lnTo>
                  <a:pt x="953" y="543"/>
                </a:lnTo>
                <a:lnTo>
                  <a:pt x="923" y="532"/>
                </a:lnTo>
                <a:lnTo>
                  <a:pt x="893" y="522"/>
                </a:lnTo>
                <a:lnTo>
                  <a:pt x="863" y="513"/>
                </a:lnTo>
                <a:lnTo>
                  <a:pt x="846" y="510"/>
                </a:lnTo>
                <a:lnTo>
                  <a:pt x="831" y="507"/>
                </a:lnTo>
                <a:lnTo>
                  <a:pt x="813" y="505"/>
                </a:lnTo>
                <a:lnTo>
                  <a:pt x="797" y="505"/>
                </a:lnTo>
                <a:lnTo>
                  <a:pt x="786" y="504"/>
                </a:lnTo>
                <a:lnTo>
                  <a:pt x="770" y="501"/>
                </a:lnTo>
                <a:lnTo>
                  <a:pt x="763" y="499"/>
                </a:lnTo>
                <a:lnTo>
                  <a:pt x="756" y="497"/>
                </a:lnTo>
                <a:lnTo>
                  <a:pt x="752" y="495"/>
                </a:lnTo>
                <a:lnTo>
                  <a:pt x="750" y="493"/>
                </a:lnTo>
                <a:lnTo>
                  <a:pt x="746" y="485"/>
                </a:lnTo>
                <a:lnTo>
                  <a:pt x="744" y="477"/>
                </a:lnTo>
                <a:lnTo>
                  <a:pt x="743" y="470"/>
                </a:lnTo>
                <a:lnTo>
                  <a:pt x="743" y="461"/>
                </a:lnTo>
                <a:lnTo>
                  <a:pt x="743" y="456"/>
                </a:lnTo>
                <a:lnTo>
                  <a:pt x="743" y="449"/>
                </a:lnTo>
                <a:lnTo>
                  <a:pt x="743" y="440"/>
                </a:lnTo>
                <a:lnTo>
                  <a:pt x="743" y="431"/>
                </a:lnTo>
                <a:lnTo>
                  <a:pt x="741" y="431"/>
                </a:lnTo>
                <a:lnTo>
                  <a:pt x="736" y="428"/>
                </a:lnTo>
                <a:lnTo>
                  <a:pt x="732" y="426"/>
                </a:lnTo>
                <a:lnTo>
                  <a:pt x="728" y="422"/>
                </a:lnTo>
                <a:lnTo>
                  <a:pt x="717" y="414"/>
                </a:lnTo>
                <a:lnTo>
                  <a:pt x="705" y="403"/>
                </a:lnTo>
                <a:lnTo>
                  <a:pt x="695" y="391"/>
                </a:lnTo>
                <a:lnTo>
                  <a:pt x="686" y="379"/>
                </a:lnTo>
                <a:lnTo>
                  <a:pt x="681" y="372"/>
                </a:lnTo>
                <a:lnTo>
                  <a:pt x="679" y="367"/>
                </a:lnTo>
                <a:lnTo>
                  <a:pt x="677" y="361"/>
                </a:lnTo>
                <a:lnTo>
                  <a:pt x="677" y="357"/>
                </a:lnTo>
                <a:lnTo>
                  <a:pt x="661" y="356"/>
                </a:lnTo>
                <a:lnTo>
                  <a:pt x="645" y="355"/>
                </a:lnTo>
                <a:lnTo>
                  <a:pt x="630" y="353"/>
                </a:lnTo>
                <a:lnTo>
                  <a:pt x="616" y="351"/>
                </a:lnTo>
                <a:lnTo>
                  <a:pt x="602" y="348"/>
                </a:lnTo>
                <a:lnTo>
                  <a:pt x="589" y="344"/>
                </a:lnTo>
                <a:lnTo>
                  <a:pt x="576" y="340"/>
                </a:lnTo>
                <a:lnTo>
                  <a:pt x="564" y="335"/>
                </a:lnTo>
                <a:lnTo>
                  <a:pt x="552" y="329"/>
                </a:lnTo>
                <a:lnTo>
                  <a:pt x="541" y="323"/>
                </a:lnTo>
                <a:lnTo>
                  <a:pt x="531" y="315"/>
                </a:lnTo>
                <a:lnTo>
                  <a:pt x="522" y="307"/>
                </a:lnTo>
                <a:lnTo>
                  <a:pt x="512" y="299"/>
                </a:lnTo>
                <a:lnTo>
                  <a:pt x="505" y="290"/>
                </a:lnTo>
                <a:lnTo>
                  <a:pt x="497" y="281"/>
                </a:lnTo>
                <a:lnTo>
                  <a:pt x="490" y="271"/>
                </a:lnTo>
                <a:lnTo>
                  <a:pt x="475" y="268"/>
                </a:lnTo>
                <a:lnTo>
                  <a:pt x="463" y="267"/>
                </a:lnTo>
                <a:lnTo>
                  <a:pt x="454" y="267"/>
                </a:lnTo>
                <a:lnTo>
                  <a:pt x="449" y="268"/>
                </a:lnTo>
                <a:lnTo>
                  <a:pt x="444" y="270"/>
                </a:lnTo>
                <a:lnTo>
                  <a:pt x="442" y="273"/>
                </a:lnTo>
                <a:lnTo>
                  <a:pt x="441" y="277"/>
                </a:lnTo>
                <a:lnTo>
                  <a:pt x="441" y="281"/>
                </a:lnTo>
                <a:lnTo>
                  <a:pt x="441" y="286"/>
                </a:lnTo>
                <a:lnTo>
                  <a:pt x="441" y="291"/>
                </a:lnTo>
                <a:lnTo>
                  <a:pt x="440" y="296"/>
                </a:lnTo>
                <a:lnTo>
                  <a:pt x="439" y="301"/>
                </a:lnTo>
                <a:lnTo>
                  <a:pt x="436" y="307"/>
                </a:lnTo>
                <a:lnTo>
                  <a:pt x="430" y="311"/>
                </a:lnTo>
                <a:lnTo>
                  <a:pt x="422" y="316"/>
                </a:lnTo>
                <a:lnTo>
                  <a:pt x="411" y="320"/>
                </a:lnTo>
                <a:lnTo>
                  <a:pt x="407" y="320"/>
                </a:lnTo>
                <a:lnTo>
                  <a:pt x="403" y="321"/>
                </a:lnTo>
                <a:lnTo>
                  <a:pt x="400" y="322"/>
                </a:lnTo>
                <a:lnTo>
                  <a:pt x="398" y="323"/>
                </a:lnTo>
                <a:lnTo>
                  <a:pt x="397" y="325"/>
                </a:lnTo>
                <a:lnTo>
                  <a:pt x="396" y="327"/>
                </a:lnTo>
                <a:lnTo>
                  <a:pt x="396" y="329"/>
                </a:lnTo>
                <a:lnTo>
                  <a:pt x="396" y="332"/>
                </a:lnTo>
                <a:lnTo>
                  <a:pt x="401" y="344"/>
                </a:lnTo>
                <a:lnTo>
                  <a:pt x="410" y="357"/>
                </a:lnTo>
                <a:lnTo>
                  <a:pt x="415" y="364"/>
                </a:lnTo>
                <a:lnTo>
                  <a:pt x="419" y="371"/>
                </a:lnTo>
                <a:lnTo>
                  <a:pt x="421" y="379"/>
                </a:lnTo>
                <a:lnTo>
                  <a:pt x="423" y="385"/>
                </a:lnTo>
                <a:lnTo>
                  <a:pt x="423" y="388"/>
                </a:lnTo>
                <a:lnTo>
                  <a:pt x="422" y="390"/>
                </a:lnTo>
                <a:lnTo>
                  <a:pt x="421" y="393"/>
                </a:lnTo>
                <a:lnTo>
                  <a:pt x="420" y="395"/>
                </a:lnTo>
                <a:lnTo>
                  <a:pt x="417" y="397"/>
                </a:lnTo>
                <a:lnTo>
                  <a:pt x="414" y="398"/>
                </a:lnTo>
                <a:lnTo>
                  <a:pt x="409" y="399"/>
                </a:lnTo>
                <a:lnTo>
                  <a:pt x="405" y="400"/>
                </a:lnTo>
                <a:lnTo>
                  <a:pt x="392" y="400"/>
                </a:lnTo>
                <a:lnTo>
                  <a:pt x="377" y="400"/>
                </a:lnTo>
                <a:lnTo>
                  <a:pt x="370" y="400"/>
                </a:lnTo>
                <a:lnTo>
                  <a:pt x="361" y="399"/>
                </a:lnTo>
                <a:lnTo>
                  <a:pt x="351" y="397"/>
                </a:lnTo>
                <a:lnTo>
                  <a:pt x="341" y="395"/>
                </a:lnTo>
                <a:lnTo>
                  <a:pt x="331" y="393"/>
                </a:lnTo>
                <a:lnTo>
                  <a:pt x="321" y="390"/>
                </a:lnTo>
                <a:lnTo>
                  <a:pt x="313" y="386"/>
                </a:lnTo>
                <a:lnTo>
                  <a:pt x="305" y="382"/>
                </a:lnTo>
                <a:lnTo>
                  <a:pt x="303" y="387"/>
                </a:lnTo>
                <a:lnTo>
                  <a:pt x="302" y="393"/>
                </a:lnTo>
                <a:lnTo>
                  <a:pt x="303" y="401"/>
                </a:lnTo>
                <a:lnTo>
                  <a:pt x="303" y="409"/>
                </a:lnTo>
                <a:lnTo>
                  <a:pt x="307" y="427"/>
                </a:lnTo>
                <a:lnTo>
                  <a:pt x="311" y="448"/>
                </a:lnTo>
                <a:lnTo>
                  <a:pt x="316" y="467"/>
                </a:lnTo>
                <a:lnTo>
                  <a:pt x="320" y="483"/>
                </a:lnTo>
                <a:lnTo>
                  <a:pt x="320" y="491"/>
                </a:lnTo>
                <a:lnTo>
                  <a:pt x="320" y="497"/>
                </a:lnTo>
                <a:lnTo>
                  <a:pt x="320" y="502"/>
                </a:lnTo>
                <a:lnTo>
                  <a:pt x="318" y="505"/>
                </a:lnTo>
                <a:lnTo>
                  <a:pt x="292" y="503"/>
                </a:lnTo>
                <a:lnTo>
                  <a:pt x="254" y="503"/>
                </a:lnTo>
                <a:lnTo>
                  <a:pt x="244" y="504"/>
                </a:lnTo>
                <a:lnTo>
                  <a:pt x="236" y="505"/>
                </a:lnTo>
                <a:lnTo>
                  <a:pt x="227" y="507"/>
                </a:lnTo>
                <a:lnTo>
                  <a:pt x="220" y="510"/>
                </a:lnTo>
                <a:lnTo>
                  <a:pt x="214" y="513"/>
                </a:lnTo>
                <a:lnTo>
                  <a:pt x="209" y="517"/>
                </a:lnTo>
                <a:lnTo>
                  <a:pt x="207" y="520"/>
                </a:lnTo>
                <a:lnTo>
                  <a:pt x="206" y="523"/>
                </a:lnTo>
                <a:lnTo>
                  <a:pt x="205" y="526"/>
                </a:lnTo>
                <a:lnTo>
                  <a:pt x="205" y="529"/>
                </a:lnTo>
                <a:lnTo>
                  <a:pt x="216" y="531"/>
                </a:lnTo>
                <a:lnTo>
                  <a:pt x="226" y="534"/>
                </a:lnTo>
                <a:lnTo>
                  <a:pt x="233" y="538"/>
                </a:lnTo>
                <a:lnTo>
                  <a:pt x="239" y="544"/>
                </a:lnTo>
                <a:lnTo>
                  <a:pt x="243" y="550"/>
                </a:lnTo>
                <a:lnTo>
                  <a:pt x="247" y="556"/>
                </a:lnTo>
                <a:lnTo>
                  <a:pt x="250" y="563"/>
                </a:lnTo>
                <a:lnTo>
                  <a:pt x="252" y="569"/>
                </a:lnTo>
                <a:lnTo>
                  <a:pt x="255" y="583"/>
                </a:lnTo>
                <a:lnTo>
                  <a:pt x="260" y="595"/>
                </a:lnTo>
                <a:lnTo>
                  <a:pt x="262" y="601"/>
                </a:lnTo>
                <a:lnTo>
                  <a:pt x="266" y="605"/>
                </a:lnTo>
                <a:lnTo>
                  <a:pt x="272" y="608"/>
                </a:lnTo>
                <a:lnTo>
                  <a:pt x="278" y="610"/>
                </a:lnTo>
                <a:lnTo>
                  <a:pt x="276" y="614"/>
                </a:lnTo>
                <a:lnTo>
                  <a:pt x="275" y="618"/>
                </a:lnTo>
                <a:lnTo>
                  <a:pt x="275" y="621"/>
                </a:lnTo>
                <a:lnTo>
                  <a:pt x="275" y="625"/>
                </a:lnTo>
                <a:lnTo>
                  <a:pt x="277" y="632"/>
                </a:lnTo>
                <a:lnTo>
                  <a:pt x="278" y="640"/>
                </a:lnTo>
                <a:lnTo>
                  <a:pt x="277" y="658"/>
                </a:lnTo>
                <a:lnTo>
                  <a:pt x="274" y="674"/>
                </a:lnTo>
                <a:lnTo>
                  <a:pt x="270" y="688"/>
                </a:lnTo>
                <a:lnTo>
                  <a:pt x="264" y="700"/>
                </a:lnTo>
                <a:lnTo>
                  <a:pt x="261" y="705"/>
                </a:lnTo>
                <a:lnTo>
                  <a:pt x="257" y="711"/>
                </a:lnTo>
                <a:lnTo>
                  <a:pt x="252" y="716"/>
                </a:lnTo>
                <a:lnTo>
                  <a:pt x="248" y="720"/>
                </a:lnTo>
                <a:lnTo>
                  <a:pt x="242" y="724"/>
                </a:lnTo>
                <a:lnTo>
                  <a:pt x="237" y="727"/>
                </a:lnTo>
                <a:lnTo>
                  <a:pt x="231" y="730"/>
                </a:lnTo>
                <a:lnTo>
                  <a:pt x="225" y="733"/>
                </a:lnTo>
                <a:lnTo>
                  <a:pt x="206" y="735"/>
                </a:lnTo>
                <a:lnTo>
                  <a:pt x="182" y="737"/>
                </a:lnTo>
                <a:lnTo>
                  <a:pt x="170" y="739"/>
                </a:lnTo>
                <a:lnTo>
                  <a:pt x="158" y="741"/>
                </a:lnTo>
                <a:lnTo>
                  <a:pt x="152" y="743"/>
                </a:lnTo>
                <a:lnTo>
                  <a:pt x="147" y="745"/>
                </a:lnTo>
                <a:lnTo>
                  <a:pt x="142" y="748"/>
                </a:lnTo>
                <a:lnTo>
                  <a:pt x="139" y="751"/>
                </a:lnTo>
                <a:lnTo>
                  <a:pt x="134" y="758"/>
                </a:lnTo>
                <a:lnTo>
                  <a:pt x="127" y="770"/>
                </a:lnTo>
                <a:lnTo>
                  <a:pt x="123" y="776"/>
                </a:lnTo>
                <a:lnTo>
                  <a:pt x="118" y="781"/>
                </a:lnTo>
                <a:lnTo>
                  <a:pt x="113" y="785"/>
                </a:lnTo>
                <a:lnTo>
                  <a:pt x="105" y="788"/>
                </a:lnTo>
                <a:lnTo>
                  <a:pt x="81" y="794"/>
                </a:lnTo>
                <a:lnTo>
                  <a:pt x="45" y="800"/>
                </a:lnTo>
                <a:lnTo>
                  <a:pt x="27" y="804"/>
                </a:lnTo>
                <a:lnTo>
                  <a:pt x="13" y="807"/>
                </a:lnTo>
                <a:lnTo>
                  <a:pt x="3" y="810"/>
                </a:lnTo>
                <a:lnTo>
                  <a:pt x="0" y="812"/>
                </a:lnTo>
                <a:lnTo>
                  <a:pt x="0" y="824"/>
                </a:lnTo>
                <a:lnTo>
                  <a:pt x="3" y="833"/>
                </a:lnTo>
                <a:lnTo>
                  <a:pt x="6" y="842"/>
                </a:lnTo>
                <a:lnTo>
                  <a:pt x="9" y="850"/>
                </a:lnTo>
                <a:lnTo>
                  <a:pt x="14" y="859"/>
                </a:lnTo>
                <a:lnTo>
                  <a:pt x="18" y="869"/>
                </a:lnTo>
                <a:lnTo>
                  <a:pt x="23" y="880"/>
                </a:lnTo>
                <a:lnTo>
                  <a:pt x="26" y="893"/>
                </a:lnTo>
                <a:lnTo>
                  <a:pt x="40" y="894"/>
                </a:lnTo>
                <a:lnTo>
                  <a:pt x="53" y="896"/>
                </a:lnTo>
                <a:lnTo>
                  <a:pt x="59" y="897"/>
                </a:lnTo>
                <a:lnTo>
                  <a:pt x="64" y="899"/>
                </a:lnTo>
                <a:lnTo>
                  <a:pt x="70" y="902"/>
                </a:lnTo>
                <a:lnTo>
                  <a:pt x="74" y="905"/>
                </a:lnTo>
                <a:lnTo>
                  <a:pt x="79" y="909"/>
                </a:lnTo>
                <a:lnTo>
                  <a:pt x="83" y="913"/>
                </a:lnTo>
                <a:lnTo>
                  <a:pt x="87" y="918"/>
                </a:lnTo>
                <a:lnTo>
                  <a:pt x="90" y="924"/>
                </a:lnTo>
                <a:lnTo>
                  <a:pt x="93" y="931"/>
                </a:lnTo>
                <a:lnTo>
                  <a:pt x="95" y="938"/>
                </a:lnTo>
                <a:lnTo>
                  <a:pt x="97" y="946"/>
                </a:lnTo>
                <a:lnTo>
                  <a:pt x="98" y="95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1" name="Freeform 15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411663" y="1823839"/>
            <a:ext cx="220662" cy="273050"/>
          </a:xfrm>
          <a:custGeom>
            <a:avLst/>
            <a:gdLst>
              <a:gd name="T0" fmla="*/ 66132051 w 504"/>
              <a:gd name="T1" fmla="*/ 133865368 h 524"/>
              <a:gd name="T2" fmla="*/ 49071901 w 504"/>
              <a:gd name="T3" fmla="*/ 137123730 h 524"/>
              <a:gd name="T4" fmla="*/ 45046571 w 504"/>
              <a:gd name="T5" fmla="*/ 140382092 h 524"/>
              <a:gd name="T6" fmla="*/ 40254616 w 504"/>
              <a:gd name="T7" fmla="*/ 141740047 h 524"/>
              <a:gd name="T8" fmla="*/ 29711438 w 504"/>
              <a:gd name="T9" fmla="*/ 142283020 h 524"/>
              <a:gd name="T10" fmla="*/ 20318855 w 504"/>
              <a:gd name="T11" fmla="*/ 141740047 h 524"/>
              <a:gd name="T12" fmla="*/ 18018541 w 504"/>
              <a:gd name="T13" fmla="*/ 140110605 h 524"/>
              <a:gd name="T14" fmla="*/ 13609679 w 504"/>
              <a:gd name="T15" fmla="*/ 138210198 h 524"/>
              <a:gd name="T16" fmla="*/ 6900941 w 504"/>
              <a:gd name="T17" fmla="*/ 134680349 h 524"/>
              <a:gd name="T18" fmla="*/ 4217096 w 504"/>
              <a:gd name="T19" fmla="*/ 131964961 h 524"/>
              <a:gd name="T20" fmla="*/ 3833564 w 504"/>
              <a:gd name="T21" fmla="*/ 129521059 h 524"/>
              <a:gd name="T22" fmla="*/ 5175487 w 504"/>
              <a:gd name="T23" fmla="*/ 125719724 h 524"/>
              <a:gd name="T24" fmla="*/ 6133878 w 504"/>
              <a:gd name="T25" fmla="*/ 120831920 h 524"/>
              <a:gd name="T26" fmla="*/ 5367253 w 504"/>
              <a:gd name="T27" fmla="*/ 117302072 h 524"/>
              <a:gd name="T28" fmla="*/ 1916782 w 504"/>
              <a:gd name="T29" fmla="*/ 113229249 h 524"/>
              <a:gd name="T30" fmla="*/ 191766 w 504"/>
              <a:gd name="T31" fmla="*/ 110513861 h 524"/>
              <a:gd name="T32" fmla="*/ 191766 w 504"/>
              <a:gd name="T33" fmla="*/ 106169031 h 524"/>
              <a:gd name="T34" fmla="*/ 3258705 w 504"/>
              <a:gd name="T35" fmla="*/ 97751900 h 524"/>
              <a:gd name="T36" fmla="*/ 9200817 w 504"/>
              <a:gd name="T37" fmla="*/ 89062761 h 524"/>
              <a:gd name="T38" fmla="*/ 16485290 w 504"/>
              <a:gd name="T39" fmla="*/ 81188083 h 524"/>
              <a:gd name="T40" fmla="*/ 23769325 w 504"/>
              <a:gd name="T41" fmla="*/ 75757306 h 524"/>
              <a:gd name="T42" fmla="*/ 30669829 w 504"/>
              <a:gd name="T43" fmla="*/ 73856898 h 524"/>
              <a:gd name="T44" fmla="*/ 29711438 w 504"/>
              <a:gd name="T45" fmla="*/ 71684483 h 524"/>
              <a:gd name="T46" fmla="*/ 27219796 w 504"/>
              <a:gd name="T47" fmla="*/ 70327050 h 524"/>
              <a:gd name="T48" fmla="*/ 25494342 w 504"/>
              <a:gd name="T49" fmla="*/ 68154635 h 524"/>
              <a:gd name="T50" fmla="*/ 24344185 w 504"/>
              <a:gd name="T51" fmla="*/ 62180884 h 524"/>
              <a:gd name="T52" fmla="*/ 23769325 w 504"/>
              <a:gd name="T53" fmla="*/ 52948772 h 524"/>
              <a:gd name="T54" fmla="*/ 22043871 w 504"/>
              <a:gd name="T55" fmla="*/ 43716660 h 524"/>
              <a:gd name="T56" fmla="*/ 19168698 w 504"/>
              <a:gd name="T57" fmla="*/ 36385476 h 524"/>
              <a:gd name="T58" fmla="*/ 13034820 w 504"/>
              <a:gd name="T59" fmla="*/ 24437975 h 524"/>
              <a:gd name="T60" fmla="*/ 16485290 w 504"/>
              <a:gd name="T61" fmla="*/ 16291810 h 524"/>
              <a:gd name="T62" fmla="*/ 20318855 w 504"/>
              <a:gd name="T63" fmla="*/ 15205863 h 524"/>
              <a:gd name="T64" fmla="*/ 24919482 w 504"/>
              <a:gd name="T65" fmla="*/ 15748836 h 524"/>
              <a:gd name="T66" fmla="*/ 26644499 w 504"/>
              <a:gd name="T67" fmla="*/ 16563296 h 524"/>
              <a:gd name="T68" fmla="*/ 30669829 w 504"/>
              <a:gd name="T69" fmla="*/ 15205863 h 524"/>
              <a:gd name="T70" fmla="*/ 31436892 w 504"/>
              <a:gd name="T71" fmla="*/ 8960626 h 524"/>
              <a:gd name="T72" fmla="*/ 32778377 w 504"/>
              <a:gd name="T73" fmla="*/ 3529849 h 524"/>
              <a:gd name="T74" fmla="*/ 35845754 w 504"/>
              <a:gd name="T75" fmla="*/ 0 h 524"/>
              <a:gd name="T76" fmla="*/ 43129789 w 504"/>
              <a:gd name="T77" fmla="*/ 0 h 524"/>
              <a:gd name="T78" fmla="*/ 48688808 w 504"/>
              <a:gd name="T79" fmla="*/ 2172415 h 524"/>
              <a:gd name="T80" fmla="*/ 53672529 w 504"/>
              <a:gd name="T81" fmla="*/ 5702264 h 524"/>
              <a:gd name="T82" fmla="*/ 53480763 w 504"/>
              <a:gd name="T83" fmla="*/ 16834783 h 524"/>
              <a:gd name="T84" fmla="*/ 55972843 w 504"/>
              <a:gd name="T85" fmla="*/ 20908126 h 524"/>
              <a:gd name="T86" fmla="*/ 61148330 w 504"/>
              <a:gd name="T87" fmla="*/ 25523922 h 524"/>
              <a:gd name="T88" fmla="*/ 68240599 w 504"/>
              <a:gd name="T89" fmla="*/ 32312133 h 524"/>
              <a:gd name="T90" fmla="*/ 66323817 w 504"/>
              <a:gd name="T91" fmla="*/ 36656963 h 524"/>
              <a:gd name="T92" fmla="*/ 65173660 w 504"/>
              <a:gd name="T93" fmla="*/ 41544245 h 524"/>
              <a:gd name="T94" fmla="*/ 65940723 w 504"/>
              <a:gd name="T95" fmla="*/ 47789482 h 524"/>
              <a:gd name="T96" fmla="*/ 69582522 w 504"/>
              <a:gd name="T97" fmla="*/ 54306727 h 524"/>
              <a:gd name="T98" fmla="*/ 72458133 w 504"/>
              <a:gd name="T99" fmla="*/ 57021594 h 524"/>
              <a:gd name="T100" fmla="*/ 73991384 w 504"/>
              <a:gd name="T101" fmla="*/ 69512069 h 524"/>
              <a:gd name="T102" fmla="*/ 77441854 w 504"/>
              <a:gd name="T103" fmla="*/ 78472694 h 524"/>
              <a:gd name="T104" fmla="*/ 82809107 w 504"/>
              <a:gd name="T105" fmla="*/ 85532913 h 524"/>
              <a:gd name="T106" fmla="*/ 88751220 w 504"/>
              <a:gd name="T107" fmla="*/ 90963168 h 524"/>
              <a:gd name="T108" fmla="*/ 89326517 w 504"/>
              <a:gd name="T109" fmla="*/ 105897544 h 524"/>
              <a:gd name="T110" fmla="*/ 76099932 w 504"/>
              <a:gd name="T111" fmla="*/ 124090282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04" h="524">
                <a:moveTo>
                  <a:pt x="365" y="493"/>
                </a:moveTo>
                <a:lnTo>
                  <a:pt x="355" y="493"/>
                </a:lnTo>
                <a:lnTo>
                  <a:pt x="345" y="493"/>
                </a:lnTo>
                <a:lnTo>
                  <a:pt x="266" y="493"/>
                </a:lnTo>
                <a:lnTo>
                  <a:pt x="262" y="500"/>
                </a:lnTo>
                <a:lnTo>
                  <a:pt x="256" y="505"/>
                </a:lnTo>
                <a:lnTo>
                  <a:pt x="250" y="510"/>
                </a:lnTo>
                <a:lnTo>
                  <a:pt x="243" y="513"/>
                </a:lnTo>
                <a:lnTo>
                  <a:pt x="235" y="517"/>
                </a:lnTo>
                <a:lnTo>
                  <a:pt x="228" y="519"/>
                </a:lnTo>
                <a:lnTo>
                  <a:pt x="219" y="521"/>
                </a:lnTo>
                <a:lnTo>
                  <a:pt x="210" y="522"/>
                </a:lnTo>
                <a:lnTo>
                  <a:pt x="191" y="524"/>
                </a:lnTo>
                <a:lnTo>
                  <a:pt x="173" y="524"/>
                </a:lnTo>
                <a:lnTo>
                  <a:pt x="155" y="524"/>
                </a:lnTo>
                <a:lnTo>
                  <a:pt x="140" y="524"/>
                </a:lnTo>
                <a:lnTo>
                  <a:pt x="121" y="523"/>
                </a:lnTo>
                <a:lnTo>
                  <a:pt x="106" y="522"/>
                </a:lnTo>
                <a:lnTo>
                  <a:pt x="100" y="521"/>
                </a:lnTo>
                <a:lnTo>
                  <a:pt x="96" y="519"/>
                </a:lnTo>
                <a:lnTo>
                  <a:pt x="94" y="516"/>
                </a:lnTo>
                <a:lnTo>
                  <a:pt x="93" y="512"/>
                </a:lnTo>
                <a:lnTo>
                  <a:pt x="82" y="511"/>
                </a:lnTo>
                <a:lnTo>
                  <a:pt x="71" y="509"/>
                </a:lnTo>
                <a:lnTo>
                  <a:pt x="59" y="505"/>
                </a:lnTo>
                <a:lnTo>
                  <a:pt x="47" y="501"/>
                </a:lnTo>
                <a:lnTo>
                  <a:pt x="36" y="496"/>
                </a:lnTo>
                <a:lnTo>
                  <a:pt x="28" y="491"/>
                </a:lnTo>
                <a:lnTo>
                  <a:pt x="25" y="489"/>
                </a:lnTo>
                <a:lnTo>
                  <a:pt x="22" y="486"/>
                </a:lnTo>
                <a:lnTo>
                  <a:pt x="20" y="484"/>
                </a:lnTo>
                <a:lnTo>
                  <a:pt x="20" y="481"/>
                </a:lnTo>
                <a:lnTo>
                  <a:pt x="20" y="477"/>
                </a:lnTo>
                <a:lnTo>
                  <a:pt x="22" y="472"/>
                </a:lnTo>
                <a:lnTo>
                  <a:pt x="25" y="467"/>
                </a:lnTo>
                <a:lnTo>
                  <a:pt x="27" y="463"/>
                </a:lnTo>
                <a:lnTo>
                  <a:pt x="31" y="456"/>
                </a:lnTo>
                <a:lnTo>
                  <a:pt x="33" y="450"/>
                </a:lnTo>
                <a:lnTo>
                  <a:pt x="32" y="445"/>
                </a:lnTo>
                <a:lnTo>
                  <a:pt x="31" y="440"/>
                </a:lnTo>
                <a:lnTo>
                  <a:pt x="30" y="436"/>
                </a:lnTo>
                <a:lnTo>
                  <a:pt x="28" y="432"/>
                </a:lnTo>
                <a:lnTo>
                  <a:pt x="22" y="426"/>
                </a:lnTo>
                <a:lnTo>
                  <a:pt x="17" y="421"/>
                </a:lnTo>
                <a:lnTo>
                  <a:pt x="10" y="417"/>
                </a:lnTo>
                <a:lnTo>
                  <a:pt x="5" y="412"/>
                </a:lnTo>
                <a:lnTo>
                  <a:pt x="3" y="409"/>
                </a:lnTo>
                <a:lnTo>
                  <a:pt x="1" y="407"/>
                </a:lnTo>
                <a:lnTo>
                  <a:pt x="0" y="404"/>
                </a:lnTo>
                <a:lnTo>
                  <a:pt x="0" y="401"/>
                </a:lnTo>
                <a:lnTo>
                  <a:pt x="1" y="391"/>
                </a:lnTo>
                <a:lnTo>
                  <a:pt x="5" y="381"/>
                </a:lnTo>
                <a:lnTo>
                  <a:pt x="10" y="371"/>
                </a:lnTo>
                <a:lnTo>
                  <a:pt x="17" y="360"/>
                </a:lnTo>
                <a:lnTo>
                  <a:pt x="26" y="349"/>
                </a:lnTo>
                <a:lnTo>
                  <a:pt x="37" y="338"/>
                </a:lnTo>
                <a:lnTo>
                  <a:pt x="48" y="328"/>
                </a:lnTo>
                <a:lnTo>
                  <a:pt x="60" y="318"/>
                </a:lnTo>
                <a:lnTo>
                  <a:pt x="73" y="309"/>
                </a:lnTo>
                <a:lnTo>
                  <a:pt x="86" y="299"/>
                </a:lnTo>
                <a:lnTo>
                  <a:pt x="99" y="291"/>
                </a:lnTo>
                <a:lnTo>
                  <a:pt x="112" y="285"/>
                </a:lnTo>
                <a:lnTo>
                  <a:pt x="124" y="279"/>
                </a:lnTo>
                <a:lnTo>
                  <a:pt x="138" y="275"/>
                </a:lnTo>
                <a:lnTo>
                  <a:pt x="149" y="272"/>
                </a:lnTo>
                <a:lnTo>
                  <a:pt x="160" y="272"/>
                </a:lnTo>
                <a:lnTo>
                  <a:pt x="166" y="266"/>
                </a:lnTo>
                <a:lnTo>
                  <a:pt x="160" y="265"/>
                </a:lnTo>
                <a:lnTo>
                  <a:pt x="155" y="264"/>
                </a:lnTo>
                <a:lnTo>
                  <a:pt x="150" y="263"/>
                </a:lnTo>
                <a:lnTo>
                  <a:pt x="145" y="261"/>
                </a:lnTo>
                <a:lnTo>
                  <a:pt x="142" y="259"/>
                </a:lnTo>
                <a:lnTo>
                  <a:pt x="139" y="257"/>
                </a:lnTo>
                <a:lnTo>
                  <a:pt x="135" y="254"/>
                </a:lnTo>
                <a:lnTo>
                  <a:pt x="133" y="251"/>
                </a:lnTo>
                <a:lnTo>
                  <a:pt x="130" y="244"/>
                </a:lnTo>
                <a:lnTo>
                  <a:pt x="128" y="236"/>
                </a:lnTo>
                <a:lnTo>
                  <a:pt x="127" y="229"/>
                </a:lnTo>
                <a:lnTo>
                  <a:pt x="127" y="222"/>
                </a:lnTo>
                <a:lnTo>
                  <a:pt x="126" y="208"/>
                </a:lnTo>
                <a:lnTo>
                  <a:pt x="124" y="195"/>
                </a:lnTo>
                <a:lnTo>
                  <a:pt x="121" y="182"/>
                </a:lnTo>
                <a:lnTo>
                  <a:pt x="119" y="171"/>
                </a:lnTo>
                <a:lnTo>
                  <a:pt x="115" y="161"/>
                </a:lnTo>
                <a:lnTo>
                  <a:pt x="110" y="152"/>
                </a:lnTo>
                <a:lnTo>
                  <a:pt x="106" y="143"/>
                </a:lnTo>
                <a:lnTo>
                  <a:pt x="100" y="134"/>
                </a:lnTo>
                <a:lnTo>
                  <a:pt x="89" y="119"/>
                </a:lnTo>
                <a:lnTo>
                  <a:pt x="78" y="104"/>
                </a:lnTo>
                <a:lnTo>
                  <a:pt x="68" y="90"/>
                </a:lnTo>
                <a:lnTo>
                  <a:pt x="60" y="74"/>
                </a:lnTo>
                <a:lnTo>
                  <a:pt x="74" y="66"/>
                </a:lnTo>
                <a:lnTo>
                  <a:pt x="86" y="60"/>
                </a:lnTo>
                <a:lnTo>
                  <a:pt x="93" y="58"/>
                </a:lnTo>
                <a:lnTo>
                  <a:pt x="99" y="57"/>
                </a:lnTo>
                <a:lnTo>
                  <a:pt x="106" y="56"/>
                </a:lnTo>
                <a:lnTo>
                  <a:pt x="112" y="56"/>
                </a:lnTo>
                <a:lnTo>
                  <a:pt x="123" y="56"/>
                </a:lnTo>
                <a:lnTo>
                  <a:pt x="130" y="58"/>
                </a:lnTo>
                <a:lnTo>
                  <a:pt x="133" y="59"/>
                </a:lnTo>
                <a:lnTo>
                  <a:pt x="137" y="60"/>
                </a:lnTo>
                <a:lnTo>
                  <a:pt x="139" y="61"/>
                </a:lnTo>
                <a:lnTo>
                  <a:pt x="143" y="61"/>
                </a:lnTo>
                <a:lnTo>
                  <a:pt x="149" y="59"/>
                </a:lnTo>
                <a:lnTo>
                  <a:pt x="160" y="56"/>
                </a:lnTo>
                <a:lnTo>
                  <a:pt x="160" y="47"/>
                </a:lnTo>
                <a:lnTo>
                  <a:pt x="162" y="40"/>
                </a:lnTo>
                <a:lnTo>
                  <a:pt x="164" y="33"/>
                </a:lnTo>
                <a:lnTo>
                  <a:pt x="166" y="25"/>
                </a:lnTo>
                <a:lnTo>
                  <a:pt x="168" y="19"/>
                </a:lnTo>
                <a:lnTo>
                  <a:pt x="171" y="13"/>
                </a:lnTo>
                <a:lnTo>
                  <a:pt x="172" y="7"/>
                </a:lnTo>
                <a:lnTo>
                  <a:pt x="173" y="0"/>
                </a:lnTo>
                <a:lnTo>
                  <a:pt x="187" y="0"/>
                </a:lnTo>
                <a:lnTo>
                  <a:pt x="201" y="0"/>
                </a:lnTo>
                <a:lnTo>
                  <a:pt x="214" y="0"/>
                </a:lnTo>
                <a:lnTo>
                  <a:pt x="225" y="0"/>
                </a:lnTo>
                <a:lnTo>
                  <a:pt x="235" y="1"/>
                </a:lnTo>
                <a:lnTo>
                  <a:pt x="244" y="4"/>
                </a:lnTo>
                <a:lnTo>
                  <a:pt x="254" y="8"/>
                </a:lnTo>
                <a:lnTo>
                  <a:pt x="263" y="12"/>
                </a:lnTo>
                <a:lnTo>
                  <a:pt x="270" y="17"/>
                </a:lnTo>
                <a:lnTo>
                  <a:pt x="280" y="21"/>
                </a:lnTo>
                <a:lnTo>
                  <a:pt x="289" y="24"/>
                </a:lnTo>
                <a:lnTo>
                  <a:pt x="299" y="25"/>
                </a:lnTo>
                <a:lnTo>
                  <a:pt x="279" y="62"/>
                </a:lnTo>
                <a:lnTo>
                  <a:pt x="283" y="67"/>
                </a:lnTo>
                <a:lnTo>
                  <a:pt x="287" y="72"/>
                </a:lnTo>
                <a:lnTo>
                  <a:pt x="292" y="77"/>
                </a:lnTo>
                <a:lnTo>
                  <a:pt x="297" y="82"/>
                </a:lnTo>
                <a:lnTo>
                  <a:pt x="308" y="88"/>
                </a:lnTo>
                <a:lnTo>
                  <a:pt x="319" y="94"/>
                </a:lnTo>
                <a:lnTo>
                  <a:pt x="341" y="103"/>
                </a:lnTo>
                <a:lnTo>
                  <a:pt x="358" y="111"/>
                </a:lnTo>
                <a:lnTo>
                  <a:pt x="356" y="119"/>
                </a:lnTo>
                <a:lnTo>
                  <a:pt x="353" y="126"/>
                </a:lnTo>
                <a:lnTo>
                  <a:pt x="350" y="131"/>
                </a:lnTo>
                <a:lnTo>
                  <a:pt x="346" y="135"/>
                </a:lnTo>
                <a:lnTo>
                  <a:pt x="343" y="141"/>
                </a:lnTo>
                <a:lnTo>
                  <a:pt x="341" y="146"/>
                </a:lnTo>
                <a:lnTo>
                  <a:pt x="340" y="153"/>
                </a:lnTo>
                <a:lnTo>
                  <a:pt x="339" y="161"/>
                </a:lnTo>
                <a:lnTo>
                  <a:pt x="340" y="168"/>
                </a:lnTo>
                <a:lnTo>
                  <a:pt x="344" y="176"/>
                </a:lnTo>
                <a:lnTo>
                  <a:pt x="350" y="184"/>
                </a:lnTo>
                <a:lnTo>
                  <a:pt x="356" y="193"/>
                </a:lnTo>
                <a:lnTo>
                  <a:pt x="363" y="200"/>
                </a:lnTo>
                <a:lnTo>
                  <a:pt x="369" y="205"/>
                </a:lnTo>
                <a:lnTo>
                  <a:pt x="375" y="209"/>
                </a:lnTo>
                <a:lnTo>
                  <a:pt x="378" y="210"/>
                </a:lnTo>
                <a:lnTo>
                  <a:pt x="379" y="226"/>
                </a:lnTo>
                <a:lnTo>
                  <a:pt x="381" y="241"/>
                </a:lnTo>
                <a:lnTo>
                  <a:pt x="386" y="256"/>
                </a:lnTo>
                <a:lnTo>
                  <a:pt x="391" y="268"/>
                </a:lnTo>
                <a:lnTo>
                  <a:pt x="397" y="279"/>
                </a:lnTo>
                <a:lnTo>
                  <a:pt x="404" y="289"/>
                </a:lnTo>
                <a:lnTo>
                  <a:pt x="413" y="298"/>
                </a:lnTo>
                <a:lnTo>
                  <a:pt x="422" y="307"/>
                </a:lnTo>
                <a:lnTo>
                  <a:pt x="432" y="315"/>
                </a:lnTo>
                <a:lnTo>
                  <a:pt x="442" y="322"/>
                </a:lnTo>
                <a:lnTo>
                  <a:pt x="452" y="329"/>
                </a:lnTo>
                <a:lnTo>
                  <a:pt x="463" y="335"/>
                </a:lnTo>
                <a:lnTo>
                  <a:pt x="485" y="346"/>
                </a:lnTo>
                <a:lnTo>
                  <a:pt x="504" y="357"/>
                </a:lnTo>
                <a:lnTo>
                  <a:pt x="466" y="390"/>
                </a:lnTo>
                <a:lnTo>
                  <a:pt x="430" y="424"/>
                </a:lnTo>
                <a:lnTo>
                  <a:pt x="413" y="440"/>
                </a:lnTo>
                <a:lnTo>
                  <a:pt x="397" y="457"/>
                </a:lnTo>
                <a:lnTo>
                  <a:pt x="380" y="476"/>
                </a:lnTo>
                <a:lnTo>
                  <a:pt x="365" y="493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2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148138" y="2241352"/>
            <a:ext cx="182562" cy="238125"/>
          </a:xfrm>
          <a:custGeom>
            <a:avLst/>
            <a:gdLst>
              <a:gd name="T0" fmla="*/ 74008467 w 438"/>
              <a:gd name="T1" fmla="*/ 52967765 h 451"/>
              <a:gd name="T2" fmla="*/ 70881572 w 438"/>
              <a:gd name="T3" fmla="*/ 35683374 h 451"/>
              <a:gd name="T4" fmla="*/ 67233250 w 438"/>
              <a:gd name="T5" fmla="*/ 23695813 h 451"/>
              <a:gd name="T6" fmla="*/ 63758736 w 438"/>
              <a:gd name="T7" fmla="*/ 17284390 h 451"/>
              <a:gd name="T8" fmla="*/ 61847671 w 438"/>
              <a:gd name="T9" fmla="*/ 16169268 h 451"/>
              <a:gd name="T10" fmla="*/ 58199348 w 438"/>
              <a:gd name="T11" fmla="*/ 12545122 h 451"/>
              <a:gd name="T12" fmla="*/ 54551026 w 438"/>
              <a:gd name="T13" fmla="*/ 10593659 h 451"/>
              <a:gd name="T14" fmla="*/ 50902704 w 438"/>
              <a:gd name="T15" fmla="*/ 10593659 h 451"/>
              <a:gd name="T16" fmla="*/ 47949201 w 438"/>
              <a:gd name="T17" fmla="*/ 11708780 h 451"/>
              <a:gd name="T18" fmla="*/ 43606059 w 438"/>
              <a:gd name="T19" fmla="*/ 16169268 h 451"/>
              <a:gd name="T20" fmla="*/ 40826365 w 438"/>
              <a:gd name="T21" fmla="*/ 18678293 h 451"/>
              <a:gd name="T22" fmla="*/ 37699053 w 438"/>
              <a:gd name="T23" fmla="*/ 18399512 h 451"/>
              <a:gd name="T24" fmla="*/ 30229016 w 438"/>
              <a:gd name="T25" fmla="*/ 10314878 h 451"/>
              <a:gd name="T26" fmla="*/ 19631250 w 438"/>
              <a:gd name="T27" fmla="*/ 0 h 451"/>
              <a:gd name="T28" fmla="*/ 16504355 w 438"/>
              <a:gd name="T29" fmla="*/ 6411951 h 451"/>
              <a:gd name="T30" fmla="*/ 16156737 w 438"/>
              <a:gd name="T31" fmla="*/ 11987561 h 451"/>
              <a:gd name="T32" fmla="*/ 17025365 w 438"/>
              <a:gd name="T33" fmla="*/ 14496585 h 451"/>
              <a:gd name="T34" fmla="*/ 20673688 w 438"/>
              <a:gd name="T35" fmla="*/ 19235854 h 451"/>
              <a:gd name="T36" fmla="*/ 17199174 w 438"/>
              <a:gd name="T37" fmla="*/ 20350976 h 451"/>
              <a:gd name="T38" fmla="*/ 11465977 w 438"/>
              <a:gd name="T39" fmla="*/ 25926057 h 451"/>
              <a:gd name="T40" fmla="*/ 10076339 w 438"/>
              <a:gd name="T41" fmla="*/ 33174350 h 451"/>
              <a:gd name="T42" fmla="*/ 7817655 w 438"/>
              <a:gd name="T43" fmla="*/ 38471179 h 451"/>
              <a:gd name="T44" fmla="*/ 6080398 w 438"/>
              <a:gd name="T45" fmla="*/ 43489228 h 451"/>
              <a:gd name="T46" fmla="*/ 5733197 w 438"/>
              <a:gd name="T47" fmla="*/ 49901179 h 451"/>
              <a:gd name="T48" fmla="*/ 1216246 w 438"/>
              <a:gd name="T49" fmla="*/ 66348700 h 451"/>
              <a:gd name="T50" fmla="*/ 2605885 w 438"/>
              <a:gd name="T51" fmla="*/ 68578944 h 451"/>
              <a:gd name="T52" fmla="*/ 4516951 w 438"/>
              <a:gd name="T53" fmla="*/ 68857725 h 451"/>
              <a:gd name="T54" fmla="*/ 5733197 w 438"/>
              <a:gd name="T55" fmla="*/ 96456993 h 451"/>
              <a:gd name="T56" fmla="*/ 16156737 w 438"/>
              <a:gd name="T57" fmla="*/ 98408456 h 451"/>
              <a:gd name="T58" fmla="*/ 18067803 w 438"/>
              <a:gd name="T59" fmla="*/ 104819879 h 451"/>
              <a:gd name="T60" fmla="*/ 15461918 w 438"/>
              <a:gd name="T61" fmla="*/ 118480123 h 451"/>
              <a:gd name="T62" fmla="*/ 18936431 w 438"/>
              <a:gd name="T63" fmla="*/ 124613294 h 451"/>
              <a:gd name="T64" fmla="*/ 26406885 w 438"/>
              <a:gd name="T65" fmla="*/ 124613294 h 451"/>
              <a:gd name="T66" fmla="*/ 35614595 w 438"/>
              <a:gd name="T67" fmla="*/ 123776953 h 451"/>
              <a:gd name="T68" fmla="*/ 47949201 w 438"/>
              <a:gd name="T69" fmla="*/ 124334514 h 451"/>
              <a:gd name="T70" fmla="*/ 59588987 w 438"/>
              <a:gd name="T71" fmla="*/ 123219392 h 451"/>
              <a:gd name="T72" fmla="*/ 64627365 w 438"/>
              <a:gd name="T73" fmla="*/ 120431587 h 451"/>
              <a:gd name="T74" fmla="*/ 62368681 w 438"/>
              <a:gd name="T75" fmla="*/ 115134757 h 451"/>
              <a:gd name="T76" fmla="*/ 64105938 w 438"/>
              <a:gd name="T77" fmla="*/ 112346953 h 451"/>
              <a:gd name="T78" fmla="*/ 64627365 w 438"/>
              <a:gd name="T79" fmla="*/ 106492562 h 451"/>
              <a:gd name="T80" fmla="*/ 66017003 w 438"/>
              <a:gd name="T81" fmla="*/ 102311383 h 451"/>
              <a:gd name="T82" fmla="*/ 59588987 w 438"/>
              <a:gd name="T83" fmla="*/ 95899432 h 451"/>
              <a:gd name="T84" fmla="*/ 56462092 w 438"/>
              <a:gd name="T85" fmla="*/ 90045042 h 451"/>
              <a:gd name="T86" fmla="*/ 54029599 w 438"/>
              <a:gd name="T87" fmla="*/ 81960407 h 451"/>
              <a:gd name="T88" fmla="*/ 51076513 w 438"/>
              <a:gd name="T89" fmla="*/ 77221139 h 451"/>
              <a:gd name="T90" fmla="*/ 54551026 w 438"/>
              <a:gd name="T91" fmla="*/ 76663578 h 451"/>
              <a:gd name="T92" fmla="*/ 60110414 w 438"/>
              <a:gd name="T93" fmla="*/ 75548456 h 451"/>
              <a:gd name="T94" fmla="*/ 64105938 w 438"/>
              <a:gd name="T95" fmla="*/ 72481871 h 451"/>
              <a:gd name="T96" fmla="*/ 70707763 w 438"/>
              <a:gd name="T97" fmla="*/ 66906261 h 451"/>
              <a:gd name="T98" fmla="*/ 76093342 w 438"/>
              <a:gd name="T99" fmla="*/ 65512359 h 45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38" h="451">
                <a:moveTo>
                  <a:pt x="438" y="235"/>
                </a:moveTo>
                <a:lnTo>
                  <a:pt x="431" y="212"/>
                </a:lnTo>
                <a:lnTo>
                  <a:pt x="426" y="190"/>
                </a:lnTo>
                <a:lnTo>
                  <a:pt x="420" y="169"/>
                </a:lnTo>
                <a:lnTo>
                  <a:pt x="415" y="148"/>
                </a:lnTo>
                <a:lnTo>
                  <a:pt x="408" y="128"/>
                </a:lnTo>
                <a:lnTo>
                  <a:pt x="398" y="106"/>
                </a:lnTo>
                <a:lnTo>
                  <a:pt x="393" y="95"/>
                </a:lnTo>
                <a:lnTo>
                  <a:pt x="387" y="85"/>
                </a:lnTo>
                <a:lnTo>
                  <a:pt x="380" y="74"/>
                </a:lnTo>
                <a:lnTo>
                  <a:pt x="372" y="62"/>
                </a:lnTo>
                <a:lnTo>
                  <a:pt x="367" y="62"/>
                </a:lnTo>
                <a:lnTo>
                  <a:pt x="363" y="61"/>
                </a:lnTo>
                <a:lnTo>
                  <a:pt x="359" y="60"/>
                </a:lnTo>
                <a:lnTo>
                  <a:pt x="356" y="58"/>
                </a:lnTo>
                <a:lnTo>
                  <a:pt x="349" y="54"/>
                </a:lnTo>
                <a:lnTo>
                  <a:pt x="342" y="49"/>
                </a:lnTo>
                <a:lnTo>
                  <a:pt x="335" y="45"/>
                </a:lnTo>
                <a:lnTo>
                  <a:pt x="326" y="41"/>
                </a:lnTo>
                <a:lnTo>
                  <a:pt x="320" y="40"/>
                </a:lnTo>
                <a:lnTo>
                  <a:pt x="314" y="38"/>
                </a:lnTo>
                <a:lnTo>
                  <a:pt x="307" y="38"/>
                </a:lnTo>
                <a:lnTo>
                  <a:pt x="298" y="37"/>
                </a:lnTo>
                <a:lnTo>
                  <a:pt x="293" y="38"/>
                </a:lnTo>
                <a:lnTo>
                  <a:pt x="287" y="39"/>
                </a:lnTo>
                <a:lnTo>
                  <a:pt x="282" y="40"/>
                </a:lnTo>
                <a:lnTo>
                  <a:pt x="276" y="42"/>
                </a:lnTo>
                <a:lnTo>
                  <a:pt x="268" y="47"/>
                </a:lnTo>
                <a:lnTo>
                  <a:pt x="260" y="52"/>
                </a:lnTo>
                <a:lnTo>
                  <a:pt x="251" y="58"/>
                </a:lnTo>
                <a:lnTo>
                  <a:pt x="244" y="64"/>
                </a:lnTo>
                <a:lnTo>
                  <a:pt x="239" y="66"/>
                </a:lnTo>
                <a:lnTo>
                  <a:pt x="235" y="67"/>
                </a:lnTo>
                <a:lnTo>
                  <a:pt x="230" y="68"/>
                </a:lnTo>
                <a:lnTo>
                  <a:pt x="226" y="69"/>
                </a:lnTo>
                <a:lnTo>
                  <a:pt x="217" y="66"/>
                </a:lnTo>
                <a:lnTo>
                  <a:pt x="205" y="58"/>
                </a:lnTo>
                <a:lnTo>
                  <a:pt x="190" y="48"/>
                </a:lnTo>
                <a:lnTo>
                  <a:pt x="174" y="37"/>
                </a:lnTo>
                <a:lnTo>
                  <a:pt x="145" y="16"/>
                </a:lnTo>
                <a:lnTo>
                  <a:pt x="133" y="7"/>
                </a:lnTo>
                <a:lnTo>
                  <a:pt x="113" y="0"/>
                </a:lnTo>
                <a:lnTo>
                  <a:pt x="104" y="9"/>
                </a:lnTo>
                <a:lnTo>
                  <a:pt x="98" y="18"/>
                </a:lnTo>
                <a:lnTo>
                  <a:pt x="95" y="23"/>
                </a:lnTo>
                <a:lnTo>
                  <a:pt x="94" y="28"/>
                </a:lnTo>
                <a:lnTo>
                  <a:pt x="93" y="35"/>
                </a:lnTo>
                <a:lnTo>
                  <a:pt x="93" y="43"/>
                </a:lnTo>
                <a:lnTo>
                  <a:pt x="93" y="46"/>
                </a:lnTo>
                <a:lnTo>
                  <a:pt x="95" y="49"/>
                </a:lnTo>
                <a:lnTo>
                  <a:pt x="98" y="52"/>
                </a:lnTo>
                <a:lnTo>
                  <a:pt x="101" y="55"/>
                </a:lnTo>
                <a:lnTo>
                  <a:pt x="110" y="63"/>
                </a:lnTo>
                <a:lnTo>
                  <a:pt x="119" y="69"/>
                </a:lnTo>
                <a:lnTo>
                  <a:pt x="112" y="69"/>
                </a:lnTo>
                <a:lnTo>
                  <a:pt x="105" y="71"/>
                </a:lnTo>
                <a:lnTo>
                  <a:pt x="99" y="73"/>
                </a:lnTo>
                <a:lnTo>
                  <a:pt x="93" y="76"/>
                </a:lnTo>
                <a:lnTo>
                  <a:pt x="80" y="84"/>
                </a:lnTo>
                <a:lnTo>
                  <a:pt x="66" y="93"/>
                </a:lnTo>
                <a:lnTo>
                  <a:pt x="63" y="103"/>
                </a:lnTo>
                <a:lnTo>
                  <a:pt x="61" y="112"/>
                </a:lnTo>
                <a:lnTo>
                  <a:pt x="58" y="119"/>
                </a:lnTo>
                <a:lnTo>
                  <a:pt x="56" y="125"/>
                </a:lnTo>
                <a:lnTo>
                  <a:pt x="49" y="133"/>
                </a:lnTo>
                <a:lnTo>
                  <a:pt x="45" y="138"/>
                </a:lnTo>
                <a:lnTo>
                  <a:pt x="39" y="144"/>
                </a:lnTo>
                <a:lnTo>
                  <a:pt x="36" y="151"/>
                </a:lnTo>
                <a:lnTo>
                  <a:pt x="35" y="156"/>
                </a:lnTo>
                <a:lnTo>
                  <a:pt x="34" y="162"/>
                </a:lnTo>
                <a:lnTo>
                  <a:pt x="33" y="169"/>
                </a:lnTo>
                <a:lnTo>
                  <a:pt x="33" y="179"/>
                </a:lnTo>
                <a:lnTo>
                  <a:pt x="0" y="235"/>
                </a:lnTo>
                <a:lnTo>
                  <a:pt x="4" y="236"/>
                </a:lnTo>
                <a:lnTo>
                  <a:pt x="7" y="238"/>
                </a:lnTo>
                <a:lnTo>
                  <a:pt x="11" y="240"/>
                </a:lnTo>
                <a:lnTo>
                  <a:pt x="13" y="243"/>
                </a:lnTo>
                <a:lnTo>
                  <a:pt x="15" y="246"/>
                </a:lnTo>
                <a:lnTo>
                  <a:pt x="18" y="248"/>
                </a:lnTo>
                <a:lnTo>
                  <a:pt x="22" y="248"/>
                </a:lnTo>
                <a:lnTo>
                  <a:pt x="26" y="247"/>
                </a:lnTo>
                <a:lnTo>
                  <a:pt x="39" y="277"/>
                </a:lnTo>
                <a:lnTo>
                  <a:pt x="33" y="308"/>
                </a:lnTo>
                <a:lnTo>
                  <a:pt x="33" y="346"/>
                </a:lnTo>
                <a:lnTo>
                  <a:pt x="53" y="347"/>
                </a:lnTo>
                <a:lnTo>
                  <a:pt x="72" y="350"/>
                </a:lnTo>
                <a:lnTo>
                  <a:pt x="93" y="353"/>
                </a:lnTo>
                <a:lnTo>
                  <a:pt x="113" y="358"/>
                </a:lnTo>
                <a:lnTo>
                  <a:pt x="107" y="366"/>
                </a:lnTo>
                <a:lnTo>
                  <a:pt x="104" y="376"/>
                </a:lnTo>
                <a:lnTo>
                  <a:pt x="100" y="387"/>
                </a:lnTo>
                <a:lnTo>
                  <a:pt x="96" y="400"/>
                </a:lnTo>
                <a:lnTo>
                  <a:pt x="89" y="425"/>
                </a:lnTo>
                <a:lnTo>
                  <a:pt x="79" y="451"/>
                </a:lnTo>
                <a:lnTo>
                  <a:pt x="94" y="449"/>
                </a:lnTo>
                <a:lnTo>
                  <a:pt x="109" y="447"/>
                </a:lnTo>
                <a:lnTo>
                  <a:pt x="123" y="447"/>
                </a:lnTo>
                <a:lnTo>
                  <a:pt x="137" y="447"/>
                </a:lnTo>
                <a:lnTo>
                  <a:pt x="152" y="447"/>
                </a:lnTo>
                <a:lnTo>
                  <a:pt x="169" y="446"/>
                </a:lnTo>
                <a:lnTo>
                  <a:pt x="186" y="445"/>
                </a:lnTo>
                <a:lnTo>
                  <a:pt x="205" y="444"/>
                </a:lnTo>
                <a:lnTo>
                  <a:pt x="228" y="445"/>
                </a:lnTo>
                <a:lnTo>
                  <a:pt x="252" y="446"/>
                </a:lnTo>
                <a:lnTo>
                  <a:pt x="276" y="446"/>
                </a:lnTo>
                <a:lnTo>
                  <a:pt x="300" y="445"/>
                </a:lnTo>
                <a:lnTo>
                  <a:pt x="322" y="444"/>
                </a:lnTo>
                <a:lnTo>
                  <a:pt x="343" y="442"/>
                </a:lnTo>
                <a:lnTo>
                  <a:pt x="362" y="440"/>
                </a:lnTo>
                <a:lnTo>
                  <a:pt x="379" y="438"/>
                </a:lnTo>
                <a:lnTo>
                  <a:pt x="372" y="432"/>
                </a:lnTo>
                <a:lnTo>
                  <a:pt x="365" y="425"/>
                </a:lnTo>
                <a:lnTo>
                  <a:pt x="361" y="419"/>
                </a:lnTo>
                <a:lnTo>
                  <a:pt x="359" y="413"/>
                </a:lnTo>
                <a:lnTo>
                  <a:pt x="363" y="411"/>
                </a:lnTo>
                <a:lnTo>
                  <a:pt x="367" y="407"/>
                </a:lnTo>
                <a:lnTo>
                  <a:pt x="369" y="403"/>
                </a:lnTo>
                <a:lnTo>
                  <a:pt x="370" y="398"/>
                </a:lnTo>
                <a:lnTo>
                  <a:pt x="372" y="389"/>
                </a:lnTo>
                <a:lnTo>
                  <a:pt x="372" y="382"/>
                </a:lnTo>
                <a:lnTo>
                  <a:pt x="385" y="379"/>
                </a:lnTo>
                <a:lnTo>
                  <a:pt x="398" y="376"/>
                </a:lnTo>
                <a:lnTo>
                  <a:pt x="380" y="367"/>
                </a:lnTo>
                <a:lnTo>
                  <a:pt x="365" y="359"/>
                </a:lnTo>
                <a:lnTo>
                  <a:pt x="353" y="351"/>
                </a:lnTo>
                <a:lnTo>
                  <a:pt x="343" y="344"/>
                </a:lnTo>
                <a:lnTo>
                  <a:pt x="336" y="336"/>
                </a:lnTo>
                <a:lnTo>
                  <a:pt x="330" y="329"/>
                </a:lnTo>
                <a:lnTo>
                  <a:pt x="325" y="323"/>
                </a:lnTo>
                <a:lnTo>
                  <a:pt x="322" y="317"/>
                </a:lnTo>
                <a:lnTo>
                  <a:pt x="316" y="305"/>
                </a:lnTo>
                <a:lnTo>
                  <a:pt x="311" y="294"/>
                </a:lnTo>
                <a:lnTo>
                  <a:pt x="306" y="289"/>
                </a:lnTo>
                <a:lnTo>
                  <a:pt x="301" y="283"/>
                </a:lnTo>
                <a:lnTo>
                  <a:pt x="294" y="277"/>
                </a:lnTo>
                <a:lnTo>
                  <a:pt x="285" y="271"/>
                </a:lnTo>
                <a:lnTo>
                  <a:pt x="301" y="274"/>
                </a:lnTo>
                <a:lnTo>
                  <a:pt x="314" y="275"/>
                </a:lnTo>
                <a:lnTo>
                  <a:pt x="326" y="275"/>
                </a:lnTo>
                <a:lnTo>
                  <a:pt x="336" y="273"/>
                </a:lnTo>
                <a:lnTo>
                  <a:pt x="346" y="271"/>
                </a:lnTo>
                <a:lnTo>
                  <a:pt x="354" y="268"/>
                </a:lnTo>
                <a:lnTo>
                  <a:pt x="362" y="264"/>
                </a:lnTo>
                <a:lnTo>
                  <a:pt x="369" y="260"/>
                </a:lnTo>
                <a:lnTo>
                  <a:pt x="383" y="251"/>
                </a:lnTo>
                <a:lnTo>
                  <a:pt x="398" y="243"/>
                </a:lnTo>
                <a:lnTo>
                  <a:pt x="407" y="240"/>
                </a:lnTo>
                <a:lnTo>
                  <a:pt x="416" y="237"/>
                </a:lnTo>
                <a:lnTo>
                  <a:pt x="427" y="236"/>
                </a:lnTo>
                <a:lnTo>
                  <a:pt x="438" y="235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3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173538" y="2498527"/>
            <a:ext cx="250825" cy="274637"/>
          </a:xfrm>
          <a:custGeom>
            <a:avLst/>
            <a:gdLst>
              <a:gd name="T0" fmla="*/ 61579273 w 578"/>
              <a:gd name="T1" fmla="*/ 24173297 h 524"/>
              <a:gd name="T2" fmla="*/ 58754237 w 578"/>
              <a:gd name="T3" fmla="*/ 23349386 h 524"/>
              <a:gd name="T4" fmla="*/ 56682978 w 578"/>
              <a:gd name="T5" fmla="*/ 21701040 h 524"/>
              <a:gd name="T6" fmla="*/ 51786683 w 578"/>
              <a:gd name="T7" fmla="*/ 18130235 h 524"/>
              <a:gd name="T8" fmla="*/ 47267060 w 578"/>
              <a:gd name="T9" fmla="*/ 21426403 h 524"/>
              <a:gd name="T10" fmla="*/ 46325815 w 578"/>
              <a:gd name="T11" fmla="*/ 28843174 h 524"/>
              <a:gd name="T12" fmla="*/ 47643731 w 578"/>
              <a:gd name="T13" fmla="*/ 42028895 h 524"/>
              <a:gd name="T14" fmla="*/ 50845005 w 578"/>
              <a:gd name="T15" fmla="*/ 47248046 h 524"/>
              <a:gd name="T16" fmla="*/ 54046712 w 578"/>
              <a:gd name="T17" fmla="*/ 48896392 h 524"/>
              <a:gd name="T18" fmla="*/ 56117971 w 578"/>
              <a:gd name="T19" fmla="*/ 52467198 h 524"/>
              <a:gd name="T20" fmla="*/ 66098897 w 578"/>
              <a:gd name="T21" fmla="*/ 61806952 h 524"/>
              <a:gd name="T22" fmla="*/ 84553628 w 578"/>
              <a:gd name="T23" fmla="*/ 84881701 h 524"/>
              <a:gd name="T24" fmla="*/ 89826595 w 578"/>
              <a:gd name="T25" fmla="*/ 88452506 h 524"/>
              <a:gd name="T26" fmla="*/ 94910791 w 578"/>
              <a:gd name="T27" fmla="*/ 90100852 h 524"/>
              <a:gd name="T28" fmla="*/ 100937101 w 578"/>
              <a:gd name="T29" fmla="*/ 97792261 h 524"/>
              <a:gd name="T30" fmla="*/ 108846333 w 578"/>
              <a:gd name="T31" fmla="*/ 103286573 h 524"/>
              <a:gd name="T32" fmla="*/ 106398403 w 578"/>
              <a:gd name="T33" fmla="*/ 111801892 h 524"/>
              <a:gd name="T34" fmla="*/ 99053743 w 578"/>
              <a:gd name="T35" fmla="*/ 105209556 h 524"/>
              <a:gd name="T36" fmla="*/ 95664134 w 578"/>
              <a:gd name="T37" fmla="*/ 103286573 h 524"/>
              <a:gd name="T38" fmla="*/ 93781211 w 578"/>
              <a:gd name="T39" fmla="*/ 109054998 h 524"/>
              <a:gd name="T40" fmla="*/ 95287463 w 578"/>
              <a:gd name="T41" fmla="*/ 117021568 h 524"/>
              <a:gd name="T42" fmla="*/ 96794149 w 578"/>
              <a:gd name="T43" fmla="*/ 121416284 h 524"/>
              <a:gd name="T44" fmla="*/ 94157882 w 578"/>
              <a:gd name="T45" fmla="*/ 128558418 h 524"/>
              <a:gd name="T46" fmla="*/ 90956175 w 578"/>
              <a:gd name="T47" fmla="*/ 138722608 h 524"/>
              <a:gd name="T48" fmla="*/ 87566566 w 578"/>
              <a:gd name="T49" fmla="*/ 143392485 h 524"/>
              <a:gd name="T50" fmla="*/ 82105698 w 578"/>
              <a:gd name="T51" fmla="*/ 138722608 h 524"/>
              <a:gd name="T52" fmla="*/ 85871978 w 578"/>
              <a:gd name="T53" fmla="*/ 132953659 h 524"/>
              <a:gd name="T54" fmla="*/ 87566566 w 578"/>
              <a:gd name="T55" fmla="*/ 128283781 h 524"/>
              <a:gd name="T56" fmla="*/ 86813223 w 578"/>
              <a:gd name="T57" fmla="*/ 121141647 h 524"/>
              <a:gd name="T58" fmla="*/ 80410676 w 578"/>
              <a:gd name="T59" fmla="*/ 108505724 h 524"/>
              <a:gd name="T60" fmla="*/ 72501444 w 578"/>
              <a:gd name="T61" fmla="*/ 101363590 h 524"/>
              <a:gd name="T62" fmla="*/ 66851806 w 578"/>
              <a:gd name="T63" fmla="*/ 97792261 h 524"/>
              <a:gd name="T64" fmla="*/ 59884252 w 578"/>
              <a:gd name="T65" fmla="*/ 90650126 h 524"/>
              <a:gd name="T66" fmla="*/ 50468333 w 578"/>
              <a:gd name="T67" fmla="*/ 86530047 h 524"/>
              <a:gd name="T68" fmla="*/ 41052849 w 578"/>
              <a:gd name="T69" fmla="*/ 78288841 h 524"/>
              <a:gd name="T70" fmla="*/ 30506916 w 578"/>
              <a:gd name="T71" fmla="*/ 62906024 h 524"/>
              <a:gd name="T72" fmla="*/ 23727698 w 578"/>
              <a:gd name="T73" fmla="*/ 46149498 h 524"/>
              <a:gd name="T74" fmla="*/ 14500115 w 578"/>
              <a:gd name="T75" fmla="*/ 42303532 h 524"/>
              <a:gd name="T76" fmla="*/ 9604254 w 578"/>
              <a:gd name="T77" fmla="*/ 43127443 h 524"/>
              <a:gd name="T78" fmla="*/ 2824602 w 578"/>
              <a:gd name="T79" fmla="*/ 45325063 h 524"/>
              <a:gd name="T80" fmla="*/ 565007 w 578"/>
              <a:gd name="T81" fmla="*/ 36534583 h 524"/>
              <a:gd name="T82" fmla="*/ 188336 w 578"/>
              <a:gd name="T83" fmla="*/ 25547006 h 524"/>
              <a:gd name="T84" fmla="*/ 1130014 w 578"/>
              <a:gd name="T85" fmla="*/ 13460358 h 524"/>
              <a:gd name="T86" fmla="*/ 8474240 w 578"/>
              <a:gd name="T87" fmla="*/ 11262738 h 524"/>
              <a:gd name="T88" fmla="*/ 12805528 w 578"/>
              <a:gd name="T89" fmla="*/ 9065117 h 524"/>
              <a:gd name="T90" fmla="*/ 15630129 w 578"/>
              <a:gd name="T91" fmla="*/ 13185721 h 524"/>
              <a:gd name="T92" fmla="*/ 19584746 w 578"/>
              <a:gd name="T93" fmla="*/ 12086649 h 524"/>
              <a:gd name="T94" fmla="*/ 28058986 w 578"/>
              <a:gd name="T95" fmla="*/ 4395240 h 524"/>
              <a:gd name="T96" fmla="*/ 45007465 w 578"/>
              <a:gd name="T97" fmla="*/ 0 h 524"/>
              <a:gd name="T98" fmla="*/ 48397074 w 578"/>
              <a:gd name="T99" fmla="*/ 3571329 h 524"/>
              <a:gd name="T100" fmla="*/ 62520518 w 578"/>
              <a:gd name="T101" fmla="*/ 5219151 h 524"/>
              <a:gd name="T102" fmla="*/ 60637595 w 578"/>
              <a:gd name="T103" fmla="*/ 17855598 h 524"/>
              <a:gd name="T104" fmla="*/ 61202602 w 578"/>
              <a:gd name="T105" fmla="*/ 24722571 h 52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8" h="524">
                <a:moveTo>
                  <a:pt x="332" y="99"/>
                </a:moveTo>
                <a:lnTo>
                  <a:pt x="331" y="94"/>
                </a:lnTo>
                <a:lnTo>
                  <a:pt x="329" y="90"/>
                </a:lnTo>
                <a:lnTo>
                  <a:pt x="327" y="88"/>
                </a:lnTo>
                <a:lnTo>
                  <a:pt x="325" y="86"/>
                </a:lnTo>
                <a:lnTo>
                  <a:pt x="320" y="85"/>
                </a:lnTo>
                <a:lnTo>
                  <a:pt x="315" y="85"/>
                </a:lnTo>
                <a:lnTo>
                  <a:pt x="312" y="85"/>
                </a:lnTo>
                <a:lnTo>
                  <a:pt x="309" y="85"/>
                </a:lnTo>
                <a:lnTo>
                  <a:pt x="306" y="84"/>
                </a:lnTo>
                <a:lnTo>
                  <a:pt x="304" y="82"/>
                </a:lnTo>
                <a:lnTo>
                  <a:pt x="301" y="79"/>
                </a:lnTo>
                <a:lnTo>
                  <a:pt x="297" y="75"/>
                </a:lnTo>
                <a:lnTo>
                  <a:pt x="295" y="69"/>
                </a:lnTo>
                <a:lnTo>
                  <a:pt x="293" y="61"/>
                </a:lnTo>
                <a:lnTo>
                  <a:pt x="275" y="66"/>
                </a:lnTo>
                <a:lnTo>
                  <a:pt x="263" y="70"/>
                </a:lnTo>
                <a:lnTo>
                  <a:pt x="258" y="73"/>
                </a:lnTo>
                <a:lnTo>
                  <a:pt x="254" y="76"/>
                </a:lnTo>
                <a:lnTo>
                  <a:pt x="251" y="78"/>
                </a:lnTo>
                <a:lnTo>
                  <a:pt x="249" y="81"/>
                </a:lnTo>
                <a:lnTo>
                  <a:pt x="247" y="87"/>
                </a:lnTo>
                <a:lnTo>
                  <a:pt x="246" y="95"/>
                </a:lnTo>
                <a:lnTo>
                  <a:pt x="246" y="105"/>
                </a:lnTo>
                <a:lnTo>
                  <a:pt x="246" y="117"/>
                </a:lnTo>
                <a:lnTo>
                  <a:pt x="247" y="131"/>
                </a:lnTo>
                <a:lnTo>
                  <a:pt x="249" y="143"/>
                </a:lnTo>
                <a:lnTo>
                  <a:pt x="253" y="153"/>
                </a:lnTo>
                <a:lnTo>
                  <a:pt x="259" y="162"/>
                </a:lnTo>
                <a:lnTo>
                  <a:pt x="262" y="166"/>
                </a:lnTo>
                <a:lnTo>
                  <a:pt x="266" y="169"/>
                </a:lnTo>
                <a:lnTo>
                  <a:pt x="270" y="172"/>
                </a:lnTo>
                <a:lnTo>
                  <a:pt x="274" y="174"/>
                </a:lnTo>
                <a:lnTo>
                  <a:pt x="279" y="176"/>
                </a:lnTo>
                <a:lnTo>
                  <a:pt x="283" y="177"/>
                </a:lnTo>
                <a:lnTo>
                  <a:pt x="287" y="178"/>
                </a:lnTo>
                <a:lnTo>
                  <a:pt x="293" y="178"/>
                </a:lnTo>
                <a:lnTo>
                  <a:pt x="293" y="182"/>
                </a:lnTo>
                <a:lnTo>
                  <a:pt x="295" y="187"/>
                </a:lnTo>
                <a:lnTo>
                  <a:pt x="298" y="191"/>
                </a:lnTo>
                <a:lnTo>
                  <a:pt x="303" y="195"/>
                </a:lnTo>
                <a:lnTo>
                  <a:pt x="314" y="203"/>
                </a:lnTo>
                <a:lnTo>
                  <a:pt x="327" y="211"/>
                </a:lnTo>
                <a:lnTo>
                  <a:pt x="351" y="225"/>
                </a:lnTo>
                <a:lnTo>
                  <a:pt x="365" y="234"/>
                </a:lnTo>
                <a:lnTo>
                  <a:pt x="439" y="296"/>
                </a:lnTo>
                <a:lnTo>
                  <a:pt x="443" y="303"/>
                </a:lnTo>
                <a:lnTo>
                  <a:pt x="449" y="309"/>
                </a:lnTo>
                <a:lnTo>
                  <a:pt x="454" y="314"/>
                </a:lnTo>
                <a:lnTo>
                  <a:pt x="461" y="318"/>
                </a:lnTo>
                <a:lnTo>
                  <a:pt x="469" y="320"/>
                </a:lnTo>
                <a:lnTo>
                  <a:pt x="477" y="322"/>
                </a:lnTo>
                <a:lnTo>
                  <a:pt x="487" y="322"/>
                </a:lnTo>
                <a:lnTo>
                  <a:pt x="498" y="321"/>
                </a:lnTo>
                <a:lnTo>
                  <a:pt x="500" y="324"/>
                </a:lnTo>
                <a:lnTo>
                  <a:pt x="504" y="328"/>
                </a:lnTo>
                <a:lnTo>
                  <a:pt x="507" y="332"/>
                </a:lnTo>
                <a:lnTo>
                  <a:pt x="511" y="337"/>
                </a:lnTo>
                <a:lnTo>
                  <a:pt x="523" y="346"/>
                </a:lnTo>
                <a:lnTo>
                  <a:pt x="536" y="356"/>
                </a:lnTo>
                <a:lnTo>
                  <a:pt x="549" y="364"/>
                </a:lnTo>
                <a:lnTo>
                  <a:pt x="561" y="370"/>
                </a:lnTo>
                <a:lnTo>
                  <a:pt x="571" y="374"/>
                </a:lnTo>
                <a:lnTo>
                  <a:pt x="578" y="376"/>
                </a:lnTo>
                <a:lnTo>
                  <a:pt x="577" y="383"/>
                </a:lnTo>
                <a:lnTo>
                  <a:pt x="574" y="391"/>
                </a:lnTo>
                <a:lnTo>
                  <a:pt x="570" y="400"/>
                </a:lnTo>
                <a:lnTo>
                  <a:pt x="565" y="407"/>
                </a:lnTo>
                <a:lnTo>
                  <a:pt x="552" y="388"/>
                </a:lnTo>
                <a:lnTo>
                  <a:pt x="541" y="387"/>
                </a:lnTo>
                <a:lnTo>
                  <a:pt x="530" y="384"/>
                </a:lnTo>
                <a:lnTo>
                  <a:pt x="526" y="383"/>
                </a:lnTo>
                <a:lnTo>
                  <a:pt x="521" y="381"/>
                </a:lnTo>
                <a:lnTo>
                  <a:pt x="519" y="378"/>
                </a:lnTo>
                <a:lnTo>
                  <a:pt x="518" y="376"/>
                </a:lnTo>
                <a:lnTo>
                  <a:pt x="508" y="376"/>
                </a:lnTo>
                <a:lnTo>
                  <a:pt x="498" y="376"/>
                </a:lnTo>
                <a:lnTo>
                  <a:pt x="498" y="382"/>
                </a:lnTo>
                <a:lnTo>
                  <a:pt x="498" y="389"/>
                </a:lnTo>
                <a:lnTo>
                  <a:pt x="498" y="397"/>
                </a:lnTo>
                <a:lnTo>
                  <a:pt x="498" y="407"/>
                </a:lnTo>
                <a:lnTo>
                  <a:pt x="499" y="414"/>
                </a:lnTo>
                <a:lnTo>
                  <a:pt x="504" y="422"/>
                </a:lnTo>
                <a:lnTo>
                  <a:pt x="506" y="426"/>
                </a:lnTo>
                <a:lnTo>
                  <a:pt x="509" y="429"/>
                </a:lnTo>
                <a:lnTo>
                  <a:pt x="514" y="431"/>
                </a:lnTo>
                <a:lnTo>
                  <a:pt x="518" y="432"/>
                </a:lnTo>
                <a:lnTo>
                  <a:pt x="514" y="442"/>
                </a:lnTo>
                <a:lnTo>
                  <a:pt x="508" y="454"/>
                </a:lnTo>
                <a:lnTo>
                  <a:pt x="506" y="460"/>
                </a:lnTo>
                <a:lnTo>
                  <a:pt x="504" y="465"/>
                </a:lnTo>
                <a:lnTo>
                  <a:pt x="500" y="468"/>
                </a:lnTo>
                <a:lnTo>
                  <a:pt x="498" y="469"/>
                </a:lnTo>
                <a:lnTo>
                  <a:pt x="493" y="485"/>
                </a:lnTo>
                <a:lnTo>
                  <a:pt x="486" y="498"/>
                </a:lnTo>
                <a:lnTo>
                  <a:pt x="483" y="505"/>
                </a:lnTo>
                <a:lnTo>
                  <a:pt x="481" y="511"/>
                </a:lnTo>
                <a:lnTo>
                  <a:pt x="480" y="518"/>
                </a:lnTo>
                <a:lnTo>
                  <a:pt x="478" y="524"/>
                </a:lnTo>
                <a:lnTo>
                  <a:pt x="465" y="522"/>
                </a:lnTo>
                <a:lnTo>
                  <a:pt x="450" y="518"/>
                </a:lnTo>
                <a:lnTo>
                  <a:pt x="438" y="513"/>
                </a:lnTo>
                <a:lnTo>
                  <a:pt x="432" y="511"/>
                </a:lnTo>
                <a:lnTo>
                  <a:pt x="436" y="505"/>
                </a:lnTo>
                <a:lnTo>
                  <a:pt x="440" y="499"/>
                </a:lnTo>
                <a:lnTo>
                  <a:pt x="445" y="494"/>
                </a:lnTo>
                <a:lnTo>
                  <a:pt x="451" y="489"/>
                </a:lnTo>
                <a:lnTo>
                  <a:pt x="456" y="484"/>
                </a:lnTo>
                <a:lnTo>
                  <a:pt x="461" y="478"/>
                </a:lnTo>
                <a:lnTo>
                  <a:pt x="463" y="475"/>
                </a:lnTo>
                <a:lnTo>
                  <a:pt x="464" y="471"/>
                </a:lnTo>
                <a:lnTo>
                  <a:pt x="465" y="467"/>
                </a:lnTo>
                <a:lnTo>
                  <a:pt x="465" y="463"/>
                </a:lnTo>
                <a:lnTo>
                  <a:pt x="464" y="455"/>
                </a:lnTo>
                <a:lnTo>
                  <a:pt x="463" y="448"/>
                </a:lnTo>
                <a:lnTo>
                  <a:pt x="461" y="441"/>
                </a:lnTo>
                <a:lnTo>
                  <a:pt x="458" y="434"/>
                </a:lnTo>
                <a:lnTo>
                  <a:pt x="449" y="420"/>
                </a:lnTo>
                <a:lnTo>
                  <a:pt x="439" y="407"/>
                </a:lnTo>
                <a:lnTo>
                  <a:pt x="427" y="395"/>
                </a:lnTo>
                <a:lnTo>
                  <a:pt x="415" y="384"/>
                </a:lnTo>
                <a:lnTo>
                  <a:pt x="403" y="376"/>
                </a:lnTo>
                <a:lnTo>
                  <a:pt x="392" y="370"/>
                </a:lnTo>
                <a:lnTo>
                  <a:pt x="385" y="369"/>
                </a:lnTo>
                <a:lnTo>
                  <a:pt x="378" y="367"/>
                </a:lnTo>
                <a:lnTo>
                  <a:pt x="372" y="364"/>
                </a:lnTo>
                <a:lnTo>
                  <a:pt x="366" y="362"/>
                </a:lnTo>
                <a:lnTo>
                  <a:pt x="355" y="356"/>
                </a:lnTo>
                <a:lnTo>
                  <a:pt x="348" y="349"/>
                </a:lnTo>
                <a:lnTo>
                  <a:pt x="336" y="338"/>
                </a:lnTo>
                <a:lnTo>
                  <a:pt x="332" y="333"/>
                </a:lnTo>
                <a:lnTo>
                  <a:pt x="318" y="330"/>
                </a:lnTo>
                <a:lnTo>
                  <a:pt x="305" y="327"/>
                </a:lnTo>
                <a:lnTo>
                  <a:pt x="292" y="323"/>
                </a:lnTo>
                <a:lnTo>
                  <a:pt x="280" y="319"/>
                </a:lnTo>
                <a:lnTo>
                  <a:pt x="268" y="315"/>
                </a:lnTo>
                <a:lnTo>
                  <a:pt x="257" y="310"/>
                </a:lnTo>
                <a:lnTo>
                  <a:pt x="247" y="304"/>
                </a:lnTo>
                <a:lnTo>
                  <a:pt x="237" y="299"/>
                </a:lnTo>
                <a:lnTo>
                  <a:pt x="218" y="285"/>
                </a:lnTo>
                <a:lnTo>
                  <a:pt x="202" y="272"/>
                </a:lnTo>
                <a:lnTo>
                  <a:pt x="186" y="258"/>
                </a:lnTo>
                <a:lnTo>
                  <a:pt x="173" y="244"/>
                </a:lnTo>
                <a:lnTo>
                  <a:pt x="162" y="229"/>
                </a:lnTo>
                <a:lnTo>
                  <a:pt x="152" y="215"/>
                </a:lnTo>
                <a:lnTo>
                  <a:pt x="144" y="202"/>
                </a:lnTo>
                <a:lnTo>
                  <a:pt x="137" y="189"/>
                </a:lnTo>
                <a:lnTo>
                  <a:pt x="126" y="168"/>
                </a:lnTo>
                <a:lnTo>
                  <a:pt x="119" y="154"/>
                </a:lnTo>
                <a:lnTo>
                  <a:pt x="102" y="154"/>
                </a:lnTo>
                <a:lnTo>
                  <a:pt x="89" y="154"/>
                </a:lnTo>
                <a:lnTo>
                  <a:pt x="77" y="154"/>
                </a:lnTo>
                <a:lnTo>
                  <a:pt x="67" y="154"/>
                </a:lnTo>
                <a:lnTo>
                  <a:pt x="61" y="155"/>
                </a:lnTo>
                <a:lnTo>
                  <a:pt x="57" y="155"/>
                </a:lnTo>
                <a:lnTo>
                  <a:pt x="51" y="157"/>
                </a:lnTo>
                <a:lnTo>
                  <a:pt x="46" y="159"/>
                </a:lnTo>
                <a:lnTo>
                  <a:pt x="34" y="164"/>
                </a:lnTo>
                <a:lnTo>
                  <a:pt x="21" y="172"/>
                </a:lnTo>
                <a:lnTo>
                  <a:pt x="15" y="165"/>
                </a:lnTo>
                <a:lnTo>
                  <a:pt x="12" y="158"/>
                </a:lnTo>
                <a:lnTo>
                  <a:pt x="7" y="150"/>
                </a:lnTo>
                <a:lnTo>
                  <a:pt x="5" y="141"/>
                </a:lnTo>
                <a:lnTo>
                  <a:pt x="3" y="133"/>
                </a:lnTo>
                <a:lnTo>
                  <a:pt x="1" y="123"/>
                </a:lnTo>
                <a:lnTo>
                  <a:pt x="1" y="114"/>
                </a:lnTo>
                <a:lnTo>
                  <a:pt x="0" y="105"/>
                </a:lnTo>
                <a:lnTo>
                  <a:pt x="1" y="93"/>
                </a:lnTo>
                <a:lnTo>
                  <a:pt x="3" y="83"/>
                </a:lnTo>
                <a:lnTo>
                  <a:pt x="5" y="71"/>
                </a:lnTo>
                <a:lnTo>
                  <a:pt x="6" y="55"/>
                </a:lnTo>
                <a:lnTo>
                  <a:pt x="6" y="49"/>
                </a:lnTo>
                <a:lnTo>
                  <a:pt x="27" y="49"/>
                </a:lnTo>
                <a:lnTo>
                  <a:pt x="34" y="47"/>
                </a:lnTo>
                <a:lnTo>
                  <a:pt x="39" y="44"/>
                </a:lnTo>
                <a:lnTo>
                  <a:pt x="45" y="41"/>
                </a:lnTo>
                <a:lnTo>
                  <a:pt x="49" y="37"/>
                </a:lnTo>
                <a:lnTo>
                  <a:pt x="58" y="31"/>
                </a:lnTo>
                <a:lnTo>
                  <a:pt x="67" y="25"/>
                </a:lnTo>
                <a:lnTo>
                  <a:pt x="68" y="33"/>
                </a:lnTo>
                <a:lnTo>
                  <a:pt x="70" y="39"/>
                </a:lnTo>
                <a:lnTo>
                  <a:pt x="73" y="44"/>
                </a:lnTo>
                <a:lnTo>
                  <a:pt x="78" y="46"/>
                </a:lnTo>
                <a:lnTo>
                  <a:pt x="83" y="48"/>
                </a:lnTo>
                <a:lnTo>
                  <a:pt x="89" y="49"/>
                </a:lnTo>
                <a:lnTo>
                  <a:pt x="94" y="49"/>
                </a:lnTo>
                <a:lnTo>
                  <a:pt x="100" y="49"/>
                </a:lnTo>
                <a:lnTo>
                  <a:pt x="104" y="44"/>
                </a:lnTo>
                <a:lnTo>
                  <a:pt x="113" y="38"/>
                </a:lnTo>
                <a:lnTo>
                  <a:pt x="124" y="31"/>
                </a:lnTo>
                <a:lnTo>
                  <a:pt x="136" y="24"/>
                </a:lnTo>
                <a:lnTo>
                  <a:pt x="149" y="16"/>
                </a:lnTo>
                <a:lnTo>
                  <a:pt x="160" y="11"/>
                </a:lnTo>
                <a:lnTo>
                  <a:pt x="168" y="7"/>
                </a:lnTo>
                <a:lnTo>
                  <a:pt x="173" y="6"/>
                </a:lnTo>
                <a:lnTo>
                  <a:pt x="239" y="0"/>
                </a:lnTo>
                <a:lnTo>
                  <a:pt x="243" y="4"/>
                </a:lnTo>
                <a:lnTo>
                  <a:pt x="248" y="8"/>
                </a:lnTo>
                <a:lnTo>
                  <a:pt x="252" y="11"/>
                </a:lnTo>
                <a:lnTo>
                  <a:pt x="257" y="13"/>
                </a:lnTo>
                <a:lnTo>
                  <a:pt x="266" y="16"/>
                </a:lnTo>
                <a:lnTo>
                  <a:pt x="279" y="19"/>
                </a:lnTo>
                <a:lnTo>
                  <a:pt x="304" y="20"/>
                </a:lnTo>
                <a:lnTo>
                  <a:pt x="332" y="19"/>
                </a:lnTo>
                <a:lnTo>
                  <a:pt x="331" y="34"/>
                </a:lnTo>
                <a:lnTo>
                  <a:pt x="329" y="46"/>
                </a:lnTo>
                <a:lnTo>
                  <a:pt x="325" y="56"/>
                </a:lnTo>
                <a:lnTo>
                  <a:pt x="322" y="65"/>
                </a:lnTo>
                <a:lnTo>
                  <a:pt x="320" y="74"/>
                </a:lnTo>
                <a:lnTo>
                  <a:pt x="321" y="82"/>
                </a:lnTo>
                <a:lnTo>
                  <a:pt x="322" y="86"/>
                </a:lnTo>
                <a:lnTo>
                  <a:pt x="325" y="90"/>
                </a:lnTo>
                <a:lnTo>
                  <a:pt x="328" y="94"/>
                </a:lnTo>
                <a:lnTo>
                  <a:pt x="332" y="99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4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4191000" y="2666802"/>
            <a:ext cx="33338" cy="82550"/>
          </a:xfrm>
          <a:custGeom>
            <a:avLst/>
            <a:gdLst>
              <a:gd name="T0" fmla="*/ 0 w 79"/>
              <a:gd name="T1" fmla="*/ 2147483647 h 160"/>
              <a:gd name="T2" fmla="*/ 2147483647 w 79"/>
              <a:gd name="T3" fmla="*/ 2147483647 h 160"/>
              <a:gd name="T4" fmla="*/ 2147483647 w 79"/>
              <a:gd name="T5" fmla="*/ 2147483647 h 160"/>
              <a:gd name="T6" fmla="*/ 2147483647 w 79"/>
              <a:gd name="T7" fmla="*/ 2147483647 h 160"/>
              <a:gd name="T8" fmla="*/ 2147483647 w 79"/>
              <a:gd name="T9" fmla="*/ 2147483647 h 160"/>
              <a:gd name="T10" fmla="*/ 2147483647 w 79"/>
              <a:gd name="T11" fmla="*/ 2147483647 h 160"/>
              <a:gd name="T12" fmla="*/ 2147483647 w 79"/>
              <a:gd name="T13" fmla="*/ 2147483647 h 160"/>
              <a:gd name="T14" fmla="*/ 2147483647 w 79"/>
              <a:gd name="T15" fmla="*/ 2147483647 h 160"/>
              <a:gd name="T16" fmla="*/ 2147483647 w 79"/>
              <a:gd name="T17" fmla="*/ 2147483647 h 160"/>
              <a:gd name="T18" fmla="*/ 2147483647 w 79"/>
              <a:gd name="T19" fmla="*/ 2147483647 h 160"/>
              <a:gd name="T20" fmla="*/ 2147483647 w 79"/>
              <a:gd name="T21" fmla="*/ 0 h 160"/>
              <a:gd name="T22" fmla="*/ 2147483647 w 79"/>
              <a:gd name="T23" fmla="*/ 2147483647 h 160"/>
              <a:gd name="T24" fmla="*/ 2147483647 w 79"/>
              <a:gd name="T25" fmla="*/ 2147483647 h 160"/>
              <a:gd name="T26" fmla="*/ 2147483647 w 79"/>
              <a:gd name="T27" fmla="*/ 2147483647 h 160"/>
              <a:gd name="T28" fmla="*/ 2147483647 w 79"/>
              <a:gd name="T29" fmla="*/ 2147483647 h 160"/>
              <a:gd name="T30" fmla="*/ 2147483647 w 79"/>
              <a:gd name="T31" fmla="*/ 2147483647 h 160"/>
              <a:gd name="T32" fmla="*/ 2147483647 w 79"/>
              <a:gd name="T33" fmla="*/ 2147483647 h 160"/>
              <a:gd name="T34" fmla="*/ 2147483647 w 79"/>
              <a:gd name="T35" fmla="*/ 2147483647 h 160"/>
              <a:gd name="T36" fmla="*/ 2147483647 w 79"/>
              <a:gd name="T37" fmla="*/ 2147483647 h 160"/>
              <a:gd name="T38" fmla="*/ 2147483647 w 79"/>
              <a:gd name="T39" fmla="*/ 2147483647 h 160"/>
              <a:gd name="T40" fmla="*/ 2147483647 w 79"/>
              <a:gd name="T41" fmla="*/ 2147483647 h 160"/>
              <a:gd name="T42" fmla="*/ 2147483647 w 79"/>
              <a:gd name="T43" fmla="*/ 2147483647 h 160"/>
              <a:gd name="T44" fmla="*/ 2147483647 w 79"/>
              <a:gd name="T45" fmla="*/ 2147483647 h 160"/>
              <a:gd name="T46" fmla="*/ 2147483647 w 79"/>
              <a:gd name="T47" fmla="*/ 2147483647 h 160"/>
              <a:gd name="T48" fmla="*/ 2147483647 w 79"/>
              <a:gd name="T49" fmla="*/ 2147483647 h 160"/>
              <a:gd name="T50" fmla="*/ 2147483647 w 79"/>
              <a:gd name="T51" fmla="*/ 2147483647 h 160"/>
              <a:gd name="T52" fmla="*/ 2147483647 w 79"/>
              <a:gd name="T53" fmla="*/ 2147483647 h 160"/>
              <a:gd name="T54" fmla="*/ 2147483647 w 79"/>
              <a:gd name="T55" fmla="*/ 2147483647 h 160"/>
              <a:gd name="T56" fmla="*/ 2147483647 w 79"/>
              <a:gd name="T57" fmla="*/ 2147483647 h 160"/>
              <a:gd name="T58" fmla="*/ 2147483647 w 79"/>
              <a:gd name="T59" fmla="*/ 2147483647 h 160"/>
              <a:gd name="T60" fmla="*/ 2147483647 w 79"/>
              <a:gd name="T61" fmla="*/ 2147483647 h 160"/>
              <a:gd name="T62" fmla="*/ 2147483647 w 79"/>
              <a:gd name="T63" fmla="*/ 2147483647 h 160"/>
              <a:gd name="T64" fmla="*/ 2147483647 w 79"/>
              <a:gd name="T65" fmla="*/ 2147483647 h 160"/>
              <a:gd name="T66" fmla="*/ 2147483647 w 79"/>
              <a:gd name="T67" fmla="*/ 2147483647 h 160"/>
              <a:gd name="T68" fmla="*/ 2147483647 w 79"/>
              <a:gd name="T69" fmla="*/ 2147483647 h 160"/>
              <a:gd name="T70" fmla="*/ 2147483647 w 79"/>
              <a:gd name="T71" fmla="*/ 2147483647 h 160"/>
              <a:gd name="T72" fmla="*/ 2147483647 w 79"/>
              <a:gd name="T73" fmla="*/ 2147483647 h 160"/>
              <a:gd name="T74" fmla="*/ 2147483647 w 79"/>
              <a:gd name="T75" fmla="*/ 2147483647 h 160"/>
              <a:gd name="T76" fmla="*/ 0 w 79"/>
              <a:gd name="T77" fmla="*/ 2147483647 h 160"/>
              <a:gd name="T78" fmla="*/ 0 w 79"/>
              <a:gd name="T79" fmla="*/ 2147483647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9" h="160">
                <a:moveTo>
                  <a:pt x="0" y="37"/>
                </a:moveTo>
                <a:lnTo>
                  <a:pt x="6" y="37"/>
                </a:lnTo>
                <a:lnTo>
                  <a:pt x="11" y="36"/>
                </a:lnTo>
                <a:lnTo>
                  <a:pt x="16" y="35"/>
                </a:lnTo>
                <a:lnTo>
                  <a:pt x="19" y="33"/>
                </a:lnTo>
                <a:lnTo>
                  <a:pt x="26" y="28"/>
                </a:lnTo>
                <a:lnTo>
                  <a:pt x="31" y="22"/>
                </a:lnTo>
                <a:lnTo>
                  <a:pt x="37" y="16"/>
                </a:lnTo>
                <a:lnTo>
                  <a:pt x="41" y="10"/>
                </a:lnTo>
                <a:lnTo>
                  <a:pt x="46" y="5"/>
                </a:lnTo>
                <a:lnTo>
                  <a:pt x="53" y="0"/>
                </a:lnTo>
                <a:lnTo>
                  <a:pt x="57" y="3"/>
                </a:lnTo>
                <a:lnTo>
                  <a:pt x="62" y="7"/>
                </a:lnTo>
                <a:lnTo>
                  <a:pt x="64" y="10"/>
                </a:lnTo>
                <a:lnTo>
                  <a:pt x="66" y="14"/>
                </a:lnTo>
                <a:lnTo>
                  <a:pt x="69" y="22"/>
                </a:lnTo>
                <a:lnTo>
                  <a:pt x="72" y="32"/>
                </a:lnTo>
                <a:lnTo>
                  <a:pt x="73" y="40"/>
                </a:lnTo>
                <a:lnTo>
                  <a:pt x="74" y="49"/>
                </a:lnTo>
                <a:lnTo>
                  <a:pt x="76" y="58"/>
                </a:lnTo>
                <a:lnTo>
                  <a:pt x="79" y="67"/>
                </a:lnTo>
                <a:lnTo>
                  <a:pt x="79" y="98"/>
                </a:lnTo>
                <a:lnTo>
                  <a:pt x="68" y="115"/>
                </a:lnTo>
                <a:lnTo>
                  <a:pt x="59" y="129"/>
                </a:lnTo>
                <a:lnTo>
                  <a:pt x="53" y="136"/>
                </a:lnTo>
                <a:lnTo>
                  <a:pt x="50" y="144"/>
                </a:lnTo>
                <a:lnTo>
                  <a:pt x="48" y="151"/>
                </a:lnTo>
                <a:lnTo>
                  <a:pt x="46" y="160"/>
                </a:lnTo>
                <a:lnTo>
                  <a:pt x="40" y="155"/>
                </a:lnTo>
                <a:lnTo>
                  <a:pt x="33" y="150"/>
                </a:lnTo>
                <a:lnTo>
                  <a:pt x="28" y="144"/>
                </a:lnTo>
                <a:lnTo>
                  <a:pt x="22" y="137"/>
                </a:lnTo>
                <a:lnTo>
                  <a:pt x="18" y="130"/>
                </a:lnTo>
                <a:lnTo>
                  <a:pt x="15" y="123"/>
                </a:lnTo>
                <a:lnTo>
                  <a:pt x="11" y="115"/>
                </a:lnTo>
                <a:lnTo>
                  <a:pt x="8" y="108"/>
                </a:lnTo>
                <a:lnTo>
                  <a:pt x="4" y="91"/>
                </a:lnTo>
                <a:lnTo>
                  <a:pt x="1" y="73"/>
                </a:lnTo>
                <a:lnTo>
                  <a:pt x="0" y="55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65" name="Group 19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6510338" y="3727252"/>
            <a:ext cx="473075" cy="212725"/>
            <a:chOff x="4488" y="2394"/>
            <a:chExt cx="358" cy="124"/>
          </a:xfrm>
        </p:grpSpPr>
        <p:sp>
          <p:nvSpPr>
            <p:cNvPr id="2590" name="Freeform 20"/>
            <p:cNvSpPr>
              <a:spLocks/>
            </p:cNvSpPr>
            <p:nvPr/>
          </p:nvSpPr>
          <p:spPr bwMode="auto">
            <a:xfrm>
              <a:off x="4675" y="2394"/>
              <a:ext cx="171" cy="124"/>
            </a:xfrm>
            <a:custGeom>
              <a:avLst/>
              <a:gdLst>
                <a:gd name="T0" fmla="*/ 5 w 512"/>
                <a:gd name="T1" fmla="*/ 2 h 408"/>
                <a:gd name="T2" fmla="*/ 5 w 512"/>
                <a:gd name="T3" fmla="*/ 2 h 408"/>
                <a:gd name="T4" fmla="*/ 5 w 512"/>
                <a:gd name="T5" fmla="*/ 2 h 408"/>
                <a:gd name="T6" fmla="*/ 4 w 512"/>
                <a:gd name="T7" fmla="*/ 2 h 408"/>
                <a:gd name="T8" fmla="*/ 4 w 512"/>
                <a:gd name="T9" fmla="*/ 2 h 408"/>
                <a:gd name="T10" fmla="*/ 4 w 512"/>
                <a:gd name="T11" fmla="*/ 3 h 408"/>
                <a:gd name="T12" fmla="*/ 4 w 512"/>
                <a:gd name="T13" fmla="*/ 3 h 408"/>
                <a:gd name="T14" fmla="*/ 4 w 512"/>
                <a:gd name="T15" fmla="*/ 3 h 408"/>
                <a:gd name="T16" fmla="*/ 3 w 512"/>
                <a:gd name="T17" fmla="*/ 3 h 408"/>
                <a:gd name="T18" fmla="*/ 3 w 512"/>
                <a:gd name="T19" fmla="*/ 3 h 408"/>
                <a:gd name="T20" fmla="*/ 3 w 512"/>
                <a:gd name="T21" fmla="*/ 3 h 408"/>
                <a:gd name="T22" fmla="*/ 3 w 512"/>
                <a:gd name="T23" fmla="*/ 3 h 408"/>
                <a:gd name="T24" fmla="*/ 2 w 512"/>
                <a:gd name="T25" fmla="*/ 3 h 408"/>
                <a:gd name="T26" fmla="*/ 2 w 512"/>
                <a:gd name="T27" fmla="*/ 3 h 408"/>
                <a:gd name="T28" fmla="*/ 2 w 512"/>
                <a:gd name="T29" fmla="*/ 3 h 408"/>
                <a:gd name="T30" fmla="*/ 1 w 512"/>
                <a:gd name="T31" fmla="*/ 3 h 408"/>
                <a:gd name="T32" fmla="*/ 1 w 512"/>
                <a:gd name="T33" fmla="*/ 4 h 408"/>
                <a:gd name="T34" fmla="*/ 1 w 512"/>
                <a:gd name="T35" fmla="*/ 3 h 408"/>
                <a:gd name="T36" fmla="*/ 0 w 512"/>
                <a:gd name="T37" fmla="*/ 3 h 408"/>
                <a:gd name="T38" fmla="*/ 0 w 512"/>
                <a:gd name="T39" fmla="*/ 3 h 408"/>
                <a:gd name="T40" fmla="*/ 0 w 512"/>
                <a:gd name="T41" fmla="*/ 3 h 408"/>
                <a:gd name="T42" fmla="*/ 0 w 512"/>
                <a:gd name="T43" fmla="*/ 3 h 408"/>
                <a:gd name="T44" fmla="*/ 1 w 512"/>
                <a:gd name="T45" fmla="*/ 3 h 408"/>
                <a:gd name="T46" fmla="*/ 1 w 512"/>
                <a:gd name="T47" fmla="*/ 3 h 408"/>
                <a:gd name="T48" fmla="*/ 1 w 512"/>
                <a:gd name="T49" fmla="*/ 3 h 408"/>
                <a:gd name="T50" fmla="*/ 1 w 512"/>
                <a:gd name="T51" fmla="*/ 2 h 408"/>
                <a:gd name="T52" fmla="*/ 1 w 512"/>
                <a:gd name="T53" fmla="*/ 2 h 408"/>
                <a:gd name="T54" fmla="*/ 1 w 512"/>
                <a:gd name="T55" fmla="*/ 2 h 408"/>
                <a:gd name="T56" fmla="*/ 2 w 512"/>
                <a:gd name="T57" fmla="*/ 2 h 408"/>
                <a:gd name="T58" fmla="*/ 2 w 512"/>
                <a:gd name="T59" fmla="*/ 2 h 408"/>
                <a:gd name="T60" fmla="*/ 2 w 512"/>
                <a:gd name="T61" fmla="*/ 2 h 408"/>
                <a:gd name="T62" fmla="*/ 3 w 512"/>
                <a:gd name="T63" fmla="*/ 2 h 408"/>
                <a:gd name="T64" fmla="*/ 3 w 512"/>
                <a:gd name="T65" fmla="*/ 2 h 408"/>
                <a:gd name="T66" fmla="*/ 3 w 512"/>
                <a:gd name="T67" fmla="*/ 2 h 408"/>
                <a:gd name="T68" fmla="*/ 3 w 512"/>
                <a:gd name="T69" fmla="*/ 1 h 408"/>
                <a:gd name="T70" fmla="*/ 3 w 512"/>
                <a:gd name="T71" fmla="*/ 1 h 408"/>
                <a:gd name="T72" fmla="*/ 3 w 512"/>
                <a:gd name="T73" fmla="*/ 1 h 408"/>
                <a:gd name="T74" fmla="*/ 3 w 512"/>
                <a:gd name="T75" fmla="*/ 1 h 408"/>
                <a:gd name="T76" fmla="*/ 3 w 512"/>
                <a:gd name="T77" fmla="*/ 2 h 408"/>
                <a:gd name="T78" fmla="*/ 3 w 512"/>
                <a:gd name="T79" fmla="*/ 2 h 408"/>
                <a:gd name="T80" fmla="*/ 3 w 512"/>
                <a:gd name="T81" fmla="*/ 2 h 408"/>
                <a:gd name="T82" fmla="*/ 4 w 512"/>
                <a:gd name="T83" fmla="*/ 2 h 408"/>
                <a:gd name="T84" fmla="*/ 4 w 512"/>
                <a:gd name="T85" fmla="*/ 2 h 408"/>
                <a:gd name="T86" fmla="*/ 4 w 512"/>
                <a:gd name="T87" fmla="*/ 2 h 408"/>
                <a:gd name="T88" fmla="*/ 4 w 512"/>
                <a:gd name="T89" fmla="*/ 2 h 408"/>
                <a:gd name="T90" fmla="*/ 4 w 512"/>
                <a:gd name="T91" fmla="*/ 1 h 408"/>
                <a:gd name="T92" fmla="*/ 4 w 512"/>
                <a:gd name="T93" fmla="*/ 1 h 408"/>
                <a:gd name="T94" fmla="*/ 4 w 512"/>
                <a:gd name="T95" fmla="*/ 1 h 408"/>
                <a:gd name="T96" fmla="*/ 5 w 512"/>
                <a:gd name="T97" fmla="*/ 0 h 408"/>
                <a:gd name="T98" fmla="*/ 5 w 512"/>
                <a:gd name="T99" fmla="*/ 0 h 408"/>
                <a:gd name="T100" fmla="*/ 5 w 512"/>
                <a:gd name="T101" fmla="*/ 0 h 408"/>
                <a:gd name="T102" fmla="*/ 5 w 512"/>
                <a:gd name="T103" fmla="*/ 1 h 408"/>
                <a:gd name="T104" fmla="*/ 5 w 512"/>
                <a:gd name="T105" fmla="*/ 1 h 408"/>
                <a:gd name="T106" fmla="*/ 6 w 512"/>
                <a:gd name="T107" fmla="*/ 1 h 408"/>
                <a:gd name="T108" fmla="*/ 6 w 512"/>
                <a:gd name="T109" fmla="*/ 1 h 408"/>
                <a:gd name="T110" fmla="*/ 6 w 512"/>
                <a:gd name="T111" fmla="*/ 1 h 408"/>
                <a:gd name="T112" fmla="*/ 6 w 512"/>
                <a:gd name="T113" fmla="*/ 1 h 408"/>
                <a:gd name="T114" fmla="*/ 6 w 512"/>
                <a:gd name="T115" fmla="*/ 2 h 40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512" h="408">
                  <a:moveTo>
                    <a:pt x="452" y="204"/>
                  </a:moveTo>
                  <a:lnTo>
                    <a:pt x="442" y="202"/>
                  </a:lnTo>
                  <a:lnTo>
                    <a:pt x="424" y="198"/>
                  </a:lnTo>
                  <a:lnTo>
                    <a:pt x="407" y="194"/>
                  </a:lnTo>
                  <a:lnTo>
                    <a:pt x="392" y="192"/>
                  </a:lnTo>
                  <a:lnTo>
                    <a:pt x="387" y="193"/>
                  </a:lnTo>
                  <a:lnTo>
                    <a:pt x="380" y="195"/>
                  </a:lnTo>
                  <a:lnTo>
                    <a:pt x="374" y="198"/>
                  </a:lnTo>
                  <a:lnTo>
                    <a:pt x="367" y="203"/>
                  </a:lnTo>
                  <a:lnTo>
                    <a:pt x="362" y="207"/>
                  </a:lnTo>
                  <a:lnTo>
                    <a:pt x="356" y="212"/>
                  </a:lnTo>
                  <a:lnTo>
                    <a:pt x="354" y="217"/>
                  </a:lnTo>
                  <a:lnTo>
                    <a:pt x="353" y="222"/>
                  </a:lnTo>
                  <a:lnTo>
                    <a:pt x="351" y="238"/>
                  </a:lnTo>
                  <a:lnTo>
                    <a:pt x="347" y="254"/>
                  </a:lnTo>
                  <a:lnTo>
                    <a:pt x="342" y="271"/>
                  </a:lnTo>
                  <a:lnTo>
                    <a:pt x="335" y="289"/>
                  </a:lnTo>
                  <a:lnTo>
                    <a:pt x="327" y="306"/>
                  </a:lnTo>
                  <a:lnTo>
                    <a:pt x="316" y="321"/>
                  </a:lnTo>
                  <a:lnTo>
                    <a:pt x="310" y="328"/>
                  </a:lnTo>
                  <a:lnTo>
                    <a:pt x="305" y="335"/>
                  </a:lnTo>
                  <a:lnTo>
                    <a:pt x="299" y="341"/>
                  </a:lnTo>
                  <a:lnTo>
                    <a:pt x="293" y="346"/>
                  </a:lnTo>
                  <a:lnTo>
                    <a:pt x="289" y="350"/>
                  </a:lnTo>
                  <a:lnTo>
                    <a:pt x="284" y="354"/>
                  </a:lnTo>
                  <a:lnTo>
                    <a:pt x="277" y="356"/>
                  </a:lnTo>
                  <a:lnTo>
                    <a:pt x="271" y="359"/>
                  </a:lnTo>
                  <a:lnTo>
                    <a:pt x="264" y="362"/>
                  </a:lnTo>
                  <a:lnTo>
                    <a:pt x="258" y="366"/>
                  </a:lnTo>
                  <a:lnTo>
                    <a:pt x="256" y="368"/>
                  </a:lnTo>
                  <a:lnTo>
                    <a:pt x="254" y="370"/>
                  </a:lnTo>
                  <a:lnTo>
                    <a:pt x="253" y="373"/>
                  </a:lnTo>
                  <a:lnTo>
                    <a:pt x="253" y="376"/>
                  </a:lnTo>
                  <a:lnTo>
                    <a:pt x="227" y="376"/>
                  </a:lnTo>
                  <a:lnTo>
                    <a:pt x="221" y="373"/>
                  </a:lnTo>
                  <a:lnTo>
                    <a:pt x="215" y="370"/>
                  </a:lnTo>
                  <a:lnTo>
                    <a:pt x="208" y="369"/>
                  </a:lnTo>
                  <a:lnTo>
                    <a:pt x="200" y="368"/>
                  </a:lnTo>
                  <a:lnTo>
                    <a:pt x="183" y="367"/>
                  </a:lnTo>
                  <a:lnTo>
                    <a:pt x="160" y="364"/>
                  </a:lnTo>
                  <a:lnTo>
                    <a:pt x="157" y="369"/>
                  </a:lnTo>
                  <a:lnTo>
                    <a:pt x="155" y="373"/>
                  </a:lnTo>
                  <a:lnTo>
                    <a:pt x="152" y="377"/>
                  </a:lnTo>
                  <a:lnTo>
                    <a:pt x="148" y="381"/>
                  </a:lnTo>
                  <a:lnTo>
                    <a:pt x="138" y="388"/>
                  </a:lnTo>
                  <a:lnTo>
                    <a:pt x="126" y="396"/>
                  </a:lnTo>
                  <a:lnTo>
                    <a:pt x="111" y="401"/>
                  </a:lnTo>
                  <a:lnTo>
                    <a:pt x="97" y="405"/>
                  </a:lnTo>
                  <a:lnTo>
                    <a:pt x="82" y="407"/>
                  </a:lnTo>
                  <a:lnTo>
                    <a:pt x="66" y="408"/>
                  </a:lnTo>
                  <a:lnTo>
                    <a:pt x="62" y="407"/>
                  </a:lnTo>
                  <a:lnTo>
                    <a:pt x="56" y="406"/>
                  </a:lnTo>
                  <a:lnTo>
                    <a:pt x="51" y="403"/>
                  </a:lnTo>
                  <a:lnTo>
                    <a:pt x="45" y="400"/>
                  </a:lnTo>
                  <a:lnTo>
                    <a:pt x="34" y="390"/>
                  </a:lnTo>
                  <a:lnTo>
                    <a:pt x="24" y="379"/>
                  </a:lnTo>
                  <a:lnTo>
                    <a:pt x="15" y="368"/>
                  </a:lnTo>
                  <a:lnTo>
                    <a:pt x="7" y="356"/>
                  </a:lnTo>
                  <a:lnTo>
                    <a:pt x="4" y="350"/>
                  </a:lnTo>
                  <a:lnTo>
                    <a:pt x="2" y="344"/>
                  </a:lnTo>
                  <a:lnTo>
                    <a:pt x="0" y="338"/>
                  </a:lnTo>
                  <a:lnTo>
                    <a:pt x="0" y="333"/>
                  </a:lnTo>
                  <a:lnTo>
                    <a:pt x="8" y="335"/>
                  </a:lnTo>
                  <a:lnTo>
                    <a:pt x="19" y="340"/>
                  </a:lnTo>
                  <a:lnTo>
                    <a:pt x="27" y="342"/>
                  </a:lnTo>
                  <a:lnTo>
                    <a:pt x="34" y="344"/>
                  </a:lnTo>
                  <a:lnTo>
                    <a:pt x="43" y="346"/>
                  </a:lnTo>
                  <a:lnTo>
                    <a:pt x="53" y="346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1"/>
                  </a:lnTo>
                  <a:lnTo>
                    <a:pt x="56" y="314"/>
                  </a:lnTo>
                  <a:lnTo>
                    <a:pt x="60" y="308"/>
                  </a:lnTo>
                  <a:lnTo>
                    <a:pt x="64" y="303"/>
                  </a:lnTo>
                  <a:lnTo>
                    <a:pt x="71" y="300"/>
                  </a:lnTo>
                  <a:lnTo>
                    <a:pt x="80" y="297"/>
                  </a:lnTo>
                  <a:lnTo>
                    <a:pt x="81" y="291"/>
                  </a:lnTo>
                  <a:lnTo>
                    <a:pt x="82" y="286"/>
                  </a:lnTo>
                  <a:lnTo>
                    <a:pt x="84" y="281"/>
                  </a:lnTo>
                  <a:lnTo>
                    <a:pt x="86" y="276"/>
                  </a:lnTo>
                  <a:lnTo>
                    <a:pt x="89" y="272"/>
                  </a:lnTo>
                  <a:lnTo>
                    <a:pt x="93" y="268"/>
                  </a:lnTo>
                  <a:lnTo>
                    <a:pt x="97" y="265"/>
                  </a:lnTo>
                  <a:lnTo>
                    <a:pt x="101" y="262"/>
                  </a:lnTo>
                  <a:lnTo>
                    <a:pt x="112" y="256"/>
                  </a:lnTo>
                  <a:lnTo>
                    <a:pt x="125" y="251"/>
                  </a:lnTo>
                  <a:lnTo>
                    <a:pt x="137" y="246"/>
                  </a:lnTo>
                  <a:lnTo>
                    <a:pt x="150" y="241"/>
                  </a:lnTo>
                  <a:lnTo>
                    <a:pt x="163" y="237"/>
                  </a:lnTo>
                  <a:lnTo>
                    <a:pt x="175" y="232"/>
                  </a:lnTo>
                  <a:lnTo>
                    <a:pt x="187" y="226"/>
                  </a:lnTo>
                  <a:lnTo>
                    <a:pt x="198" y="220"/>
                  </a:lnTo>
                  <a:lnTo>
                    <a:pt x="202" y="217"/>
                  </a:lnTo>
                  <a:lnTo>
                    <a:pt x="207" y="213"/>
                  </a:lnTo>
                  <a:lnTo>
                    <a:pt x="210" y="210"/>
                  </a:lnTo>
                  <a:lnTo>
                    <a:pt x="213" y="205"/>
                  </a:lnTo>
                  <a:lnTo>
                    <a:pt x="216" y="201"/>
                  </a:lnTo>
                  <a:lnTo>
                    <a:pt x="218" y="196"/>
                  </a:lnTo>
                  <a:lnTo>
                    <a:pt x="219" y="191"/>
                  </a:lnTo>
                  <a:lnTo>
                    <a:pt x="219" y="186"/>
                  </a:lnTo>
                  <a:lnTo>
                    <a:pt x="221" y="175"/>
                  </a:lnTo>
                  <a:lnTo>
                    <a:pt x="227" y="161"/>
                  </a:lnTo>
                  <a:lnTo>
                    <a:pt x="231" y="150"/>
                  </a:lnTo>
                  <a:lnTo>
                    <a:pt x="233" y="143"/>
                  </a:lnTo>
                  <a:lnTo>
                    <a:pt x="229" y="149"/>
                  </a:lnTo>
                  <a:lnTo>
                    <a:pt x="228" y="153"/>
                  </a:lnTo>
                  <a:lnTo>
                    <a:pt x="229" y="153"/>
                  </a:lnTo>
                  <a:lnTo>
                    <a:pt x="231" y="152"/>
                  </a:lnTo>
                  <a:lnTo>
                    <a:pt x="237" y="146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8" y="146"/>
                  </a:lnTo>
                  <a:lnTo>
                    <a:pt x="237" y="150"/>
                  </a:lnTo>
                  <a:lnTo>
                    <a:pt x="237" y="155"/>
                  </a:lnTo>
                  <a:lnTo>
                    <a:pt x="238" y="160"/>
                  </a:lnTo>
                  <a:lnTo>
                    <a:pt x="239" y="166"/>
                  </a:lnTo>
                  <a:lnTo>
                    <a:pt x="240" y="174"/>
                  </a:lnTo>
                  <a:lnTo>
                    <a:pt x="243" y="181"/>
                  </a:lnTo>
                  <a:lnTo>
                    <a:pt x="246" y="187"/>
                  </a:lnTo>
                  <a:lnTo>
                    <a:pt x="251" y="193"/>
                  </a:lnTo>
                  <a:lnTo>
                    <a:pt x="256" y="198"/>
                  </a:lnTo>
                  <a:lnTo>
                    <a:pt x="264" y="202"/>
                  </a:lnTo>
                  <a:lnTo>
                    <a:pt x="272" y="205"/>
                  </a:lnTo>
                  <a:lnTo>
                    <a:pt x="282" y="207"/>
                  </a:lnTo>
                  <a:lnTo>
                    <a:pt x="293" y="206"/>
                  </a:lnTo>
                  <a:lnTo>
                    <a:pt x="306" y="204"/>
                  </a:lnTo>
                  <a:lnTo>
                    <a:pt x="311" y="206"/>
                  </a:lnTo>
                  <a:lnTo>
                    <a:pt x="317" y="206"/>
                  </a:lnTo>
                  <a:lnTo>
                    <a:pt x="320" y="205"/>
                  </a:lnTo>
                  <a:lnTo>
                    <a:pt x="323" y="204"/>
                  </a:lnTo>
                  <a:lnTo>
                    <a:pt x="325" y="201"/>
                  </a:lnTo>
                  <a:lnTo>
                    <a:pt x="327" y="198"/>
                  </a:lnTo>
                  <a:lnTo>
                    <a:pt x="328" y="193"/>
                  </a:lnTo>
                  <a:lnTo>
                    <a:pt x="328" y="188"/>
                  </a:lnTo>
                  <a:lnTo>
                    <a:pt x="324" y="176"/>
                  </a:lnTo>
                  <a:lnTo>
                    <a:pt x="319" y="161"/>
                  </a:lnTo>
                  <a:lnTo>
                    <a:pt x="310" y="146"/>
                  </a:lnTo>
                  <a:lnTo>
                    <a:pt x="299" y="130"/>
                  </a:lnTo>
                  <a:lnTo>
                    <a:pt x="307" y="124"/>
                  </a:lnTo>
                  <a:lnTo>
                    <a:pt x="312" y="118"/>
                  </a:lnTo>
                  <a:lnTo>
                    <a:pt x="319" y="109"/>
                  </a:lnTo>
                  <a:lnTo>
                    <a:pt x="324" y="101"/>
                  </a:lnTo>
                  <a:lnTo>
                    <a:pt x="334" y="84"/>
                  </a:lnTo>
                  <a:lnTo>
                    <a:pt x="344" y="66"/>
                  </a:lnTo>
                  <a:lnTo>
                    <a:pt x="354" y="47"/>
                  </a:lnTo>
                  <a:lnTo>
                    <a:pt x="366" y="30"/>
                  </a:lnTo>
                  <a:lnTo>
                    <a:pt x="374" y="22"/>
                  </a:lnTo>
                  <a:lnTo>
                    <a:pt x="381" y="14"/>
                  </a:lnTo>
                  <a:lnTo>
                    <a:pt x="389" y="7"/>
                  </a:lnTo>
                  <a:lnTo>
                    <a:pt x="399" y="0"/>
                  </a:lnTo>
                  <a:lnTo>
                    <a:pt x="399" y="9"/>
                  </a:lnTo>
                  <a:lnTo>
                    <a:pt x="400" y="16"/>
                  </a:lnTo>
                  <a:lnTo>
                    <a:pt x="401" y="23"/>
                  </a:lnTo>
                  <a:lnTo>
                    <a:pt x="403" y="29"/>
                  </a:lnTo>
                  <a:lnTo>
                    <a:pt x="408" y="41"/>
                  </a:lnTo>
                  <a:lnTo>
                    <a:pt x="413" y="50"/>
                  </a:lnTo>
                  <a:lnTo>
                    <a:pt x="421" y="59"/>
                  </a:lnTo>
                  <a:lnTo>
                    <a:pt x="430" y="68"/>
                  </a:lnTo>
                  <a:lnTo>
                    <a:pt x="439" y="75"/>
                  </a:lnTo>
                  <a:lnTo>
                    <a:pt x="447" y="81"/>
                  </a:lnTo>
                  <a:lnTo>
                    <a:pt x="467" y="93"/>
                  </a:lnTo>
                  <a:lnTo>
                    <a:pt x="486" y="106"/>
                  </a:lnTo>
                  <a:lnTo>
                    <a:pt x="493" y="113"/>
                  </a:lnTo>
                  <a:lnTo>
                    <a:pt x="501" y="123"/>
                  </a:lnTo>
                  <a:lnTo>
                    <a:pt x="508" y="132"/>
                  </a:lnTo>
                  <a:lnTo>
                    <a:pt x="512" y="143"/>
                  </a:lnTo>
                  <a:lnTo>
                    <a:pt x="504" y="146"/>
                  </a:lnTo>
                  <a:lnTo>
                    <a:pt x="499" y="149"/>
                  </a:lnTo>
                  <a:lnTo>
                    <a:pt x="493" y="150"/>
                  </a:lnTo>
                  <a:lnTo>
                    <a:pt x="489" y="151"/>
                  </a:lnTo>
                  <a:lnTo>
                    <a:pt x="478" y="152"/>
                  </a:lnTo>
                  <a:lnTo>
                    <a:pt x="465" y="155"/>
                  </a:lnTo>
                  <a:lnTo>
                    <a:pt x="463" y="166"/>
                  </a:lnTo>
                  <a:lnTo>
                    <a:pt x="458" y="180"/>
                  </a:lnTo>
                  <a:lnTo>
                    <a:pt x="454" y="193"/>
                  </a:lnTo>
                  <a:lnTo>
                    <a:pt x="452" y="20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96" name="Freeform 21"/>
            <p:cNvSpPr>
              <a:spLocks/>
            </p:cNvSpPr>
            <p:nvPr/>
          </p:nvSpPr>
          <p:spPr bwMode="auto">
            <a:xfrm>
              <a:off x="4488" y="2420"/>
              <a:ext cx="77" cy="89"/>
            </a:xfrm>
            <a:custGeom>
              <a:avLst/>
              <a:gdLst>
                <a:gd name="T0" fmla="*/ 17 w 232"/>
                <a:gd name="T1" fmla="*/ 2 h 289"/>
                <a:gd name="T2" fmla="*/ 18 w 232"/>
                <a:gd name="T3" fmla="*/ 5 h 289"/>
                <a:gd name="T4" fmla="*/ 19 w 232"/>
                <a:gd name="T5" fmla="*/ 5 h 289"/>
                <a:gd name="T6" fmla="*/ 20 w 232"/>
                <a:gd name="T7" fmla="*/ 6 h 289"/>
                <a:gd name="T8" fmla="*/ 21 w 232"/>
                <a:gd name="T9" fmla="*/ 16 h 289"/>
                <a:gd name="T10" fmla="*/ 21 w 232"/>
                <a:gd name="T11" fmla="*/ 18 h 289"/>
                <a:gd name="T12" fmla="*/ 21 w 232"/>
                <a:gd name="T13" fmla="*/ 20 h 289"/>
                <a:gd name="T14" fmla="*/ 22 w 232"/>
                <a:gd name="T15" fmla="*/ 21 h 289"/>
                <a:gd name="T16" fmla="*/ 26 w 232"/>
                <a:gd name="T17" fmla="*/ 23 h 289"/>
                <a:gd name="T18" fmla="*/ 24 w 232"/>
                <a:gd name="T19" fmla="*/ 27 h 289"/>
                <a:gd name="T20" fmla="*/ 21 w 232"/>
                <a:gd name="T21" fmla="*/ 27 h 289"/>
                <a:gd name="T22" fmla="*/ 17 w 232"/>
                <a:gd name="T23" fmla="*/ 25 h 289"/>
                <a:gd name="T24" fmla="*/ 13 w 232"/>
                <a:gd name="T25" fmla="*/ 22 h 289"/>
                <a:gd name="T26" fmla="*/ 9 w 232"/>
                <a:gd name="T27" fmla="*/ 20 h 289"/>
                <a:gd name="T28" fmla="*/ 6 w 232"/>
                <a:gd name="T29" fmla="*/ 17 h 289"/>
                <a:gd name="T30" fmla="*/ 3 w 232"/>
                <a:gd name="T31" fmla="*/ 14 h 289"/>
                <a:gd name="T32" fmla="*/ 1 w 232"/>
                <a:gd name="T33" fmla="*/ 12 h 289"/>
                <a:gd name="T34" fmla="*/ 0 w 232"/>
                <a:gd name="T35" fmla="*/ 11 h 289"/>
                <a:gd name="T36" fmla="*/ 0 w 232"/>
                <a:gd name="T37" fmla="*/ 10 h 289"/>
                <a:gd name="T38" fmla="*/ 0 w 232"/>
                <a:gd name="T39" fmla="*/ 10 h 289"/>
                <a:gd name="T40" fmla="*/ 0 w 232"/>
                <a:gd name="T41" fmla="*/ 9 h 289"/>
                <a:gd name="T42" fmla="*/ 1 w 232"/>
                <a:gd name="T43" fmla="*/ 7 h 289"/>
                <a:gd name="T44" fmla="*/ 1 w 232"/>
                <a:gd name="T45" fmla="*/ 5 h 289"/>
                <a:gd name="T46" fmla="*/ 1 w 232"/>
                <a:gd name="T47" fmla="*/ 2 h 289"/>
                <a:gd name="T48" fmla="*/ 1 w 232"/>
                <a:gd name="T49" fmla="*/ 0 h 289"/>
                <a:gd name="T50" fmla="*/ 3 w 232"/>
                <a:gd name="T51" fmla="*/ 0 h 289"/>
                <a:gd name="T52" fmla="*/ 5 w 232"/>
                <a:gd name="T53" fmla="*/ 1 h 289"/>
                <a:gd name="T54" fmla="*/ 7 w 232"/>
                <a:gd name="T55" fmla="*/ 2 h 289"/>
                <a:gd name="T56" fmla="*/ 8 w 232"/>
                <a:gd name="T57" fmla="*/ 3 h 289"/>
                <a:gd name="T58" fmla="*/ 9 w 232"/>
                <a:gd name="T59" fmla="*/ 3 h 289"/>
                <a:gd name="T60" fmla="*/ 10 w 232"/>
                <a:gd name="T61" fmla="*/ 3 h 289"/>
                <a:gd name="T62" fmla="*/ 12 w 232"/>
                <a:gd name="T63" fmla="*/ 2 h 289"/>
                <a:gd name="T64" fmla="*/ 13 w 232"/>
                <a:gd name="T65" fmla="*/ 2 h 289"/>
                <a:gd name="T66" fmla="*/ 15 w 232"/>
                <a:gd name="T67" fmla="*/ 1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32" h="289">
                  <a:moveTo>
                    <a:pt x="140" y="6"/>
                  </a:moveTo>
                  <a:lnTo>
                    <a:pt x="151" y="24"/>
                  </a:lnTo>
                  <a:lnTo>
                    <a:pt x="159" y="41"/>
                  </a:lnTo>
                  <a:lnTo>
                    <a:pt x="165" y="48"/>
                  </a:lnTo>
                  <a:lnTo>
                    <a:pt x="170" y="54"/>
                  </a:lnTo>
                  <a:lnTo>
                    <a:pt x="174" y="56"/>
                  </a:lnTo>
                  <a:lnTo>
                    <a:pt x="177" y="59"/>
                  </a:lnTo>
                  <a:lnTo>
                    <a:pt x="181" y="60"/>
                  </a:lnTo>
                  <a:lnTo>
                    <a:pt x="186" y="62"/>
                  </a:lnTo>
                  <a:lnTo>
                    <a:pt x="186" y="166"/>
                  </a:lnTo>
                  <a:lnTo>
                    <a:pt x="187" y="183"/>
                  </a:lnTo>
                  <a:lnTo>
                    <a:pt x="189" y="196"/>
                  </a:lnTo>
                  <a:lnTo>
                    <a:pt x="191" y="202"/>
                  </a:lnTo>
                  <a:lnTo>
                    <a:pt x="193" y="207"/>
                  </a:lnTo>
                  <a:lnTo>
                    <a:pt x="196" y="212"/>
                  </a:lnTo>
                  <a:lnTo>
                    <a:pt x="199" y="216"/>
                  </a:lnTo>
                  <a:lnTo>
                    <a:pt x="213" y="230"/>
                  </a:lnTo>
                  <a:lnTo>
                    <a:pt x="232" y="246"/>
                  </a:lnTo>
                  <a:lnTo>
                    <a:pt x="232" y="289"/>
                  </a:lnTo>
                  <a:lnTo>
                    <a:pt x="219" y="288"/>
                  </a:lnTo>
                  <a:lnTo>
                    <a:pt x="202" y="286"/>
                  </a:lnTo>
                  <a:lnTo>
                    <a:pt x="186" y="282"/>
                  </a:lnTo>
                  <a:lnTo>
                    <a:pt x="172" y="277"/>
                  </a:lnTo>
                  <a:lnTo>
                    <a:pt x="151" y="264"/>
                  </a:lnTo>
                  <a:lnTo>
                    <a:pt x="131" y="249"/>
                  </a:lnTo>
                  <a:lnTo>
                    <a:pt x="113" y="235"/>
                  </a:lnTo>
                  <a:lnTo>
                    <a:pt x="97" y="221"/>
                  </a:lnTo>
                  <a:lnTo>
                    <a:pt x="81" y="207"/>
                  </a:lnTo>
                  <a:lnTo>
                    <a:pt x="68" y="191"/>
                  </a:lnTo>
                  <a:lnTo>
                    <a:pt x="56" y="176"/>
                  </a:lnTo>
                  <a:lnTo>
                    <a:pt x="46" y="160"/>
                  </a:lnTo>
                  <a:lnTo>
                    <a:pt x="31" y="145"/>
                  </a:lnTo>
                  <a:lnTo>
                    <a:pt x="15" y="132"/>
                  </a:lnTo>
                  <a:lnTo>
                    <a:pt x="9" y="126"/>
                  </a:lnTo>
                  <a:lnTo>
                    <a:pt x="4" y="120"/>
                  </a:lnTo>
                  <a:lnTo>
                    <a:pt x="2" y="117"/>
                  </a:lnTo>
                  <a:lnTo>
                    <a:pt x="1" y="11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0" y="100"/>
                  </a:lnTo>
                  <a:lnTo>
                    <a:pt x="1" y="96"/>
                  </a:lnTo>
                  <a:lnTo>
                    <a:pt x="3" y="92"/>
                  </a:lnTo>
                  <a:lnTo>
                    <a:pt x="7" y="88"/>
                  </a:lnTo>
                  <a:lnTo>
                    <a:pt x="11" y="79"/>
                  </a:lnTo>
                  <a:lnTo>
                    <a:pt x="13" y="74"/>
                  </a:lnTo>
                  <a:lnTo>
                    <a:pt x="12" y="52"/>
                  </a:lnTo>
                  <a:lnTo>
                    <a:pt x="10" y="33"/>
                  </a:lnTo>
                  <a:lnTo>
                    <a:pt x="7" y="15"/>
                  </a:lnTo>
                  <a:lnTo>
                    <a:pt x="7" y="0"/>
                  </a:lnTo>
                  <a:lnTo>
                    <a:pt x="13" y="0"/>
                  </a:lnTo>
                  <a:lnTo>
                    <a:pt x="20" y="1"/>
                  </a:lnTo>
                  <a:lnTo>
                    <a:pt x="26" y="3"/>
                  </a:lnTo>
                  <a:lnTo>
                    <a:pt x="32" y="5"/>
                  </a:lnTo>
                  <a:lnTo>
                    <a:pt x="42" y="10"/>
                  </a:lnTo>
                  <a:lnTo>
                    <a:pt x="51" y="15"/>
                  </a:lnTo>
                  <a:lnTo>
                    <a:pt x="59" y="21"/>
                  </a:lnTo>
                  <a:lnTo>
                    <a:pt x="68" y="26"/>
                  </a:lnTo>
                  <a:lnTo>
                    <a:pt x="73" y="28"/>
                  </a:lnTo>
                  <a:lnTo>
                    <a:pt x="77" y="29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1"/>
                  </a:lnTo>
                  <a:lnTo>
                    <a:pt x="98" y="28"/>
                  </a:lnTo>
                  <a:lnTo>
                    <a:pt x="105" y="26"/>
                  </a:lnTo>
                  <a:lnTo>
                    <a:pt x="112" y="23"/>
                  </a:lnTo>
                  <a:lnTo>
                    <a:pt x="120" y="19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40" y="6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66" name="Freeform 22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4532313" y="1603177"/>
            <a:ext cx="3065462" cy="1074737"/>
          </a:xfrm>
          <a:custGeom>
            <a:avLst/>
            <a:gdLst>
              <a:gd name="T0" fmla="*/ 137111692 w 7049"/>
              <a:gd name="T1" fmla="*/ 477246726 h 2048"/>
              <a:gd name="T2" fmla="*/ 202358326 w 7049"/>
              <a:gd name="T3" fmla="*/ 533425873 h 2048"/>
              <a:gd name="T4" fmla="*/ 229212974 w 7049"/>
              <a:gd name="T5" fmla="*/ 499553291 h 2048"/>
              <a:gd name="T6" fmla="*/ 316586251 w 7049"/>
              <a:gd name="T7" fmla="*/ 404544546 h 2048"/>
              <a:gd name="T8" fmla="*/ 495115383 w 7049"/>
              <a:gd name="T9" fmla="*/ 362134941 h 2048"/>
              <a:gd name="T10" fmla="*/ 633551282 w 7049"/>
              <a:gd name="T11" fmla="*/ 411429055 h 2048"/>
              <a:gd name="T12" fmla="*/ 695204076 w 7049"/>
              <a:gd name="T13" fmla="*/ 396007524 h 2048"/>
              <a:gd name="T14" fmla="*/ 782199444 w 7049"/>
              <a:gd name="T15" fmla="*/ 410878567 h 2048"/>
              <a:gd name="T16" fmla="*/ 865600972 w 7049"/>
              <a:gd name="T17" fmla="*/ 415560075 h 2048"/>
              <a:gd name="T18" fmla="*/ 900020774 w 7049"/>
              <a:gd name="T19" fmla="*/ 377831979 h 2048"/>
              <a:gd name="T20" fmla="*/ 975101327 w 7049"/>
              <a:gd name="T21" fmla="*/ 406472041 h 2048"/>
              <a:gd name="T22" fmla="*/ 1061718350 w 7049"/>
              <a:gd name="T23" fmla="*/ 440069642 h 2048"/>
              <a:gd name="T24" fmla="*/ 1059827061 w 7049"/>
              <a:gd name="T25" fmla="*/ 507814807 h 2048"/>
              <a:gd name="T26" fmla="*/ 1106917932 w 7049"/>
              <a:gd name="T27" fmla="*/ 443925156 h 2048"/>
              <a:gd name="T28" fmla="*/ 1053396940 w 7049"/>
              <a:gd name="T29" fmla="*/ 345886891 h 2048"/>
              <a:gd name="T30" fmla="*/ 1008197358 w 7049"/>
              <a:gd name="T31" fmla="*/ 315869822 h 2048"/>
              <a:gd name="T32" fmla="*/ 1107674187 w 7049"/>
              <a:gd name="T33" fmla="*/ 270430698 h 2048"/>
              <a:gd name="T34" fmla="*/ 1129801265 w 7049"/>
              <a:gd name="T35" fmla="*/ 226368580 h 2048"/>
              <a:gd name="T36" fmla="*/ 1159682235 w 7049"/>
              <a:gd name="T37" fmla="*/ 209570042 h 2048"/>
              <a:gd name="T38" fmla="*/ 1171596615 w 7049"/>
              <a:gd name="T39" fmla="*/ 268227697 h 2048"/>
              <a:gd name="T40" fmla="*/ 1201288413 w 7049"/>
              <a:gd name="T41" fmla="*/ 344509884 h 2048"/>
              <a:gd name="T42" fmla="*/ 1243462107 w 7049"/>
              <a:gd name="T43" fmla="*/ 388296496 h 2048"/>
              <a:gd name="T44" fmla="*/ 1241759991 w 7049"/>
              <a:gd name="T45" fmla="*/ 334320874 h 2048"/>
              <a:gd name="T46" fmla="*/ 1205260163 w 7049"/>
              <a:gd name="T47" fmla="*/ 285577247 h 2048"/>
              <a:gd name="T48" fmla="*/ 1238167021 w 7049"/>
              <a:gd name="T49" fmla="*/ 243718130 h 2048"/>
              <a:gd name="T50" fmla="*/ 1286203319 w 7049"/>
              <a:gd name="T51" fmla="*/ 215904063 h 2048"/>
              <a:gd name="T52" fmla="*/ 1253485633 w 7049"/>
              <a:gd name="T53" fmla="*/ 170189432 h 2048"/>
              <a:gd name="T54" fmla="*/ 1285824974 w 7049"/>
              <a:gd name="T55" fmla="*/ 175146446 h 2048"/>
              <a:gd name="T56" fmla="*/ 1297550617 w 7049"/>
              <a:gd name="T57" fmla="*/ 149535380 h 2048"/>
              <a:gd name="T58" fmla="*/ 1229278094 w 7049"/>
              <a:gd name="T59" fmla="*/ 127229339 h 2048"/>
              <a:gd name="T60" fmla="*/ 1105026644 w 7049"/>
              <a:gd name="T61" fmla="*/ 112908784 h 2048"/>
              <a:gd name="T62" fmla="*/ 1076658617 w 7049"/>
              <a:gd name="T63" fmla="*/ 114285790 h 2048"/>
              <a:gd name="T64" fmla="*/ 943896585 w 7049"/>
              <a:gd name="T65" fmla="*/ 96661258 h 2048"/>
              <a:gd name="T66" fmla="*/ 894158170 w 7049"/>
              <a:gd name="T67" fmla="*/ 79862195 h 2048"/>
              <a:gd name="T68" fmla="*/ 834396230 w 7049"/>
              <a:gd name="T69" fmla="*/ 79862195 h 2048"/>
              <a:gd name="T70" fmla="*/ 758181077 w 7049"/>
              <a:gd name="T71" fmla="*/ 87573223 h 2048"/>
              <a:gd name="T72" fmla="*/ 675914149 w 7049"/>
              <a:gd name="T73" fmla="*/ 71876186 h 2048"/>
              <a:gd name="T74" fmla="*/ 622203985 w 7049"/>
              <a:gd name="T75" fmla="*/ 67194677 h 2048"/>
              <a:gd name="T76" fmla="*/ 568872165 w 7049"/>
              <a:gd name="T77" fmla="*/ 64716170 h 2048"/>
              <a:gd name="T78" fmla="*/ 515162000 w 7049"/>
              <a:gd name="T79" fmla="*/ 15972544 h 2048"/>
              <a:gd name="T80" fmla="*/ 494926211 w 7049"/>
              <a:gd name="T81" fmla="*/ 38554091 h 2048"/>
              <a:gd name="T82" fmla="*/ 403581619 w 7049"/>
              <a:gd name="T83" fmla="*/ 45989613 h 2048"/>
              <a:gd name="T84" fmla="*/ 408309623 w 7049"/>
              <a:gd name="T85" fmla="*/ 55077647 h 2048"/>
              <a:gd name="T86" fmla="*/ 415685171 w 7049"/>
              <a:gd name="T87" fmla="*/ 94182751 h 2048"/>
              <a:gd name="T88" fmla="*/ 365568411 w 7049"/>
              <a:gd name="T89" fmla="*/ 70499179 h 2048"/>
              <a:gd name="T90" fmla="*/ 337957075 w 7049"/>
              <a:gd name="T91" fmla="*/ 75180687 h 2048"/>
              <a:gd name="T92" fmla="*/ 362542523 w 7049"/>
              <a:gd name="T93" fmla="*/ 122822813 h 2048"/>
              <a:gd name="T94" fmla="*/ 392612666 w 7049"/>
              <a:gd name="T95" fmla="*/ 145679866 h 2048"/>
              <a:gd name="T96" fmla="*/ 356112403 w 7049"/>
              <a:gd name="T97" fmla="*/ 163304923 h 2048"/>
              <a:gd name="T98" fmla="*/ 346467222 w 7049"/>
              <a:gd name="T99" fmla="*/ 127779827 h 2048"/>
              <a:gd name="T100" fmla="*/ 306563160 w 7049"/>
              <a:gd name="T101" fmla="*/ 63614670 h 2048"/>
              <a:gd name="T102" fmla="*/ 306941505 w 7049"/>
              <a:gd name="T103" fmla="*/ 124199819 h 2048"/>
              <a:gd name="T104" fmla="*/ 234130151 w 7049"/>
              <a:gd name="T105" fmla="*/ 109328776 h 2048"/>
              <a:gd name="T106" fmla="*/ 226565431 w 7049"/>
              <a:gd name="T107" fmla="*/ 131359835 h 2048"/>
              <a:gd name="T108" fmla="*/ 171720667 w 7049"/>
              <a:gd name="T109" fmla="*/ 137693856 h 2048"/>
              <a:gd name="T110" fmla="*/ 130870744 w 7049"/>
              <a:gd name="T111" fmla="*/ 133012348 h 2048"/>
              <a:gd name="T112" fmla="*/ 113850015 w 7049"/>
              <a:gd name="T113" fmla="*/ 161101922 h 2048"/>
              <a:gd name="T114" fmla="*/ 76971842 w 7049"/>
              <a:gd name="T115" fmla="*/ 203511527 h 2048"/>
              <a:gd name="T116" fmla="*/ 73756781 w 7049"/>
              <a:gd name="T117" fmla="*/ 168537444 h 2048"/>
              <a:gd name="T118" fmla="*/ 28368026 w 7049"/>
              <a:gd name="T119" fmla="*/ 121170824 h 2048"/>
              <a:gd name="T120" fmla="*/ 13427324 w 7049"/>
              <a:gd name="T121" fmla="*/ 166609424 h 2048"/>
              <a:gd name="T122" fmla="*/ 21181216 w 7049"/>
              <a:gd name="T123" fmla="*/ 263821170 h 204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049" h="2048">
                <a:moveTo>
                  <a:pt x="365" y="1401"/>
                </a:moveTo>
                <a:lnTo>
                  <a:pt x="373" y="1401"/>
                </a:lnTo>
                <a:lnTo>
                  <a:pt x="405" y="1401"/>
                </a:lnTo>
                <a:lnTo>
                  <a:pt x="425" y="1388"/>
                </a:lnTo>
                <a:lnTo>
                  <a:pt x="471" y="1388"/>
                </a:lnTo>
                <a:lnTo>
                  <a:pt x="491" y="1401"/>
                </a:lnTo>
                <a:lnTo>
                  <a:pt x="519" y="1426"/>
                </a:lnTo>
                <a:lnTo>
                  <a:pt x="505" y="1451"/>
                </a:lnTo>
                <a:lnTo>
                  <a:pt x="558" y="1451"/>
                </a:lnTo>
                <a:lnTo>
                  <a:pt x="578" y="1499"/>
                </a:lnTo>
                <a:lnTo>
                  <a:pt x="604" y="1493"/>
                </a:lnTo>
                <a:lnTo>
                  <a:pt x="632" y="1512"/>
                </a:lnTo>
                <a:lnTo>
                  <a:pt x="665" y="1499"/>
                </a:lnTo>
                <a:lnTo>
                  <a:pt x="698" y="1524"/>
                </a:lnTo>
                <a:lnTo>
                  <a:pt x="737" y="1524"/>
                </a:lnTo>
                <a:lnTo>
                  <a:pt x="778" y="1543"/>
                </a:lnTo>
                <a:lnTo>
                  <a:pt x="817" y="1555"/>
                </a:lnTo>
                <a:lnTo>
                  <a:pt x="811" y="1586"/>
                </a:lnTo>
                <a:lnTo>
                  <a:pt x="804" y="1623"/>
                </a:lnTo>
                <a:lnTo>
                  <a:pt x="817" y="1647"/>
                </a:lnTo>
                <a:lnTo>
                  <a:pt x="784" y="1647"/>
                </a:lnTo>
                <a:lnTo>
                  <a:pt x="744" y="1660"/>
                </a:lnTo>
                <a:lnTo>
                  <a:pt x="737" y="1691"/>
                </a:lnTo>
                <a:lnTo>
                  <a:pt x="743" y="1690"/>
                </a:lnTo>
                <a:lnTo>
                  <a:pt x="757" y="1685"/>
                </a:lnTo>
                <a:lnTo>
                  <a:pt x="752" y="1691"/>
                </a:lnTo>
                <a:lnTo>
                  <a:pt x="747" y="1696"/>
                </a:lnTo>
                <a:lnTo>
                  <a:pt x="743" y="1701"/>
                </a:lnTo>
                <a:lnTo>
                  <a:pt x="737" y="1705"/>
                </a:lnTo>
                <a:lnTo>
                  <a:pt x="725" y="1713"/>
                </a:lnTo>
                <a:lnTo>
                  <a:pt x="711" y="1721"/>
                </a:lnTo>
                <a:lnTo>
                  <a:pt x="712" y="1724"/>
                </a:lnTo>
                <a:lnTo>
                  <a:pt x="715" y="1728"/>
                </a:lnTo>
                <a:lnTo>
                  <a:pt x="719" y="1731"/>
                </a:lnTo>
                <a:lnTo>
                  <a:pt x="725" y="1733"/>
                </a:lnTo>
                <a:lnTo>
                  <a:pt x="736" y="1738"/>
                </a:lnTo>
                <a:lnTo>
                  <a:pt x="744" y="1740"/>
                </a:lnTo>
                <a:lnTo>
                  <a:pt x="741" y="1749"/>
                </a:lnTo>
                <a:lnTo>
                  <a:pt x="738" y="1756"/>
                </a:lnTo>
                <a:lnTo>
                  <a:pt x="734" y="1763"/>
                </a:lnTo>
                <a:lnTo>
                  <a:pt x="728" y="1769"/>
                </a:lnTo>
                <a:lnTo>
                  <a:pt x="722" y="1774"/>
                </a:lnTo>
                <a:lnTo>
                  <a:pt x="715" y="1779"/>
                </a:lnTo>
                <a:lnTo>
                  <a:pt x="707" y="1785"/>
                </a:lnTo>
                <a:lnTo>
                  <a:pt x="698" y="1790"/>
                </a:lnTo>
                <a:lnTo>
                  <a:pt x="696" y="1796"/>
                </a:lnTo>
                <a:lnTo>
                  <a:pt x="698" y="1801"/>
                </a:lnTo>
                <a:lnTo>
                  <a:pt x="700" y="1806"/>
                </a:lnTo>
                <a:lnTo>
                  <a:pt x="702" y="1809"/>
                </a:lnTo>
                <a:lnTo>
                  <a:pt x="706" y="1812"/>
                </a:lnTo>
                <a:lnTo>
                  <a:pt x="711" y="1815"/>
                </a:lnTo>
                <a:lnTo>
                  <a:pt x="716" y="1817"/>
                </a:lnTo>
                <a:lnTo>
                  <a:pt x="722" y="1819"/>
                </a:lnTo>
                <a:lnTo>
                  <a:pt x="734" y="1823"/>
                </a:lnTo>
                <a:lnTo>
                  <a:pt x="747" y="1828"/>
                </a:lnTo>
                <a:lnTo>
                  <a:pt x="754" y="1831"/>
                </a:lnTo>
                <a:lnTo>
                  <a:pt x="759" y="1835"/>
                </a:lnTo>
                <a:lnTo>
                  <a:pt x="766" y="1840"/>
                </a:lnTo>
                <a:lnTo>
                  <a:pt x="771" y="1845"/>
                </a:lnTo>
                <a:lnTo>
                  <a:pt x="781" y="1854"/>
                </a:lnTo>
                <a:lnTo>
                  <a:pt x="794" y="1861"/>
                </a:lnTo>
                <a:lnTo>
                  <a:pt x="807" y="1868"/>
                </a:lnTo>
                <a:lnTo>
                  <a:pt x="823" y="1875"/>
                </a:lnTo>
                <a:lnTo>
                  <a:pt x="856" y="1887"/>
                </a:lnTo>
                <a:lnTo>
                  <a:pt x="890" y="1901"/>
                </a:lnTo>
                <a:lnTo>
                  <a:pt x="897" y="1901"/>
                </a:lnTo>
                <a:lnTo>
                  <a:pt x="950" y="1919"/>
                </a:lnTo>
                <a:lnTo>
                  <a:pt x="996" y="1931"/>
                </a:lnTo>
                <a:lnTo>
                  <a:pt x="1024" y="1919"/>
                </a:lnTo>
                <a:lnTo>
                  <a:pt x="1070" y="1937"/>
                </a:lnTo>
                <a:lnTo>
                  <a:pt x="1096" y="1956"/>
                </a:lnTo>
                <a:lnTo>
                  <a:pt x="1136" y="1950"/>
                </a:lnTo>
                <a:lnTo>
                  <a:pt x="1176" y="1962"/>
                </a:lnTo>
                <a:lnTo>
                  <a:pt x="1203" y="1980"/>
                </a:lnTo>
                <a:lnTo>
                  <a:pt x="1249" y="2005"/>
                </a:lnTo>
                <a:lnTo>
                  <a:pt x="1282" y="2030"/>
                </a:lnTo>
                <a:lnTo>
                  <a:pt x="1316" y="2048"/>
                </a:lnTo>
                <a:lnTo>
                  <a:pt x="1342" y="2011"/>
                </a:lnTo>
                <a:lnTo>
                  <a:pt x="1355" y="2011"/>
                </a:lnTo>
                <a:lnTo>
                  <a:pt x="1350" y="2009"/>
                </a:lnTo>
                <a:lnTo>
                  <a:pt x="1345" y="2006"/>
                </a:lnTo>
                <a:lnTo>
                  <a:pt x="1341" y="2001"/>
                </a:lnTo>
                <a:lnTo>
                  <a:pt x="1337" y="1998"/>
                </a:lnTo>
                <a:lnTo>
                  <a:pt x="1333" y="1994"/>
                </a:lnTo>
                <a:lnTo>
                  <a:pt x="1331" y="1989"/>
                </a:lnTo>
                <a:lnTo>
                  <a:pt x="1329" y="1985"/>
                </a:lnTo>
                <a:lnTo>
                  <a:pt x="1329" y="1980"/>
                </a:lnTo>
                <a:lnTo>
                  <a:pt x="1318" y="1972"/>
                </a:lnTo>
                <a:lnTo>
                  <a:pt x="1296" y="1952"/>
                </a:lnTo>
                <a:lnTo>
                  <a:pt x="1283" y="1941"/>
                </a:lnTo>
                <a:lnTo>
                  <a:pt x="1273" y="1931"/>
                </a:lnTo>
                <a:lnTo>
                  <a:pt x="1265" y="1923"/>
                </a:lnTo>
                <a:lnTo>
                  <a:pt x="1262" y="1919"/>
                </a:lnTo>
                <a:lnTo>
                  <a:pt x="1255" y="1887"/>
                </a:lnTo>
                <a:lnTo>
                  <a:pt x="1255" y="1869"/>
                </a:lnTo>
                <a:lnTo>
                  <a:pt x="1245" y="1869"/>
                </a:lnTo>
                <a:lnTo>
                  <a:pt x="1237" y="1866"/>
                </a:lnTo>
                <a:lnTo>
                  <a:pt x="1229" y="1862"/>
                </a:lnTo>
                <a:lnTo>
                  <a:pt x="1222" y="1857"/>
                </a:lnTo>
                <a:lnTo>
                  <a:pt x="1217" y="1851"/>
                </a:lnTo>
                <a:lnTo>
                  <a:pt x="1212" y="1844"/>
                </a:lnTo>
                <a:lnTo>
                  <a:pt x="1210" y="1835"/>
                </a:lnTo>
                <a:lnTo>
                  <a:pt x="1209" y="1826"/>
                </a:lnTo>
                <a:lnTo>
                  <a:pt x="1210" y="1821"/>
                </a:lnTo>
                <a:lnTo>
                  <a:pt x="1212" y="1814"/>
                </a:lnTo>
                <a:lnTo>
                  <a:pt x="1216" y="1807"/>
                </a:lnTo>
                <a:lnTo>
                  <a:pt x="1220" y="1799"/>
                </a:lnTo>
                <a:lnTo>
                  <a:pt x="1229" y="1786"/>
                </a:lnTo>
                <a:lnTo>
                  <a:pt x="1236" y="1777"/>
                </a:lnTo>
                <a:lnTo>
                  <a:pt x="1254" y="1767"/>
                </a:lnTo>
                <a:lnTo>
                  <a:pt x="1272" y="1758"/>
                </a:lnTo>
                <a:lnTo>
                  <a:pt x="1287" y="1749"/>
                </a:lnTo>
                <a:lnTo>
                  <a:pt x="1303" y="1740"/>
                </a:lnTo>
                <a:lnTo>
                  <a:pt x="1309" y="1728"/>
                </a:lnTo>
                <a:lnTo>
                  <a:pt x="1282" y="1721"/>
                </a:lnTo>
                <a:lnTo>
                  <a:pt x="1309" y="1703"/>
                </a:lnTo>
                <a:lnTo>
                  <a:pt x="1282" y="1679"/>
                </a:lnTo>
                <a:lnTo>
                  <a:pt x="1255" y="1654"/>
                </a:lnTo>
                <a:lnTo>
                  <a:pt x="1216" y="1654"/>
                </a:lnTo>
                <a:lnTo>
                  <a:pt x="1203" y="1629"/>
                </a:lnTo>
                <a:lnTo>
                  <a:pt x="1183" y="1617"/>
                </a:lnTo>
                <a:lnTo>
                  <a:pt x="1176" y="1586"/>
                </a:lnTo>
                <a:lnTo>
                  <a:pt x="1176" y="1549"/>
                </a:lnTo>
                <a:lnTo>
                  <a:pt x="1189" y="1524"/>
                </a:lnTo>
                <a:lnTo>
                  <a:pt x="1196" y="1499"/>
                </a:lnTo>
                <a:lnTo>
                  <a:pt x="1229" y="1518"/>
                </a:lnTo>
                <a:lnTo>
                  <a:pt x="1262" y="1530"/>
                </a:lnTo>
                <a:lnTo>
                  <a:pt x="1282" y="1524"/>
                </a:lnTo>
                <a:lnTo>
                  <a:pt x="1255" y="1493"/>
                </a:lnTo>
                <a:lnTo>
                  <a:pt x="1289" y="1475"/>
                </a:lnTo>
                <a:lnTo>
                  <a:pt x="1322" y="1444"/>
                </a:lnTo>
                <a:lnTo>
                  <a:pt x="1355" y="1438"/>
                </a:lnTo>
                <a:lnTo>
                  <a:pt x="1395" y="1438"/>
                </a:lnTo>
                <a:lnTo>
                  <a:pt x="1422" y="1426"/>
                </a:lnTo>
                <a:lnTo>
                  <a:pt x="1468" y="1438"/>
                </a:lnTo>
                <a:lnTo>
                  <a:pt x="1514" y="1457"/>
                </a:lnTo>
                <a:lnTo>
                  <a:pt x="1555" y="1493"/>
                </a:lnTo>
                <a:lnTo>
                  <a:pt x="1601" y="1487"/>
                </a:lnTo>
                <a:lnTo>
                  <a:pt x="1641" y="1469"/>
                </a:lnTo>
                <a:lnTo>
                  <a:pt x="1674" y="1469"/>
                </a:lnTo>
                <a:lnTo>
                  <a:pt x="1714" y="1463"/>
                </a:lnTo>
                <a:lnTo>
                  <a:pt x="1754" y="1481"/>
                </a:lnTo>
                <a:lnTo>
                  <a:pt x="1800" y="1493"/>
                </a:lnTo>
                <a:lnTo>
                  <a:pt x="1847" y="1487"/>
                </a:lnTo>
                <a:lnTo>
                  <a:pt x="1893" y="1469"/>
                </a:lnTo>
                <a:lnTo>
                  <a:pt x="1893" y="1444"/>
                </a:lnTo>
                <a:lnTo>
                  <a:pt x="1860" y="1438"/>
                </a:lnTo>
                <a:lnTo>
                  <a:pt x="1821" y="1426"/>
                </a:lnTo>
                <a:lnTo>
                  <a:pt x="1793" y="1414"/>
                </a:lnTo>
                <a:lnTo>
                  <a:pt x="1834" y="1401"/>
                </a:lnTo>
                <a:lnTo>
                  <a:pt x="1827" y="1364"/>
                </a:lnTo>
                <a:lnTo>
                  <a:pt x="1880" y="1358"/>
                </a:lnTo>
                <a:lnTo>
                  <a:pt x="1814" y="1309"/>
                </a:lnTo>
                <a:lnTo>
                  <a:pt x="1920" y="1291"/>
                </a:lnTo>
                <a:lnTo>
                  <a:pt x="2006" y="1284"/>
                </a:lnTo>
                <a:lnTo>
                  <a:pt x="2020" y="1259"/>
                </a:lnTo>
                <a:lnTo>
                  <a:pt x="2080" y="1253"/>
                </a:lnTo>
                <a:lnTo>
                  <a:pt x="2139" y="1241"/>
                </a:lnTo>
                <a:lnTo>
                  <a:pt x="2159" y="1216"/>
                </a:lnTo>
                <a:lnTo>
                  <a:pt x="2226" y="1229"/>
                </a:lnTo>
                <a:lnTo>
                  <a:pt x="2265" y="1222"/>
                </a:lnTo>
                <a:lnTo>
                  <a:pt x="2292" y="1241"/>
                </a:lnTo>
                <a:lnTo>
                  <a:pt x="2298" y="1291"/>
                </a:lnTo>
                <a:lnTo>
                  <a:pt x="2339" y="1291"/>
                </a:lnTo>
                <a:lnTo>
                  <a:pt x="2352" y="1277"/>
                </a:lnTo>
                <a:lnTo>
                  <a:pt x="2372" y="1291"/>
                </a:lnTo>
                <a:lnTo>
                  <a:pt x="2411" y="1297"/>
                </a:lnTo>
                <a:lnTo>
                  <a:pt x="2431" y="1297"/>
                </a:lnTo>
                <a:lnTo>
                  <a:pt x="2431" y="1333"/>
                </a:lnTo>
                <a:lnTo>
                  <a:pt x="2472" y="1327"/>
                </a:lnTo>
                <a:lnTo>
                  <a:pt x="2511" y="1309"/>
                </a:lnTo>
                <a:lnTo>
                  <a:pt x="2551" y="1277"/>
                </a:lnTo>
                <a:lnTo>
                  <a:pt x="2577" y="1265"/>
                </a:lnTo>
                <a:lnTo>
                  <a:pt x="2577" y="1297"/>
                </a:lnTo>
                <a:lnTo>
                  <a:pt x="2618" y="1315"/>
                </a:lnTo>
                <a:lnTo>
                  <a:pt x="2664" y="1333"/>
                </a:lnTo>
                <a:lnTo>
                  <a:pt x="2704" y="1376"/>
                </a:lnTo>
                <a:lnTo>
                  <a:pt x="2757" y="1420"/>
                </a:lnTo>
                <a:lnTo>
                  <a:pt x="2803" y="1457"/>
                </a:lnTo>
                <a:lnTo>
                  <a:pt x="2823" y="1487"/>
                </a:lnTo>
                <a:lnTo>
                  <a:pt x="2836" y="1457"/>
                </a:lnTo>
                <a:lnTo>
                  <a:pt x="2864" y="1451"/>
                </a:lnTo>
                <a:lnTo>
                  <a:pt x="2884" y="1475"/>
                </a:lnTo>
                <a:lnTo>
                  <a:pt x="2923" y="1487"/>
                </a:lnTo>
                <a:lnTo>
                  <a:pt x="2969" y="1481"/>
                </a:lnTo>
                <a:lnTo>
                  <a:pt x="2997" y="1469"/>
                </a:lnTo>
                <a:lnTo>
                  <a:pt x="3036" y="1499"/>
                </a:lnTo>
                <a:lnTo>
                  <a:pt x="3082" y="1524"/>
                </a:lnTo>
                <a:lnTo>
                  <a:pt x="3123" y="1549"/>
                </a:lnTo>
                <a:lnTo>
                  <a:pt x="3176" y="1555"/>
                </a:lnTo>
                <a:lnTo>
                  <a:pt x="3182" y="1562"/>
                </a:lnTo>
                <a:lnTo>
                  <a:pt x="3186" y="1560"/>
                </a:lnTo>
                <a:lnTo>
                  <a:pt x="3189" y="1557"/>
                </a:lnTo>
                <a:lnTo>
                  <a:pt x="3193" y="1556"/>
                </a:lnTo>
                <a:lnTo>
                  <a:pt x="3198" y="1555"/>
                </a:lnTo>
                <a:lnTo>
                  <a:pt x="3211" y="1555"/>
                </a:lnTo>
                <a:lnTo>
                  <a:pt x="3228" y="1555"/>
                </a:lnTo>
                <a:lnTo>
                  <a:pt x="3234" y="1554"/>
                </a:lnTo>
                <a:lnTo>
                  <a:pt x="3239" y="1552"/>
                </a:lnTo>
                <a:lnTo>
                  <a:pt x="3246" y="1549"/>
                </a:lnTo>
                <a:lnTo>
                  <a:pt x="3251" y="1546"/>
                </a:lnTo>
                <a:lnTo>
                  <a:pt x="3261" y="1539"/>
                </a:lnTo>
                <a:lnTo>
                  <a:pt x="3269" y="1537"/>
                </a:lnTo>
                <a:lnTo>
                  <a:pt x="3278" y="1536"/>
                </a:lnTo>
                <a:lnTo>
                  <a:pt x="3288" y="1534"/>
                </a:lnTo>
                <a:lnTo>
                  <a:pt x="3296" y="1531"/>
                </a:lnTo>
                <a:lnTo>
                  <a:pt x="3304" y="1527"/>
                </a:lnTo>
                <a:lnTo>
                  <a:pt x="3320" y="1517"/>
                </a:lnTo>
                <a:lnTo>
                  <a:pt x="3335" y="1506"/>
                </a:lnTo>
                <a:lnTo>
                  <a:pt x="3350" y="1494"/>
                </a:lnTo>
                <a:lnTo>
                  <a:pt x="3366" y="1485"/>
                </a:lnTo>
                <a:lnTo>
                  <a:pt x="3374" y="1481"/>
                </a:lnTo>
                <a:lnTo>
                  <a:pt x="3383" y="1478"/>
                </a:lnTo>
                <a:lnTo>
                  <a:pt x="3392" y="1476"/>
                </a:lnTo>
                <a:lnTo>
                  <a:pt x="3402" y="1475"/>
                </a:lnTo>
                <a:lnTo>
                  <a:pt x="3413" y="1476"/>
                </a:lnTo>
                <a:lnTo>
                  <a:pt x="3423" y="1477"/>
                </a:lnTo>
                <a:lnTo>
                  <a:pt x="3432" y="1479"/>
                </a:lnTo>
                <a:lnTo>
                  <a:pt x="3439" y="1481"/>
                </a:lnTo>
                <a:lnTo>
                  <a:pt x="3447" y="1483"/>
                </a:lnTo>
                <a:lnTo>
                  <a:pt x="3453" y="1485"/>
                </a:lnTo>
                <a:lnTo>
                  <a:pt x="3461" y="1487"/>
                </a:lnTo>
                <a:lnTo>
                  <a:pt x="3468" y="1487"/>
                </a:lnTo>
                <a:lnTo>
                  <a:pt x="3494" y="1475"/>
                </a:lnTo>
                <a:lnTo>
                  <a:pt x="3507" y="1475"/>
                </a:lnTo>
                <a:lnTo>
                  <a:pt x="3522" y="1475"/>
                </a:lnTo>
                <a:lnTo>
                  <a:pt x="3522" y="1483"/>
                </a:lnTo>
                <a:lnTo>
                  <a:pt x="3524" y="1490"/>
                </a:lnTo>
                <a:lnTo>
                  <a:pt x="3526" y="1496"/>
                </a:lnTo>
                <a:lnTo>
                  <a:pt x="3528" y="1501"/>
                </a:lnTo>
                <a:lnTo>
                  <a:pt x="3535" y="1510"/>
                </a:lnTo>
                <a:lnTo>
                  <a:pt x="3541" y="1518"/>
                </a:lnTo>
                <a:lnTo>
                  <a:pt x="3720" y="1518"/>
                </a:lnTo>
                <a:lnTo>
                  <a:pt x="3721" y="1510"/>
                </a:lnTo>
                <a:lnTo>
                  <a:pt x="3720" y="1501"/>
                </a:lnTo>
                <a:lnTo>
                  <a:pt x="3718" y="1494"/>
                </a:lnTo>
                <a:lnTo>
                  <a:pt x="3716" y="1488"/>
                </a:lnTo>
                <a:lnTo>
                  <a:pt x="3713" y="1482"/>
                </a:lnTo>
                <a:lnTo>
                  <a:pt x="3708" y="1477"/>
                </a:lnTo>
                <a:lnTo>
                  <a:pt x="3704" y="1472"/>
                </a:lnTo>
                <a:lnTo>
                  <a:pt x="3699" y="1467"/>
                </a:lnTo>
                <a:lnTo>
                  <a:pt x="3691" y="1459"/>
                </a:lnTo>
                <a:lnTo>
                  <a:pt x="3682" y="1449"/>
                </a:lnTo>
                <a:lnTo>
                  <a:pt x="3679" y="1443"/>
                </a:lnTo>
                <a:lnTo>
                  <a:pt x="3676" y="1438"/>
                </a:lnTo>
                <a:lnTo>
                  <a:pt x="3674" y="1432"/>
                </a:lnTo>
                <a:lnTo>
                  <a:pt x="3674" y="1426"/>
                </a:lnTo>
                <a:lnTo>
                  <a:pt x="3674" y="1418"/>
                </a:lnTo>
                <a:lnTo>
                  <a:pt x="3674" y="1411"/>
                </a:lnTo>
                <a:lnTo>
                  <a:pt x="3674" y="1404"/>
                </a:lnTo>
                <a:lnTo>
                  <a:pt x="3674" y="1395"/>
                </a:lnTo>
                <a:lnTo>
                  <a:pt x="3687" y="1388"/>
                </a:lnTo>
                <a:lnTo>
                  <a:pt x="3880" y="1426"/>
                </a:lnTo>
                <a:lnTo>
                  <a:pt x="3883" y="1437"/>
                </a:lnTo>
                <a:lnTo>
                  <a:pt x="3886" y="1446"/>
                </a:lnTo>
                <a:lnTo>
                  <a:pt x="3890" y="1456"/>
                </a:lnTo>
                <a:lnTo>
                  <a:pt x="3895" y="1464"/>
                </a:lnTo>
                <a:lnTo>
                  <a:pt x="3900" y="1472"/>
                </a:lnTo>
                <a:lnTo>
                  <a:pt x="3906" y="1478"/>
                </a:lnTo>
                <a:lnTo>
                  <a:pt x="3914" y="1484"/>
                </a:lnTo>
                <a:lnTo>
                  <a:pt x="3920" y="1489"/>
                </a:lnTo>
                <a:lnTo>
                  <a:pt x="3929" y="1493"/>
                </a:lnTo>
                <a:lnTo>
                  <a:pt x="3938" y="1496"/>
                </a:lnTo>
                <a:lnTo>
                  <a:pt x="3948" y="1499"/>
                </a:lnTo>
                <a:lnTo>
                  <a:pt x="3957" y="1502"/>
                </a:lnTo>
                <a:lnTo>
                  <a:pt x="3968" y="1504"/>
                </a:lnTo>
                <a:lnTo>
                  <a:pt x="3981" y="1505"/>
                </a:lnTo>
                <a:lnTo>
                  <a:pt x="3993" y="1506"/>
                </a:lnTo>
                <a:lnTo>
                  <a:pt x="4006" y="1506"/>
                </a:lnTo>
                <a:lnTo>
                  <a:pt x="4018" y="1506"/>
                </a:lnTo>
                <a:lnTo>
                  <a:pt x="4029" y="1502"/>
                </a:lnTo>
                <a:lnTo>
                  <a:pt x="4039" y="1500"/>
                </a:lnTo>
                <a:lnTo>
                  <a:pt x="4050" y="1496"/>
                </a:lnTo>
                <a:lnTo>
                  <a:pt x="4060" y="1493"/>
                </a:lnTo>
                <a:lnTo>
                  <a:pt x="4069" y="1490"/>
                </a:lnTo>
                <a:lnTo>
                  <a:pt x="4080" y="1488"/>
                </a:lnTo>
                <a:lnTo>
                  <a:pt x="4093" y="1487"/>
                </a:lnTo>
                <a:lnTo>
                  <a:pt x="4108" y="1488"/>
                </a:lnTo>
                <a:lnTo>
                  <a:pt x="4123" y="1490"/>
                </a:lnTo>
                <a:lnTo>
                  <a:pt x="4136" y="1492"/>
                </a:lnTo>
                <a:lnTo>
                  <a:pt x="4150" y="1496"/>
                </a:lnTo>
                <a:lnTo>
                  <a:pt x="4162" y="1500"/>
                </a:lnTo>
                <a:lnTo>
                  <a:pt x="4173" y="1506"/>
                </a:lnTo>
                <a:lnTo>
                  <a:pt x="4184" y="1511"/>
                </a:lnTo>
                <a:lnTo>
                  <a:pt x="4195" y="1517"/>
                </a:lnTo>
                <a:lnTo>
                  <a:pt x="4214" y="1528"/>
                </a:lnTo>
                <a:lnTo>
                  <a:pt x="4233" y="1539"/>
                </a:lnTo>
                <a:lnTo>
                  <a:pt x="4243" y="1544"/>
                </a:lnTo>
                <a:lnTo>
                  <a:pt x="4253" y="1548"/>
                </a:lnTo>
                <a:lnTo>
                  <a:pt x="4262" y="1552"/>
                </a:lnTo>
                <a:lnTo>
                  <a:pt x="4272" y="1555"/>
                </a:lnTo>
                <a:lnTo>
                  <a:pt x="4306" y="1555"/>
                </a:lnTo>
                <a:lnTo>
                  <a:pt x="4334" y="1555"/>
                </a:lnTo>
                <a:lnTo>
                  <a:pt x="4358" y="1555"/>
                </a:lnTo>
                <a:lnTo>
                  <a:pt x="4378" y="1555"/>
                </a:lnTo>
                <a:lnTo>
                  <a:pt x="4396" y="1555"/>
                </a:lnTo>
                <a:lnTo>
                  <a:pt x="4412" y="1555"/>
                </a:lnTo>
                <a:lnTo>
                  <a:pt x="4427" y="1555"/>
                </a:lnTo>
                <a:lnTo>
                  <a:pt x="4445" y="1555"/>
                </a:lnTo>
                <a:lnTo>
                  <a:pt x="4455" y="1554"/>
                </a:lnTo>
                <a:lnTo>
                  <a:pt x="4464" y="1553"/>
                </a:lnTo>
                <a:lnTo>
                  <a:pt x="4470" y="1550"/>
                </a:lnTo>
                <a:lnTo>
                  <a:pt x="4476" y="1547"/>
                </a:lnTo>
                <a:lnTo>
                  <a:pt x="4480" y="1544"/>
                </a:lnTo>
                <a:lnTo>
                  <a:pt x="4485" y="1539"/>
                </a:lnTo>
                <a:lnTo>
                  <a:pt x="4488" y="1535"/>
                </a:lnTo>
                <a:lnTo>
                  <a:pt x="4490" y="1530"/>
                </a:lnTo>
                <a:lnTo>
                  <a:pt x="4495" y="1522"/>
                </a:lnTo>
                <a:lnTo>
                  <a:pt x="4503" y="1514"/>
                </a:lnTo>
                <a:lnTo>
                  <a:pt x="4509" y="1511"/>
                </a:lnTo>
                <a:lnTo>
                  <a:pt x="4514" y="1508"/>
                </a:lnTo>
                <a:lnTo>
                  <a:pt x="4522" y="1507"/>
                </a:lnTo>
                <a:lnTo>
                  <a:pt x="4531" y="1506"/>
                </a:lnTo>
                <a:lnTo>
                  <a:pt x="4554" y="1507"/>
                </a:lnTo>
                <a:lnTo>
                  <a:pt x="4577" y="1509"/>
                </a:lnTo>
                <a:lnTo>
                  <a:pt x="4599" y="1512"/>
                </a:lnTo>
                <a:lnTo>
                  <a:pt x="4620" y="1515"/>
                </a:lnTo>
                <a:lnTo>
                  <a:pt x="4651" y="1522"/>
                </a:lnTo>
                <a:lnTo>
                  <a:pt x="4663" y="1524"/>
                </a:lnTo>
                <a:lnTo>
                  <a:pt x="4678" y="1524"/>
                </a:lnTo>
                <a:lnTo>
                  <a:pt x="4690" y="1524"/>
                </a:lnTo>
                <a:lnTo>
                  <a:pt x="4700" y="1524"/>
                </a:lnTo>
                <a:lnTo>
                  <a:pt x="4711" y="1524"/>
                </a:lnTo>
                <a:lnTo>
                  <a:pt x="4718" y="1524"/>
                </a:lnTo>
                <a:lnTo>
                  <a:pt x="4727" y="1521"/>
                </a:lnTo>
                <a:lnTo>
                  <a:pt x="4737" y="1518"/>
                </a:lnTo>
                <a:lnTo>
                  <a:pt x="4746" y="1513"/>
                </a:lnTo>
                <a:lnTo>
                  <a:pt x="4755" y="1508"/>
                </a:lnTo>
                <a:lnTo>
                  <a:pt x="4763" y="1501"/>
                </a:lnTo>
                <a:lnTo>
                  <a:pt x="4771" y="1494"/>
                </a:lnTo>
                <a:lnTo>
                  <a:pt x="4777" y="1487"/>
                </a:lnTo>
                <a:lnTo>
                  <a:pt x="4771" y="1484"/>
                </a:lnTo>
                <a:lnTo>
                  <a:pt x="4766" y="1481"/>
                </a:lnTo>
                <a:lnTo>
                  <a:pt x="4760" y="1476"/>
                </a:lnTo>
                <a:lnTo>
                  <a:pt x="4756" y="1471"/>
                </a:lnTo>
                <a:lnTo>
                  <a:pt x="4750" y="1465"/>
                </a:lnTo>
                <a:lnTo>
                  <a:pt x="4747" y="1458"/>
                </a:lnTo>
                <a:lnTo>
                  <a:pt x="4745" y="1452"/>
                </a:lnTo>
                <a:lnTo>
                  <a:pt x="4744" y="1444"/>
                </a:lnTo>
                <a:lnTo>
                  <a:pt x="4745" y="1435"/>
                </a:lnTo>
                <a:lnTo>
                  <a:pt x="4747" y="1428"/>
                </a:lnTo>
                <a:lnTo>
                  <a:pt x="4750" y="1422"/>
                </a:lnTo>
                <a:lnTo>
                  <a:pt x="4754" y="1417"/>
                </a:lnTo>
                <a:lnTo>
                  <a:pt x="4757" y="1411"/>
                </a:lnTo>
                <a:lnTo>
                  <a:pt x="4760" y="1405"/>
                </a:lnTo>
                <a:lnTo>
                  <a:pt x="4762" y="1398"/>
                </a:lnTo>
                <a:lnTo>
                  <a:pt x="4763" y="1388"/>
                </a:lnTo>
                <a:lnTo>
                  <a:pt x="4763" y="1382"/>
                </a:lnTo>
                <a:lnTo>
                  <a:pt x="4761" y="1377"/>
                </a:lnTo>
                <a:lnTo>
                  <a:pt x="4759" y="1372"/>
                </a:lnTo>
                <a:lnTo>
                  <a:pt x="4756" y="1369"/>
                </a:lnTo>
                <a:lnTo>
                  <a:pt x="4747" y="1363"/>
                </a:lnTo>
                <a:lnTo>
                  <a:pt x="4737" y="1359"/>
                </a:lnTo>
                <a:lnTo>
                  <a:pt x="4727" y="1355"/>
                </a:lnTo>
                <a:lnTo>
                  <a:pt x="4718" y="1350"/>
                </a:lnTo>
                <a:lnTo>
                  <a:pt x="4715" y="1347"/>
                </a:lnTo>
                <a:lnTo>
                  <a:pt x="4713" y="1343"/>
                </a:lnTo>
                <a:lnTo>
                  <a:pt x="4711" y="1339"/>
                </a:lnTo>
                <a:lnTo>
                  <a:pt x="4711" y="1333"/>
                </a:lnTo>
                <a:lnTo>
                  <a:pt x="4711" y="1324"/>
                </a:lnTo>
                <a:lnTo>
                  <a:pt x="4711" y="1315"/>
                </a:lnTo>
                <a:lnTo>
                  <a:pt x="4830" y="1297"/>
                </a:lnTo>
                <a:lnTo>
                  <a:pt x="4869" y="1307"/>
                </a:lnTo>
                <a:lnTo>
                  <a:pt x="4898" y="1315"/>
                </a:lnTo>
                <a:lnTo>
                  <a:pt x="4928" y="1322"/>
                </a:lnTo>
                <a:lnTo>
                  <a:pt x="4963" y="1333"/>
                </a:lnTo>
                <a:lnTo>
                  <a:pt x="4974" y="1338"/>
                </a:lnTo>
                <a:lnTo>
                  <a:pt x="4985" y="1343"/>
                </a:lnTo>
                <a:lnTo>
                  <a:pt x="4995" y="1349"/>
                </a:lnTo>
                <a:lnTo>
                  <a:pt x="5005" y="1356"/>
                </a:lnTo>
                <a:lnTo>
                  <a:pt x="5021" y="1371"/>
                </a:lnTo>
                <a:lnTo>
                  <a:pt x="5038" y="1386"/>
                </a:lnTo>
                <a:lnTo>
                  <a:pt x="5046" y="1395"/>
                </a:lnTo>
                <a:lnTo>
                  <a:pt x="5054" y="1402"/>
                </a:lnTo>
                <a:lnTo>
                  <a:pt x="5063" y="1408"/>
                </a:lnTo>
                <a:lnTo>
                  <a:pt x="5073" y="1414"/>
                </a:lnTo>
                <a:lnTo>
                  <a:pt x="5084" y="1419"/>
                </a:lnTo>
                <a:lnTo>
                  <a:pt x="5095" y="1423"/>
                </a:lnTo>
                <a:lnTo>
                  <a:pt x="5108" y="1425"/>
                </a:lnTo>
                <a:lnTo>
                  <a:pt x="5122" y="1426"/>
                </a:lnTo>
                <a:lnTo>
                  <a:pt x="5127" y="1438"/>
                </a:lnTo>
                <a:lnTo>
                  <a:pt x="5132" y="1449"/>
                </a:lnTo>
                <a:lnTo>
                  <a:pt x="5139" y="1459"/>
                </a:lnTo>
                <a:lnTo>
                  <a:pt x="5148" y="1468"/>
                </a:lnTo>
                <a:lnTo>
                  <a:pt x="5156" y="1476"/>
                </a:lnTo>
                <a:lnTo>
                  <a:pt x="5166" y="1484"/>
                </a:lnTo>
                <a:lnTo>
                  <a:pt x="5176" y="1490"/>
                </a:lnTo>
                <a:lnTo>
                  <a:pt x="5188" y="1496"/>
                </a:lnTo>
                <a:lnTo>
                  <a:pt x="5199" y="1502"/>
                </a:lnTo>
                <a:lnTo>
                  <a:pt x="5211" y="1508"/>
                </a:lnTo>
                <a:lnTo>
                  <a:pt x="5225" y="1512"/>
                </a:lnTo>
                <a:lnTo>
                  <a:pt x="5237" y="1516"/>
                </a:lnTo>
                <a:lnTo>
                  <a:pt x="5263" y="1524"/>
                </a:lnTo>
                <a:lnTo>
                  <a:pt x="5288" y="1530"/>
                </a:lnTo>
                <a:lnTo>
                  <a:pt x="5303" y="1536"/>
                </a:lnTo>
                <a:lnTo>
                  <a:pt x="5317" y="1542"/>
                </a:lnTo>
                <a:lnTo>
                  <a:pt x="5330" y="1550"/>
                </a:lnTo>
                <a:lnTo>
                  <a:pt x="5342" y="1558"/>
                </a:lnTo>
                <a:lnTo>
                  <a:pt x="5365" y="1577"/>
                </a:lnTo>
                <a:lnTo>
                  <a:pt x="5388" y="1595"/>
                </a:lnTo>
                <a:lnTo>
                  <a:pt x="5399" y="1604"/>
                </a:lnTo>
                <a:lnTo>
                  <a:pt x="5410" y="1612"/>
                </a:lnTo>
                <a:lnTo>
                  <a:pt x="5422" y="1621"/>
                </a:lnTo>
                <a:lnTo>
                  <a:pt x="5434" y="1628"/>
                </a:lnTo>
                <a:lnTo>
                  <a:pt x="5446" y="1633"/>
                </a:lnTo>
                <a:lnTo>
                  <a:pt x="5460" y="1638"/>
                </a:lnTo>
                <a:lnTo>
                  <a:pt x="5473" y="1640"/>
                </a:lnTo>
                <a:lnTo>
                  <a:pt x="5488" y="1641"/>
                </a:lnTo>
                <a:lnTo>
                  <a:pt x="5497" y="1641"/>
                </a:lnTo>
                <a:lnTo>
                  <a:pt x="5506" y="1640"/>
                </a:lnTo>
                <a:lnTo>
                  <a:pt x="5514" y="1638"/>
                </a:lnTo>
                <a:lnTo>
                  <a:pt x="5522" y="1635"/>
                </a:lnTo>
                <a:lnTo>
                  <a:pt x="5536" y="1628"/>
                </a:lnTo>
                <a:lnTo>
                  <a:pt x="5551" y="1620"/>
                </a:lnTo>
                <a:lnTo>
                  <a:pt x="5565" y="1611"/>
                </a:lnTo>
                <a:lnTo>
                  <a:pt x="5579" y="1605"/>
                </a:lnTo>
                <a:lnTo>
                  <a:pt x="5587" y="1602"/>
                </a:lnTo>
                <a:lnTo>
                  <a:pt x="5596" y="1600"/>
                </a:lnTo>
                <a:lnTo>
                  <a:pt x="5604" y="1599"/>
                </a:lnTo>
                <a:lnTo>
                  <a:pt x="5614" y="1598"/>
                </a:lnTo>
                <a:lnTo>
                  <a:pt x="5621" y="1599"/>
                </a:lnTo>
                <a:lnTo>
                  <a:pt x="5626" y="1601"/>
                </a:lnTo>
                <a:lnTo>
                  <a:pt x="5631" y="1604"/>
                </a:lnTo>
                <a:lnTo>
                  <a:pt x="5635" y="1607"/>
                </a:lnTo>
                <a:lnTo>
                  <a:pt x="5642" y="1613"/>
                </a:lnTo>
                <a:lnTo>
                  <a:pt x="5647" y="1617"/>
                </a:lnTo>
                <a:lnTo>
                  <a:pt x="5647" y="1629"/>
                </a:lnTo>
                <a:lnTo>
                  <a:pt x="5647" y="1638"/>
                </a:lnTo>
                <a:lnTo>
                  <a:pt x="5647" y="1645"/>
                </a:lnTo>
                <a:lnTo>
                  <a:pt x="5647" y="1654"/>
                </a:lnTo>
                <a:lnTo>
                  <a:pt x="5647" y="1662"/>
                </a:lnTo>
                <a:lnTo>
                  <a:pt x="5649" y="1672"/>
                </a:lnTo>
                <a:lnTo>
                  <a:pt x="5652" y="1679"/>
                </a:lnTo>
                <a:lnTo>
                  <a:pt x="5655" y="1686"/>
                </a:lnTo>
                <a:lnTo>
                  <a:pt x="5659" y="1693"/>
                </a:lnTo>
                <a:lnTo>
                  <a:pt x="5664" y="1699"/>
                </a:lnTo>
                <a:lnTo>
                  <a:pt x="5668" y="1704"/>
                </a:lnTo>
                <a:lnTo>
                  <a:pt x="5674" y="1709"/>
                </a:lnTo>
                <a:lnTo>
                  <a:pt x="5674" y="1790"/>
                </a:lnTo>
                <a:lnTo>
                  <a:pt x="5666" y="1791"/>
                </a:lnTo>
                <a:lnTo>
                  <a:pt x="5657" y="1792"/>
                </a:lnTo>
                <a:lnTo>
                  <a:pt x="5649" y="1792"/>
                </a:lnTo>
                <a:lnTo>
                  <a:pt x="5641" y="1792"/>
                </a:lnTo>
                <a:lnTo>
                  <a:pt x="5623" y="1790"/>
                </a:lnTo>
                <a:lnTo>
                  <a:pt x="5608" y="1790"/>
                </a:lnTo>
                <a:lnTo>
                  <a:pt x="5604" y="1790"/>
                </a:lnTo>
                <a:lnTo>
                  <a:pt x="5602" y="1792"/>
                </a:lnTo>
                <a:lnTo>
                  <a:pt x="5600" y="1794"/>
                </a:lnTo>
                <a:lnTo>
                  <a:pt x="5598" y="1796"/>
                </a:lnTo>
                <a:lnTo>
                  <a:pt x="5595" y="1802"/>
                </a:lnTo>
                <a:lnTo>
                  <a:pt x="5593" y="1808"/>
                </a:lnTo>
                <a:lnTo>
                  <a:pt x="5595" y="1818"/>
                </a:lnTo>
                <a:lnTo>
                  <a:pt x="5597" y="1827"/>
                </a:lnTo>
                <a:lnTo>
                  <a:pt x="5600" y="1835"/>
                </a:lnTo>
                <a:lnTo>
                  <a:pt x="5604" y="1844"/>
                </a:lnTo>
                <a:lnTo>
                  <a:pt x="5609" y="1852"/>
                </a:lnTo>
                <a:lnTo>
                  <a:pt x="5614" y="1859"/>
                </a:lnTo>
                <a:lnTo>
                  <a:pt x="5620" y="1865"/>
                </a:lnTo>
                <a:lnTo>
                  <a:pt x="5626" y="1871"/>
                </a:lnTo>
                <a:lnTo>
                  <a:pt x="5637" y="1881"/>
                </a:lnTo>
                <a:lnTo>
                  <a:pt x="5647" y="1890"/>
                </a:lnTo>
                <a:lnTo>
                  <a:pt x="5651" y="1896"/>
                </a:lnTo>
                <a:lnTo>
                  <a:pt x="5653" y="1899"/>
                </a:lnTo>
                <a:lnTo>
                  <a:pt x="5654" y="1903"/>
                </a:lnTo>
                <a:lnTo>
                  <a:pt x="5654" y="1907"/>
                </a:lnTo>
                <a:lnTo>
                  <a:pt x="5747" y="1919"/>
                </a:lnTo>
                <a:lnTo>
                  <a:pt x="5754" y="1918"/>
                </a:lnTo>
                <a:lnTo>
                  <a:pt x="5761" y="1917"/>
                </a:lnTo>
                <a:lnTo>
                  <a:pt x="5768" y="1915"/>
                </a:lnTo>
                <a:lnTo>
                  <a:pt x="5775" y="1912"/>
                </a:lnTo>
                <a:lnTo>
                  <a:pt x="5780" y="1908"/>
                </a:lnTo>
                <a:lnTo>
                  <a:pt x="5786" y="1904"/>
                </a:lnTo>
                <a:lnTo>
                  <a:pt x="5792" y="1899"/>
                </a:lnTo>
                <a:lnTo>
                  <a:pt x="5797" y="1892"/>
                </a:lnTo>
                <a:lnTo>
                  <a:pt x="5807" y="1880"/>
                </a:lnTo>
                <a:lnTo>
                  <a:pt x="5815" y="1865"/>
                </a:lnTo>
                <a:lnTo>
                  <a:pt x="5823" y="1850"/>
                </a:lnTo>
                <a:lnTo>
                  <a:pt x="5830" y="1832"/>
                </a:lnTo>
                <a:lnTo>
                  <a:pt x="5835" y="1815"/>
                </a:lnTo>
                <a:lnTo>
                  <a:pt x="5841" y="1797"/>
                </a:lnTo>
                <a:lnTo>
                  <a:pt x="5845" y="1779"/>
                </a:lnTo>
                <a:lnTo>
                  <a:pt x="5847" y="1763"/>
                </a:lnTo>
                <a:lnTo>
                  <a:pt x="5852" y="1733"/>
                </a:lnTo>
                <a:lnTo>
                  <a:pt x="5853" y="1709"/>
                </a:lnTo>
                <a:lnTo>
                  <a:pt x="5853" y="1694"/>
                </a:lnTo>
                <a:lnTo>
                  <a:pt x="5853" y="1677"/>
                </a:lnTo>
                <a:lnTo>
                  <a:pt x="5853" y="1657"/>
                </a:lnTo>
                <a:lnTo>
                  <a:pt x="5853" y="1635"/>
                </a:lnTo>
                <a:lnTo>
                  <a:pt x="5853" y="1623"/>
                </a:lnTo>
                <a:lnTo>
                  <a:pt x="5853" y="1612"/>
                </a:lnTo>
                <a:lnTo>
                  <a:pt x="5855" y="1607"/>
                </a:lnTo>
                <a:lnTo>
                  <a:pt x="5858" y="1604"/>
                </a:lnTo>
                <a:lnTo>
                  <a:pt x="5865" y="1601"/>
                </a:lnTo>
                <a:lnTo>
                  <a:pt x="5873" y="1598"/>
                </a:lnTo>
                <a:lnTo>
                  <a:pt x="5873" y="1568"/>
                </a:lnTo>
                <a:lnTo>
                  <a:pt x="5867" y="1564"/>
                </a:lnTo>
                <a:lnTo>
                  <a:pt x="5859" y="1558"/>
                </a:lnTo>
                <a:lnTo>
                  <a:pt x="5850" y="1551"/>
                </a:lnTo>
                <a:lnTo>
                  <a:pt x="5843" y="1543"/>
                </a:lnTo>
                <a:lnTo>
                  <a:pt x="5835" y="1534"/>
                </a:lnTo>
                <a:lnTo>
                  <a:pt x="5830" y="1525"/>
                </a:lnTo>
                <a:lnTo>
                  <a:pt x="5827" y="1520"/>
                </a:lnTo>
                <a:lnTo>
                  <a:pt x="5826" y="1516"/>
                </a:lnTo>
                <a:lnTo>
                  <a:pt x="5826" y="1511"/>
                </a:lnTo>
                <a:lnTo>
                  <a:pt x="5826" y="1506"/>
                </a:lnTo>
                <a:lnTo>
                  <a:pt x="5816" y="1498"/>
                </a:lnTo>
                <a:lnTo>
                  <a:pt x="5808" y="1490"/>
                </a:lnTo>
                <a:lnTo>
                  <a:pt x="5799" y="1481"/>
                </a:lnTo>
                <a:lnTo>
                  <a:pt x="5791" y="1472"/>
                </a:lnTo>
                <a:lnTo>
                  <a:pt x="5776" y="1451"/>
                </a:lnTo>
                <a:lnTo>
                  <a:pt x="5761" y="1428"/>
                </a:lnTo>
                <a:lnTo>
                  <a:pt x="5748" y="1404"/>
                </a:lnTo>
                <a:lnTo>
                  <a:pt x="5735" y="1378"/>
                </a:lnTo>
                <a:lnTo>
                  <a:pt x="5721" y="1353"/>
                </a:lnTo>
                <a:lnTo>
                  <a:pt x="5707" y="1327"/>
                </a:lnTo>
                <a:lnTo>
                  <a:pt x="5700" y="1316"/>
                </a:lnTo>
                <a:lnTo>
                  <a:pt x="5692" y="1307"/>
                </a:lnTo>
                <a:lnTo>
                  <a:pt x="5684" y="1299"/>
                </a:lnTo>
                <a:lnTo>
                  <a:pt x="5674" y="1291"/>
                </a:lnTo>
                <a:lnTo>
                  <a:pt x="5664" y="1285"/>
                </a:lnTo>
                <a:lnTo>
                  <a:pt x="5652" y="1279"/>
                </a:lnTo>
                <a:lnTo>
                  <a:pt x="5640" y="1274"/>
                </a:lnTo>
                <a:lnTo>
                  <a:pt x="5628" y="1270"/>
                </a:lnTo>
                <a:lnTo>
                  <a:pt x="5600" y="1263"/>
                </a:lnTo>
                <a:lnTo>
                  <a:pt x="5570" y="1256"/>
                </a:lnTo>
                <a:lnTo>
                  <a:pt x="5540" y="1249"/>
                </a:lnTo>
                <a:lnTo>
                  <a:pt x="5508" y="1241"/>
                </a:lnTo>
                <a:lnTo>
                  <a:pt x="5503" y="1252"/>
                </a:lnTo>
                <a:lnTo>
                  <a:pt x="5500" y="1265"/>
                </a:lnTo>
                <a:lnTo>
                  <a:pt x="5498" y="1272"/>
                </a:lnTo>
                <a:lnTo>
                  <a:pt x="5496" y="1279"/>
                </a:lnTo>
                <a:lnTo>
                  <a:pt x="5492" y="1285"/>
                </a:lnTo>
                <a:lnTo>
                  <a:pt x="5488" y="1291"/>
                </a:lnTo>
                <a:lnTo>
                  <a:pt x="5483" y="1284"/>
                </a:lnTo>
                <a:lnTo>
                  <a:pt x="5476" y="1278"/>
                </a:lnTo>
                <a:lnTo>
                  <a:pt x="5469" y="1275"/>
                </a:lnTo>
                <a:lnTo>
                  <a:pt x="5462" y="1272"/>
                </a:lnTo>
                <a:lnTo>
                  <a:pt x="5446" y="1267"/>
                </a:lnTo>
                <a:lnTo>
                  <a:pt x="5431" y="1264"/>
                </a:lnTo>
                <a:lnTo>
                  <a:pt x="5423" y="1262"/>
                </a:lnTo>
                <a:lnTo>
                  <a:pt x="5417" y="1260"/>
                </a:lnTo>
                <a:lnTo>
                  <a:pt x="5411" y="1257"/>
                </a:lnTo>
                <a:lnTo>
                  <a:pt x="5406" y="1254"/>
                </a:lnTo>
                <a:lnTo>
                  <a:pt x="5401" y="1249"/>
                </a:lnTo>
                <a:lnTo>
                  <a:pt x="5398" y="1244"/>
                </a:lnTo>
                <a:lnTo>
                  <a:pt x="5396" y="1237"/>
                </a:lnTo>
                <a:lnTo>
                  <a:pt x="5395" y="1229"/>
                </a:lnTo>
                <a:lnTo>
                  <a:pt x="5378" y="1226"/>
                </a:lnTo>
                <a:lnTo>
                  <a:pt x="5341" y="1218"/>
                </a:lnTo>
                <a:lnTo>
                  <a:pt x="5322" y="1214"/>
                </a:lnTo>
                <a:lnTo>
                  <a:pt x="5305" y="1210"/>
                </a:lnTo>
                <a:lnTo>
                  <a:pt x="5293" y="1207"/>
                </a:lnTo>
                <a:lnTo>
                  <a:pt x="5288" y="1204"/>
                </a:lnTo>
                <a:lnTo>
                  <a:pt x="5289" y="1197"/>
                </a:lnTo>
                <a:lnTo>
                  <a:pt x="5293" y="1191"/>
                </a:lnTo>
                <a:lnTo>
                  <a:pt x="5298" y="1185"/>
                </a:lnTo>
                <a:lnTo>
                  <a:pt x="5304" y="1180"/>
                </a:lnTo>
                <a:lnTo>
                  <a:pt x="5319" y="1167"/>
                </a:lnTo>
                <a:lnTo>
                  <a:pt x="5334" y="1154"/>
                </a:lnTo>
                <a:lnTo>
                  <a:pt x="5331" y="1147"/>
                </a:lnTo>
                <a:lnTo>
                  <a:pt x="5329" y="1140"/>
                </a:lnTo>
                <a:lnTo>
                  <a:pt x="5328" y="1132"/>
                </a:lnTo>
                <a:lnTo>
                  <a:pt x="5329" y="1125"/>
                </a:lnTo>
                <a:lnTo>
                  <a:pt x="5331" y="1117"/>
                </a:lnTo>
                <a:lnTo>
                  <a:pt x="5334" y="1108"/>
                </a:lnTo>
                <a:lnTo>
                  <a:pt x="5339" y="1100"/>
                </a:lnTo>
                <a:lnTo>
                  <a:pt x="5343" y="1092"/>
                </a:lnTo>
                <a:lnTo>
                  <a:pt x="5365" y="1064"/>
                </a:lnTo>
                <a:lnTo>
                  <a:pt x="5382" y="1043"/>
                </a:lnTo>
                <a:lnTo>
                  <a:pt x="5382" y="964"/>
                </a:lnTo>
                <a:lnTo>
                  <a:pt x="5388" y="962"/>
                </a:lnTo>
                <a:lnTo>
                  <a:pt x="5396" y="961"/>
                </a:lnTo>
                <a:lnTo>
                  <a:pt x="5402" y="961"/>
                </a:lnTo>
                <a:lnTo>
                  <a:pt x="5409" y="962"/>
                </a:lnTo>
                <a:lnTo>
                  <a:pt x="5423" y="963"/>
                </a:lnTo>
                <a:lnTo>
                  <a:pt x="5441" y="964"/>
                </a:lnTo>
                <a:lnTo>
                  <a:pt x="5465" y="964"/>
                </a:lnTo>
                <a:lnTo>
                  <a:pt x="5492" y="966"/>
                </a:lnTo>
                <a:lnTo>
                  <a:pt x="5521" y="968"/>
                </a:lnTo>
                <a:lnTo>
                  <a:pt x="5552" y="970"/>
                </a:lnTo>
                <a:lnTo>
                  <a:pt x="5583" y="972"/>
                </a:lnTo>
                <a:lnTo>
                  <a:pt x="5612" y="974"/>
                </a:lnTo>
                <a:lnTo>
                  <a:pt x="5641" y="975"/>
                </a:lnTo>
                <a:lnTo>
                  <a:pt x="5667" y="976"/>
                </a:lnTo>
                <a:lnTo>
                  <a:pt x="5671" y="975"/>
                </a:lnTo>
                <a:lnTo>
                  <a:pt x="5677" y="972"/>
                </a:lnTo>
                <a:lnTo>
                  <a:pt x="5682" y="968"/>
                </a:lnTo>
                <a:lnTo>
                  <a:pt x="5687" y="964"/>
                </a:lnTo>
                <a:lnTo>
                  <a:pt x="5674" y="945"/>
                </a:lnTo>
                <a:lnTo>
                  <a:pt x="5807" y="945"/>
                </a:lnTo>
                <a:lnTo>
                  <a:pt x="5809" y="949"/>
                </a:lnTo>
                <a:lnTo>
                  <a:pt x="5816" y="955"/>
                </a:lnTo>
                <a:lnTo>
                  <a:pt x="5825" y="962"/>
                </a:lnTo>
                <a:lnTo>
                  <a:pt x="5836" y="969"/>
                </a:lnTo>
                <a:lnTo>
                  <a:pt x="5857" y="982"/>
                </a:lnTo>
                <a:lnTo>
                  <a:pt x="5867" y="988"/>
                </a:lnTo>
                <a:lnTo>
                  <a:pt x="5871" y="988"/>
                </a:lnTo>
                <a:lnTo>
                  <a:pt x="5875" y="987"/>
                </a:lnTo>
                <a:lnTo>
                  <a:pt x="5878" y="985"/>
                </a:lnTo>
                <a:lnTo>
                  <a:pt x="5880" y="983"/>
                </a:lnTo>
                <a:lnTo>
                  <a:pt x="5884" y="979"/>
                </a:lnTo>
                <a:lnTo>
                  <a:pt x="5888" y="973"/>
                </a:lnTo>
                <a:lnTo>
                  <a:pt x="5892" y="967"/>
                </a:lnTo>
                <a:lnTo>
                  <a:pt x="5898" y="963"/>
                </a:lnTo>
                <a:lnTo>
                  <a:pt x="5902" y="961"/>
                </a:lnTo>
                <a:lnTo>
                  <a:pt x="5906" y="959"/>
                </a:lnTo>
                <a:lnTo>
                  <a:pt x="5913" y="958"/>
                </a:lnTo>
                <a:lnTo>
                  <a:pt x="5920" y="958"/>
                </a:lnTo>
                <a:lnTo>
                  <a:pt x="5911" y="954"/>
                </a:lnTo>
                <a:lnTo>
                  <a:pt x="5904" y="950"/>
                </a:lnTo>
                <a:lnTo>
                  <a:pt x="5900" y="945"/>
                </a:lnTo>
                <a:lnTo>
                  <a:pt x="5897" y="941"/>
                </a:lnTo>
                <a:lnTo>
                  <a:pt x="5894" y="935"/>
                </a:lnTo>
                <a:lnTo>
                  <a:pt x="5893" y="927"/>
                </a:lnTo>
                <a:lnTo>
                  <a:pt x="5893" y="916"/>
                </a:lnTo>
                <a:lnTo>
                  <a:pt x="5893" y="902"/>
                </a:lnTo>
                <a:lnTo>
                  <a:pt x="5893" y="886"/>
                </a:lnTo>
                <a:lnTo>
                  <a:pt x="5894" y="871"/>
                </a:lnTo>
                <a:lnTo>
                  <a:pt x="5897" y="858"/>
                </a:lnTo>
                <a:lnTo>
                  <a:pt x="5900" y="846"/>
                </a:lnTo>
                <a:lnTo>
                  <a:pt x="5902" y="841"/>
                </a:lnTo>
                <a:lnTo>
                  <a:pt x="5904" y="835"/>
                </a:lnTo>
                <a:lnTo>
                  <a:pt x="5906" y="831"/>
                </a:lnTo>
                <a:lnTo>
                  <a:pt x="5910" y="828"/>
                </a:lnTo>
                <a:lnTo>
                  <a:pt x="5913" y="825"/>
                </a:lnTo>
                <a:lnTo>
                  <a:pt x="5917" y="823"/>
                </a:lnTo>
                <a:lnTo>
                  <a:pt x="5922" y="822"/>
                </a:lnTo>
                <a:lnTo>
                  <a:pt x="5926" y="822"/>
                </a:lnTo>
                <a:lnTo>
                  <a:pt x="5945" y="822"/>
                </a:lnTo>
                <a:lnTo>
                  <a:pt x="5974" y="822"/>
                </a:lnTo>
                <a:lnTo>
                  <a:pt x="6006" y="822"/>
                </a:lnTo>
                <a:lnTo>
                  <a:pt x="6033" y="822"/>
                </a:lnTo>
                <a:lnTo>
                  <a:pt x="6037" y="828"/>
                </a:lnTo>
                <a:lnTo>
                  <a:pt x="6045" y="838"/>
                </a:lnTo>
                <a:lnTo>
                  <a:pt x="6055" y="849"/>
                </a:lnTo>
                <a:lnTo>
                  <a:pt x="6066" y="860"/>
                </a:lnTo>
                <a:lnTo>
                  <a:pt x="6077" y="871"/>
                </a:lnTo>
                <a:lnTo>
                  <a:pt x="6086" y="881"/>
                </a:lnTo>
                <a:lnTo>
                  <a:pt x="6094" y="887"/>
                </a:lnTo>
                <a:lnTo>
                  <a:pt x="6099" y="889"/>
                </a:lnTo>
                <a:lnTo>
                  <a:pt x="6102" y="881"/>
                </a:lnTo>
                <a:lnTo>
                  <a:pt x="6105" y="874"/>
                </a:lnTo>
                <a:lnTo>
                  <a:pt x="6108" y="867"/>
                </a:lnTo>
                <a:lnTo>
                  <a:pt x="6112" y="861"/>
                </a:lnTo>
                <a:lnTo>
                  <a:pt x="6116" y="855"/>
                </a:lnTo>
                <a:lnTo>
                  <a:pt x="6119" y="848"/>
                </a:lnTo>
                <a:lnTo>
                  <a:pt x="6123" y="839"/>
                </a:lnTo>
                <a:lnTo>
                  <a:pt x="6125" y="828"/>
                </a:lnTo>
                <a:lnTo>
                  <a:pt x="6128" y="830"/>
                </a:lnTo>
                <a:lnTo>
                  <a:pt x="6132" y="831"/>
                </a:lnTo>
                <a:lnTo>
                  <a:pt x="6135" y="832"/>
                </a:lnTo>
                <a:lnTo>
                  <a:pt x="6139" y="832"/>
                </a:lnTo>
                <a:lnTo>
                  <a:pt x="6144" y="832"/>
                </a:lnTo>
                <a:lnTo>
                  <a:pt x="6149" y="831"/>
                </a:lnTo>
                <a:lnTo>
                  <a:pt x="6153" y="830"/>
                </a:lnTo>
                <a:lnTo>
                  <a:pt x="6159" y="828"/>
                </a:lnTo>
                <a:lnTo>
                  <a:pt x="6148" y="815"/>
                </a:lnTo>
                <a:lnTo>
                  <a:pt x="6137" y="803"/>
                </a:lnTo>
                <a:lnTo>
                  <a:pt x="6133" y="796"/>
                </a:lnTo>
                <a:lnTo>
                  <a:pt x="6128" y="789"/>
                </a:lnTo>
                <a:lnTo>
                  <a:pt x="6126" y="782"/>
                </a:lnTo>
                <a:lnTo>
                  <a:pt x="6125" y="772"/>
                </a:lnTo>
                <a:lnTo>
                  <a:pt x="6126" y="767"/>
                </a:lnTo>
                <a:lnTo>
                  <a:pt x="6128" y="764"/>
                </a:lnTo>
                <a:lnTo>
                  <a:pt x="6132" y="761"/>
                </a:lnTo>
                <a:lnTo>
                  <a:pt x="6135" y="760"/>
                </a:lnTo>
                <a:lnTo>
                  <a:pt x="6140" y="759"/>
                </a:lnTo>
                <a:lnTo>
                  <a:pt x="6146" y="759"/>
                </a:lnTo>
                <a:lnTo>
                  <a:pt x="6152" y="760"/>
                </a:lnTo>
                <a:lnTo>
                  <a:pt x="6159" y="762"/>
                </a:lnTo>
                <a:lnTo>
                  <a:pt x="6188" y="771"/>
                </a:lnTo>
                <a:lnTo>
                  <a:pt x="6212" y="778"/>
                </a:lnTo>
                <a:lnTo>
                  <a:pt x="6202" y="779"/>
                </a:lnTo>
                <a:lnTo>
                  <a:pt x="6193" y="782"/>
                </a:lnTo>
                <a:lnTo>
                  <a:pt x="6184" y="784"/>
                </a:lnTo>
                <a:lnTo>
                  <a:pt x="6179" y="785"/>
                </a:lnTo>
                <a:lnTo>
                  <a:pt x="6180" y="792"/>
                </a:lnTo>
                <a:lnTo>
                  <a:pt x="6183" y="797"/>
                </a:lnTo>
                <a:lnTo>
                  <a:pt x="6186" y="802"/>
                </a:lnTo>
                <a:lnTo>
                  <a:pt x="6191" y="807"/>
                </a:lnTo>
                <a:lnTo>
                  <a:pt x="6201" y="815"/>
                </a:lnTo>
                <a:lnTo>
                  <a:pt x="6211" y="822"/>
                </a:lnTo>
                <a:lnTo>
                  <a:pt x="6222" y="829"/>
                </a:lnTo>
                <a:lnTo>
                  <a:pt x="6230" y="837"/>
                </a:lnTo>
                <a:lnTo>
                  <a:pt x="6234" y="842"/>
                </a:lnTo>
                <a:lnTo>
                  <a:pt x="6236" y="847"/>
                </a:lnTo>
                <a:lnTo>
                  <a:pt x="6238" y="853"/>
                </a:lnTo>
                <a:lnTo>
                  <a:pt x="6238" y="859"/>
                </a:lnTo>
                <a:lnTo>
                  <a:pt x="6237" y="867"/>
                </a:lnTo>
                <a:lnTo>
                  <a:pt x="6231" y="878"/>
                </a:lnTo>
                <a:lnTo>
                  <a:pt x="6224" y="893"/>
                </a:lnTo>
                <a:lnTo>
                  <a:pt x="6215" y="907"/>
                </a:lnTo>
                <a:lnTo>
                  <a:pt x="6206" y="922"/>
                </a:lnTo>
                <a:lnTo>
                  <a:pt x="6200" y="937"/>
                </a:lnTo>
                <a:lnTo>
                  <a:pt x="6196" y="944"/>
                </a:lnTo>
                <a:lnTo>
                  <a:pt x="6194" y="952"/>
                </a:lnTo>
                <a:lnTo>
                  <a:pt x="6192" y="958"/>
                </a:lnTo>
                <a:lnTo>
                  <a:pt x="6192" y="964"/>
                </a:lnTo>
                <a:lnTo>
                  <a:pt x="6193" y="970"/>
                </a:lnTo>
                <a:lnTo>
                  <a:pt x="6195" y="974"/>
                </a:lnTo>
                <a:lnTo>
                  <a:pt x="6198" y="977"/>
                </a:lnTo>
                <a:lnTo>
                  <a:pt x="6202" y="979"/>
                </a:lnTo>
                <a:lnTo>
                  <a:pt x="6205" y="981"/>
                </a:lnTo>
                <a:lnTo>
                  <a:pt x="6208" y="984"/>
                </a:lnTo>
                <a:lnTo>
                  <a:pt x="6211" y="988"/>
                </a:lnTo>
                <a:lnTo>
                  <a:pt x="6212" y="994"/>
                </a:lnTo>
                <a:lnTo>
                  <a:pt x="6212" y="1001"/>
                </a:lnTo>
                <a:lnTo>
                  <a:pt x="6211" y="1010"/>
                </a:lnTo>
                <a:lnTo>
                  <a:pt x="6208" y="1018"/>
                </a:lnTo>
                <a:lnTo>
                  <a:pt x="6204" y="1026"/>
                </a:lnTo>
                <a:lnTo>
                  <a:pt x="6202" y="1030"/>
                </a:lnTo>
                <a:lnTo>
                  <a:pt x="6200" y="1033"/>
                </a:lnTo>
                <a:lnTo>
                  <a:pt x="6196" y="1036"/>
                </a:lnTo>
                <a:lnTo>
                  <a:pt x="6192" y="1039"/>
                </a:lnTo>
                <a:lnTo>
                  <a:pt x="6188" y="1041"/>
                </a:lnTo>
                <a:lnTo>
                  <a:pt x="6183" y="1042"/>
                </a:lnTo>
                <a:lnTo>
                  <a:pt x="6178" y="1043"/>
                </a:lnTo>
                <a:lnTo>
                  <a:pt x="6172" y="1043"/>
                </a:lnTo>
                <a:lnTo>
                  <a:pt x="6173" y="1062"/>
                </a:lnTo>
                <a:lnTo>
                  <a:pt x="6175" y="1079"/>
                </a:lnTo>
                <a:lnTo>
                  <a:pt x="6181" y="1095"/>
                </a:lnTo>
                <a:lnTo>
                  <a:pt x="6186" y="1111"/>
                </a:lnTo>
                <a:lnTo>
                  <a:pt x="6194" y="1126"/>
                </a:lnTo>
                <a:lnTo>
                  <a:pt x="6204" y="1140"/>
                </a:lnTo>
                <a:lnTo>
                  <a:pt x="6214" y="1153"/>
                </a:lnTo>
                <a:lnTo>
                  <a:pt x="6226" y="1166"/>
                </a:lnTo>
                <a:lnTo>
                  <a:pt x="6238" y="1179"/>
                </a:lnTo>
                <a:lnTo>
                  <a:pt x="6252" y="1190"/>
                </a:lnTo>
                <a:lnTo>
                  <a:pt x="6267" y="1201"/>
                </a:lnTo>
                <a:lnTo>
                  <a:pt x="6281" y="1211"/>
                </a:lnTo>
                <a:lnTo>
                  <a:pt x="6296" y="1220"/>
                </a:lnTo>
                <a:lnTo>
                  <a:pt x="6313" y="1230"/>
                </a:lnTo>
                <a:lnTo>
                  <a:pt x="6328" y="1239"/>
                </a:lnTo>
                <a:lnTo>
                  <a:pt x="6345" y="1247"/>
                </a:lnTo>
                <a:lnTo>
                  <a:pt x="6352" y="1251"/>
                </a:lnTo>
                <a:lnTo>
                  <a:pt x="6360" y="1256"/>
                </a:lnTo>
                <a:lnTo>
                  <a:pt x="6365" y="1261"/>
                </a:lnTo>
                <a:lnTo>
                  <a:pt x="6371" y="1267"/>
                </a:lnTo>
                <a:lnTo>
                  <a:pt x="6379" y="1282"/>
                </a:lnTo>
                <a:lnTo>
                  <a:pt x="6387" y="1297"/>
                </a:lnTo>
                <a:lnTo>
                  <a:pt x="6392" y="1304"/>
                </a:lnTo>
                <a:lnTo>
                  <a:pt x="6396" y="1311"/>
                </a:lnTo>
                <a:lnTo>
                  <a:pt x="6402" y="1318"/>
                </a:lnTo>
                <a:lnTo>
                  <a:pt x="6407" y="1325"/>
                </a:lnTo>
                <a:lnTo>
                  <a:pt x="6415" y="1331"/>
                </a:lnTo>
                <a:lnTo>
                  <a:pt x="6422" y="1337"/>
                </a:lnTo>
                <a:lnTo>
                  <a:pt x="6432" y="1342"/>
                </a:lnTo>
                <a:lnTo>
                  <a:pt x="6444" y="1346"/>
                </a:lnTo>
                <a:lnTo>
                  <a:pt x="6452" y="1347"/>
                </a:lnTo>
                <a:lnTo>
                  <a:pt x="6464" y="1351"/>
                </a:lnTo>
                <a:lnTo>
                  <a:pt x="6471" y="1353"/>
                </a:lnTo>
                <a:lnTo>
                  <a:pt x="6476" y="1356"/>
                </a:lnTo>
                <a:lnTo>
                  <a:pt x="6481" y="1360"/>
                </a:lnTo>
                <a:lnTo>
                  <a:pt x="6484" y="1364"/>
                </a:lnTo>
                <a:lnTo>
                  <a:pt x="6491" y="1374"/>
                </a:lnTo>
                <a:lnTo>
                  <a:pt x="6497" y="1384"/>
                </a:lnTo>
                <a:lnTo>
                  <a:pt x="6506" y="1395"/>
                </a:lnTo>
                <a:lnTo>
                  <a:pt x="6515" y="1404"/>
                </a:lnTo>
                <a:lnTo>
                  <a:pt x="6525" y="1413"/>
                </a:lnTo>
                <a:lnTo>
                  <a:pt x="6533" y="1420"/>
                </a:lnTo>
                <a:lnTo>
                  <a:pt x="6538" y="1422"/>
                </a:lnTo>
                <a:lnTo>
                  <a:pt x="6542" y="1424"/>
                </a:lnTo>
                <a:lnTo>
                  <a:pt x="6547" y="1425"/>
                </a:lnTo>
                <a:lnTo>
                  <a:pt x="6551" y="1426"/>
                </a:lnTo>
                <a:lnTo>
                  <a:pt x="6554" y="1425"/>
                </a:lnTo>
                <a:lnTo>
                  <a:pt x="6558" y="1425"/>
                </a:lnTo>
                <a:lnTo>
                  <a:pt x="6561" y="1423"/>
                </a:lnTo>
                <a:lnTo>
                  <a:pt x="6564" y="1421"/>
                </a:lnTo>
                <a:lnTo>
                  <a:pt x="6570" y="1416"/>
                </a:lnTo>
                <a:lnTo>
                  <a:pt x="6575" y="1410"/>
                </a:lnTo>
                <a:lnTo>
                  <a:pt x="6578" y="1402"/>
                </a:lnTo>
                <a:lnTo>
                  <a:pt x="6582" y="1391"/>
                </a:lnTo>
                <a:lnTo>
                  <a:pt x="6583" y="1381"/>
                </a:lnTo>
                <a:lnTo>
                  <a:pt x="6584" y="1370"/>
                </a:lnTo>
                <a:lnTo>
                  <a:pt x="6583" y="1366"/>
                </a:lnTo>
                <a:lnTo>
                  <a:pt x="6582" y="1362"/>
                </a:lnTo>
                <a:lnTo>
                  <a:pt x="6579" y="1359"/>
                </a:lnTo>
                <a:lnTo>
                  <a:pt x="6576" y="1356"/>
                </a:lnTo>
                <a:lnTo>
                  <a:pt x="6570" y="1350"/>
                </a:lnTo>
                <a:lnTo>
                  <a:pt x="6561" y="1345"/>
                </a:lnTo>
                <a:lnTo>
                  <a:pt x="6552" y="1340"/>
                </a:lnTo>
                <a:lnTo>
                  <a:pt x="6544" y="1333"/>
                </a:lnTo>
                <a:lnTo>
                  <a:pt x="6542" y="1329"/>
                </a:lnTo>
                <a:lnTo>
                  <a:pt x="6539" y="1325"/>
                </a:lnTo>
                <a:lnTo>
                  <a:pt x="6538" y="1320"/>
                </a:lnTo>
                <a:lnTo>
                  <a:pt x="6538" y="1315"/>
                </a:lnTo>
                <a:lnTo>
                  <a:pt x="6539" y="1313"/>
                </a:lnTo>
                <a:lnTo>
                  <a:pt x="6542" y="1310"/>
                </a:lnTo>
                <a:lnTo>
                  <a:pt x="6547" y="1308"/>
                </a:lnTo>
                <a:lnTo>
                  <a:pt x="6552" y="1306"/>
                </a:lnTo>
                <a:lnTo>
                  <a:pt x="6565" y="1301"/>
                </a:lnTo>
                <a:lnTo>
                  <a:pt x="6577" y="1297"/>
                </a:lnTo>
                <a:lnTo>
                  <a:pt x="6569" y="1280"/>
                </a:lnTo>
                <a:lnTo>
                  <a:pt x="6560" y="1268"/>
                </a:lnTo>
                <a:lnTo>
                  <a:pt x="6550" y="1256"/>
                </a:lnTo>
                <a:lnTo>
                  <a:pt x="6538" y="1241"/>
                </a:lnTo>
                <a:lnTo>
                  <a:pt x="6540" y="1239"/>
                </a:lnTo>
                <a:lnTo>
                  <a:pt x="6544" y="1238"/>
                </a:lnTo>
                <a:lnTo>
                  <a:pt x="6550" y="1237"/>
                </a:lnTo>
                <a:lnTo>
                  <a:pt x="6556" y="1236"/>
                </a:lnTo>
                <a:lnTo>
                  <a:pt x="6572" y="1235"/>
                </a:lnTo>
                <a:lnTo>
                  <a:pt x="6590" y="1235"/>
                </a:lnTo>
                <a:lnTo>
                  <a:pt x="6583" y="1229"/>
                </a:lnTo>
                <a:lnTo>
                  <a:pt x="6572" y="1219"/>
                </a:lnTo>
                <a:lnTo>
                  <a:pt x="6566" y="1214"/>
                </a:lnTo>
                <a:lnTo>
                  <a:pt x="6562" y="1210"/>
                </a:lnTo>
                <a:lnTo>
                  <a:pt x="6559" y="1207"/>
                </a:lnTo>
                <a:lnTo>
                  <a:pt x="6558" y="1204"/>
                </a:lnTo>
                <a:lnTo>
                  <a:pt x="6550" y="1199"/>
                </a:lnTo>
                <a:lnTo>
                  <a:pt x="6544" y="1194"/>
                </a:lnTo>
                <a:lnTo>
                  <a:pt x="6540" y="1187"/>
                </a:lnTo>
                <a:lnTo>
                  <a:pt x="6537" y="1180"/>
                </a:lnTo>
                <a:lnTo>
                  <a:pt x="6533" y="1173"/>
                </a:lnTo>
                <a:lnTo>
                  <a:pt x="6532" y="1163"/>
                </a:lnTo>
                <a:lnTo>
                  <a:pt x="6531" y="1153"/>
                </a:lnTo>
                <a:lnTo>
                  <a:pt x="6531" y="1142"/>
                </a:lnTo>
                <a:lnTo>
                  <a:pt x="6536" y="1142"/>
                </a:lnTo>
                <a:lnTo>
                  <a:pt x="6540" y="1140"/>
                </a:lnTo>
                <a:lnTo>
                  <a:pt x="6545" y="1138"/>
                </a:lnTo>
                <a:lnTo>
                  <a:pt x="6549" y="1136"/>
                </a:lnTo>
                <a:lnTo>
                  <a:pt x="6552" y="1133"/>
                </a:lnTo>
                <a:lnTo>
                  <a:pt x="6555" y="1130"/>
                </a:lnTo>
                <a:lnTo>
                  <a:pt x="6556" y="1127"/>
                </a:lnTo>
                <a:lnTo>
                  <a:pt x="6558" y="1124"/>
                </a:lnTo>
                <a:lnTo>
                  <a:pt x="6539" y="1118"/>
                </a:lnTo>
                <a:lnTo>
                  <a:pt x="6522" y="1110"/>
                </a:lnTo>
                <a:lnTo>
                  <a:pt x="6508" y="1103"/>
                </a:lnTo>
                <a:lnTo>
                  <a:pt x="6496" y="1095"/>
                </a:lnTo>
                <a:lnTo>
                  <a:pt x="6476" y="1078"/>
                </a:lnTo>
                <a:lnTo>
                  <a:pt x="6460" y="1063"/>
                </a:lnTo>
                <a:lnTo>
                  <a:pt x="6452" y="1055"/>
                </a:lnTo>
                <a:lnTo>
                  <a:pt x="6444" y="1048"/>
                </a:lnTo>
                <a:lnTo>
                  <a:pt x="6437" y="1043"/>
                </a:lnTo>
                <a:lnTo>
                  <a:pt x="6427" y="1039"/>
                </a:lnTo>
                <a:lnTo>
                  <a:pt x="6417" y="1036"/>
                </a:lnTo>
                <a:lnTo>
                  <a:pt x="6406" y="1035"/>
                </a:lnTo>
                <a:lnTo>
                  <a:pt x="6393" y="1035"/>
                </a:lnTo>
                <a:lnTo>
                  <a:pt x="6377" y="1037"/>
                </a:lnTo>
                <a:lnTo>
                  <a:pt x="6375" y="1038"/>
                </a:lnTo>
                <a:lnTo>
                  <a:pt x="6373" y="1037"/>
                </a:lnTo>
                <a:lnTo>
                  <a:pt x="6372" y="1036"/>
                </a:lnTo>
                <a:lnTo>
                  <a:pt x="6370" y="1035"/>
                </a:lnTo>
                <a:lnTo>
                  <a:pt x="6368" y="1031"/>
                </a:lnTo>
                <a:lnTo>
                  <a:pt x="6365" y="1025"/>
                </a:lnTo>
                <a:lnTo>
                  <a:pt x="6363" y="1009"/>
                </a:lnTo>
                <a:lnTo>
                  <a:pt x="6360" y="990"/>
                </a:lnTo>
                <a:lnTo>
                  <a:pt x="6358" y="981"/>
                </a:lnTo>
                <a:lnTo>
                  <a:pt x="6354" y="972"/>
                </a:lnTo>
                <a:lnTo>
                  <a:pt x="6351" y="963"/>
                </a:lnTo>
                <a:lnTo>
                  <a:pt x="6346" y="956"/>
                </a:lnTo>
                <a:lnTo>
                  <a:pt x="6340" y="949"/>
                </a:lnTo>
                <a:lnTo>
                  <a:pt x="6332" y="943"/>
                </a:lnTo>
                <a:lnTo>
                  <a:pt x="6328" y="941"/>
                </a:lnTo>
                <a:lnTo>
                  <a:pt x="6323" y="940"/>
                </a:lnTo>
                <a:lnTo>
                  <a:pt x="6317" y="939"/>
                </a:lnTo>
                <a:lnTo>
                  <a:pt x="6312" y="939"/>
                </a:lnTo>
                <a:lnTo>
                  <a:pt x="6392" y="889"/>
                </a:lnTo>
                <a:lnTo>
                  <a:pt x="6396" y="890"/>
                </a:lnTo>
                <a:lnTo>
                  <a:pt x="6399" y="894"/>
                </a:lnTo>
                <a:lnTo>
                  <a:pt x="6403" y="898"/>
                </a:lnTo>
                <a:lnTo>
                  <a:pt x="6405" y="902"/>
                </a:lnTo>
                <a:lnTo>
                  <a:pt x="6408" y="907"/>
                </a:lnTo>
                <a:lnTo>
                  <a:pt x="6413" y="911"/>
                </a:lnTo>
                <a:lnTo>
                  <a:pt x="6415" y="912"/>
                </a:lnTo>
                <a:lnTo>
                  <a:pt x="6418" y="913"/>
                </a:lnTo>
                <a:lnTo>
                  <a:pt x="6421" y="914"/>
                </a:lnTo>
                <a:lnTo>
                  <a:pt x="6425" y="914"/>
                </a:lnTo>
                <a:lnTo>
                  <a:pt x="6435" y="913"/>
                </a:lnTo>
                <a:lnTo>
                  <a:pt x="6446" y="910"/>
                </a:lnTo>
                <a:lnTo>
                  <a:pt x="6458" y="906"/>
                </a:lnTo>
                <a:lnTo>
                  <a:pt x="6470" y="901"/>
                </a:lnTo>
                <a:lnTo>
                  <a:pt x="6495" y="888"/>
                </a:lnTo>
                <a:lnTo>
                  <a:pt x="6525" y="877"/>
                </a:lnTo>
                <a:lnTo>
                  <a:pt x="6544" y="877"/>
                </a:lnTo>
                <a:lnTo>
                  <a:pt x="6547" y="885"/>
                </a:lnTo>
                <a:lnTo>
                  <a:pt x="6551" y="893"/>
                </a:lnTo>
                <a:lnTo>
                  <a:pt x="6556" y="899"/>
                </a:lnTo>
                <a:lnTo>
                  <a:pt x="6562" y="905"/>
                </a:lnTo>
                <a:lnTo>
                  <a:pt x="6576" y="915"/>
                </a:lnTo>
                <a:lnTo>
                  <a:pt x="6590" y="927"/>
                </a:lnTo>
                <a:lnTo>
                  <a:pt x="6596" y="906"/>
                </a:lnTo>
                <a:lnTo>
                  <a:pt x="6601" y="884"/>
                </a:lnTo>
                <a:lnTo>
                  <a:pt x="6605" y="873"/>
                </a:lnTo>
                <a:lnTo>
                  <a:pt x="6609" y="863"/>
                </a:lnTo>
                <a:lnTo>
                  <a:pt x="6614" y="854"/>
                </a:lnTo>
                <a:lnTo>
                  <a:pt x="6619" y="845"/>
                </a:lnTo>
                <a:lnTo>
                  <a:pt x="6626" y="835"/>
                </a:lnTo>
                <a:lnTo>
                  <a:pt x="6633" y="827"/>
                </a:lnTo>
                <a:lnTo>
                  <a:pt x="6642" y="821"/>
                </a:lnTo>
                <a:lnTo>
                  <a:pt x="6651" y="815"/>
                </a:lnTo>
                <a:lnTo>
                  <a:pt x="6662" y="810"/>
                </a:lnTo>
                <a:lnTo>
                  <a:pt x="6674" y="806"/>
                </a:lnTo>
                <a:lnTo>
                  <a:pt x="6688" y="804"/>
                </a:lnTo>
                <a:lnTo>
                  <a:pt x="6704" y="803"/>
                </a:lnTo>
                <a:lnTo>
                  <a:pt x="6701" y="799"/>
                </a:lnTo>
                <a:lnTo>
                  <a:pt x="6700" y="794"/>
                </a:lnTo>
                <a:lnTo>
                  <a:pt x="6700" y="790"/>
                </a:lnTo>
                <a:lnTo>
                  <a:pt x="6701" y="785"/>
                </a:lnTo>
                <a:lnTo>
                  <a:pt x="6702" y="775"/>
                </a:lnTo>
                <a:lnTo>
                  <a:pt x="6704" y="766"/>
                </a:lnTo>
                <a:lnTo>
                  <a:pt x="6709" y="770"/>
                </a:lnTo>
                <a:lnTo>
                  <a:pt x="6715" y="773"/>
                </a:lnTo>
                <a:lnTo>
                  <a:pt x="6721" y="775"/>
                </a:lnTo>
                <a:lnTo>
                  <a:pt x="6729" y="777"/>
                </a:lnTo>
                <a:lnTo>
                  <a:pt x="6744" y="778"/>
                </a:lnTo>
                <a:lnTo>
                  <a:pt x="6763" y="778"/>
                </a:lnTo>
                <a:lnTo>
                  <a:pt x="6774" y="781"/>
                </a:lnTo>
                <a:lnTo>
                  <a:pt x="6787" y="784"/>
                </a:lnTo>
                <a:lnTo>
                  <a:pt x="6795" y="785"/>
                </a:lnTo>
                <a:lnTo>
                  <a:pt x="6801" y="784"/>
                </a:lnTo>
                <a:lnTo>
                  <a:pt x="6809" y="783"/>
                </a:lnTo>
                <a:lnTo>
                  <a:pt x="6817" y="778"/>
                </a:lnTo>
                <a:lnTo>
                  <a:pt x="6813" y="767"/>
                </a:lnTo>
                <a:lnTo>
                  <a:pt x="6813" y="762"/>
                </a:lnTo>
                <a:lnTo>
                  <a:pt x="6816" y="757"/>
                </a:lnTo>
                <a:lnTo>
                  <a:pt x="6817" y="742"/>
                </a:lnTo>
                <a:lnTo>
                  <a:pt x="6790" y="738"/>
                </a:lnTo>
                <a:lnTo>
                  <a:pt x="6766" y="733"/>
                </a:lnTo>
                <a:lnTo>
                  <a:pt x="6743" y="727"/>
                </a:lnTo>
                <a:lnTo>
                  <a:pt x="6722" y="720"/>
                </a:lnTo>
                <a:lnTo>
                  <a:pt x="6685" y="706"/>
                </a:lnTo>
                <a:lnTo>
                  <a:pt x="6650" y="692"/>
                </a:lnTo>
                <a:lnTo>
                  <a:pt x="6632" y="685"/>
                </a:lnTo>
                <a:lnTo>
                  <a:pt x="6616" y="678"/>
                </a:lnTo>
                <a:lnTo>
                  <a:pt x="6598" y="672"/>
                </a:lnTo>
                <a:lnTo>
                  <a:pt x="6579" y="666"/>
                </a:lnTo>
                <a:lnTo>
                  <a:pt x="6561" y="662"/>
                </a:lnTo>
                <a:lnTo>
                  <a:pt x="6541" y="658"/>
                </a:lnTo>
                <a:lnTo>
                  <a:pt x="6520" y="656"/>
                </a:lnTo>
                <a:lnTo>
                  <a:pt x="6497" y="655"/>
                </a:lnTo>
                <a:lnTo>
                  <a:pt x="6543" y="659"/>
                </a:lnTo>
                <a:lnTo>
                  <a:pt x="6582" y="663"/>
                </a:lnTo>
                <a:lnTo>
                  <a:pt x="6592" y="663"/>
                </a:lnTo>
                <a:lnTo>
                  <a:pt x="6600" y="663"/>
                </a:lnTo>
                <a:lnTo>
                  <a:pt x="6610" y="662"/>
                </a:lnTo>
                <a:lnTo>
                  <a:pt x="6619" y="660"/>
                </a:lnTo>
                <a:lnTo>
                  <a:pt x="6628" y="658"/>
                </a:lnTo>
                <a:lnTo>
                  <a:pt x="6638" y="654"/>
                </a:lnTo>
                <a:lnTo>
                  <a:pt x="6648" y="649"/>
                </a:lnTo>
                <a:lnTo>
                  <a:pt x="6657" y="643"/>
                </a:lnTo>
                <a:lnTo>
                  <a:pt x="6653" y="637"/>
                </a:lnTo>
                <a:lnTo>
                  <a:pt x="6649" y="632"/>
                </a:lnTo>
                <a:lnTo>
                  <a:pt x="6644" y="627"/>
                </a:lnTo>
                <a:lnTo>
                  <a:pt x="6639" y="624"/>
                </a:lnTo>
                <a:lnTo>
                  <a:pt x="6628" y="618"/>
                </a:lnTo>
                <a:lnTo>
                  <a:pt x="6616" y="612"/>
                </a:lnTo>
                <a:lnTo>
                  <a:pt x="6605" y="607"/>
                </a:lnTo>
                <a:lnTo>
                  <a:pt x="6593" y="601"/>
                </a:lnTo>
                <a:lnTo>
                  <a:pt x="6587" y="598"/>
                </a:lnTo>
                <a:lnTo>
                  <a:pt x="6581" y="593"/>
                </a:lnTo>
                <a:lnTo>
                  <a:pt x="6576" y="588"/>
                </a:lnTo>
                <a:lnTo>
                  <a:pt x="6571" y="582"/>
                </a:lnTo>
                <a:lnTo>
                  <a:pt x="6597" y="582"/>
                </a:lnTo>
                <a:lnTo>
                  <a:pt x="6600" y="587"/>
                </a:lnTo>
                <a:lnTo>
                  <a:pt x="6605" y="592"/>
                </a:lnTo>
                <a:lnTo>
                  <a:pt x="6610" y="599"/>
                </a:lnTo>
                <a:lnTo>
                  <a:pt x="6617" y="604"/>
                </a:lnTo>
                <a:lnTo>
                  <a:pt x="6626" y="610"/>
                </a:lnTo>
                <a:lnTo>
                  <a:pt x="6634" y="615"/>
                </a:lnTo>
                <a:lnTo>
                  <a:pt x="6640" y="617"/>
                </a:lnTo>
                <a:lnTo>
                  <a:pt x="6645" y="618"/>
                </a:lnTo>
                <a:lnTo>
                  <a:pt x="6651" y="619"/>
                </a:lnTo>
                <a:lnTo>
                  <a:pt x="6657" y="619"/>
                </a:lnTo>
                <a:lnTo>
                  <a:pt x="6665" y="618"/>
                </a:lnTo>
                <a:lnTo>
                  <a:pt x="6670" y="617"/>
                </a:lnTo>
                <a:lnTo>
                  <a:pt x="6673" y="615"/>
                </a:lnTo>
                <a:lnTo>
                  <a:pt x="6675" y="612"/>
                </a:lnTo>
                <a:lnTo>
                  <a:pt x="6678" y="610"/>
                </a:lnTo>
                <a:lnTo>
                  <a:pt x="6683" y="608"/>
                </a:lnTo>
                <a:lnTo>
                  <a:pt x="6691" y="606"/>
                </a:lnTo>
                <a:lnTo>
                  <a:pt x="6704" y="606"/>
                </a:lnTo>
                <a:lnTo>
                  <a:pt x="6718" y="606"/>
                </a:lnTo>
                <a:lnTo>
                  <a:pt x="6730" y="607"/>
                </a:lnTo>
                <a:lnTo>
                  <a:pt x="6742" y="609"/>
                </a:lnTo>
                <a:lnTo>
                  <a:pt x="6752" y="612"/>
                </a:lnTo>
                <a:lnTo>
                  <a:pt x="6762" y="616"/>
                </a:lnTo>
                <a:lnTo>
                  <a:pt x="6771" y="619"/>
                </a:lnTo>
                <a:lnTo>
                  <a:pt x="6778" y="623"/>
                </a:lnTo>
                <a:lnTo>
                  <a:pt x="6786" y="627"/>
                </a:lnTo>
                <a:lnTo>
                  <a:pt x="6799" y="636"/>
                </a:lnTo>
                <a:lnTo>
                  <a:pt x="6812" y="645"/>
                </a:lnTo>
                <a:lnTo>
                  <a:pt x="6827" y="654"/>
                </a:lnTo>
                <a:lnTo>
                  <a:pt x="6843" y="661"/>
                </a:lnTo>
                <a:lnTo>
                  <a:pt x="6943" y="661"/>
                </a:lnTo>
                <a:lnTo>
                  <a:pt x="6945" y="667"/>
                </a:lnTo>
                <a:lnTo>
                  <a:pt x="6950" y="673"/>
                </a:lnTo>
                <a:lnTo>
                  <a:pt x="6955" y="676"/>
                </a:lnTo>
                <a:lnTo>
                  <a:pt x="6961" y="678"/>
                </a:lnTo>
                <a:lnTo>
                  <a:pt x="6971" y="680"/>
                </a:lnTo>
                <a:lnTo>
                  <a:pt x="6982" y="680"/>
                </a:lnTo>
                <a:lnTo>
                  <a:pt x="6989" y="680"/>
                </a:lnTo>
                <a:lnTo>
                  <a:pt x="7006" y="680"/>
                </a:lnTo>
                <a:lnTo>
                  <a:pt x="7027" y="678"/>
                </a:lnTo>
                <a:lnTo>
                  <a:pt x="7049" y="674"/>
                </a:lnTo>
                <a:lnTo>
                  <a:pt x="7031" y="668"/>
                </a:lnTo>
                <a:lnTo>
                  <a:pt x="7011" y="659"/>
                </a:lnTo>
                <a:lnTo>
                  <a:pt x="7002" y="654"/>
                </a:lnTo>
                <a:lnTo>
                  <a:pt x="6996" y="647"/>
                </a:lnTo>
                <a:lnTo>
                  <a:pt x="6993" y="644"/>
                </a:lnTo>
                <a:lnTo>
                  <a:pt x="6991" y="640"/>
                </a:lnTo>
                <a:lnTo>
                  <a:pt x="6989" y="636"/>
                </a:lnTo>
                <a:lnTo>
                  <a:pt x="6989" y="631"/>
                </a:lnTo>
                <a:lnTo>
                  <a:pt x="6990" y="621"/>
                </a:lnTo>
                <a:lnTo>
                  <a:pt x="6991" y="614"/>
                </a:lnTo>
                <a:lnTo>
                  <a:pt x="6992" y="608"/>
                </a:lnTo>
                <a:lnTo>
                  <a:pt x="6992" y="602"/>
                </a:lnTo>
                <a:lnTo>
                  <a:pt x="6991" y="593"/>
                </a:lnTo>
                <a:lnTo>
                  <a:pt x="6989" y="582"/>
                </a:lnTo>
                <a:lnTo>
                  <a:pt x="6975" y="581"/>
                </a:lnTo>
                <a:lnTo>
                  <a:pt x="6961" y="579"/>
                </a:lnTo>
                <a:lnTo>
                  <a:pt x="6947" y="577"/>
                </a:lnTo>
                <a:lnTo>
                  <a:pt x="6934" y="573"/>
                </a:lnTo>
                <a:lnTo>
                  <a:pt x="6910" y="564"/>
                </a:lnTo>
                <a:lnTo>
                  <a:pt x="6886" y="553"/>
                </a:lnTo>
                <a:lnTo>
                  <a:pt x="6861" y="543"/>
                </a:lnTo>
                <a:lnTo>
                  <a:pt x="6835" y="535"/>
                </a:lnTo>
                <a:lnTo>
                  <a:pt x="6821" y="531"/>
                </a:lnTo>
                <a:lnTo>
                  <a:pt x="6807" y="529"/>
                </a:lnTo>
                <a:lnTo>
                  <a:pt x="6793" y="527"/>
                </a:lnTo>
                <a:lnTo>
                  <a:pt x="6776" y="526"/>
                </a:lnTo>
                <a:lnTo>
                  <a:pt x="6769" y="527"/>
                </a:lnTo>
                <a:lnTo>
                  <a:pt x="6761" y="531"/>
                </a:lnTo>
                <a:lnTo>
                  <a:pt x="6756" y="533"/>
                </a:lnTo>
                <a:lnTo>
                  <a:pt x="6753" y="536"/>
                </a:lnTo>
                <a:lnTo>
                  <a:pt x="6751" y="540"/>
                </a:lnTo>
                <a:lnTo>
                  <a:pt x="6750" y="544"/>
                </a:lnTo>
                <a:lnTo>
                  <a:pt x="6751" y="547"/>
                </a:lnTo>
                <a:lnTo>
                  <a:pt x="6752" y="548"/>
                </a:lnTo>
                <a:lnTo>
                  <a:pt x="6754" y="550"/>
                </a:lnTo>
                <a:lnTo>
                  <a:pt x="6757" y="552"/>
                </a:lnTo>
                <a:lnTo>
                  <a:pt x="6765" y="555"/>
                </a:lnTo>
                <a:lnTo>
                  <a:pt x="6775" y="559"/>
                </a:lnTo>
                <a:lnTo>
                  <a:pt x="6785" y="563"/>
                </a:lnTo>
                <a:lnTo>
                  <a:pt x="6795" y="567"/>
                </a:lnTo>
                <a:lnTo>
                  <a:pt x="6799" y="570"/>
                </a:lnTo>
                <a:lnTo>
                  <a:pt x="6803" y="574"/>
                </a:lnTo>
                <a:lnTo>
                  <a:pt x="6807" y="577"/>
                </a:lnTo>
                <a:lnTo>
                  <a:pt x="6810" y="582"/>
                </a:lnTo>
                <a:lnTo>
                  <a:pt x="6778" y="567"/>
                </a:lnTo>
                <a:lnTo>
                  <a:pt x="6751" y="552"/>
                </a:lnTo>
                <a:lnTo>
                  <a:pt x="6728" y="539"/>
                </a:lnTo>
                <a:lnTo>
                  <a:pt x="6706" y="528"/>
                </a:lnTo>
                <a:lnTo>
                  <a:pt x="6684" y="517"/>
                </a:lnTo>
                <a:lnTo>
                  <a:pt x="6660" y="506"/>
                </a:lnTo>
                <a:lnTo>
                  <a:pt x="6631" y="494"/>
                </a:lnTo>
                <a:lnTo>
                  <a:pt x="6597" y="483"/>
                </a:lnTo>
                <a:lnTo>
                  <a:pt x="6573" y="477"/>
                </a:lnTo>
                <a:lnTo>
                  <a:pt x="6548" y="471"/>
                </a:lnTo>
                <a:lnTo>
                  <a:pt x="6525" y="466"/>
                </a:lnTo>
                <a:lnTo>
                  <a:pt x="6500" y="462"/>
                </a:lnTo>
                <a:lnTo>
                  <a:pt x="6454" y="455"/>
                </a:lnTo>
                <a:lnTo>
                  <a:pt x="6408" y="450"/>
                </a:lnTo>
                <a:lnTo>
                  <a:pt x="6363" y="443"/>
                </a:lnTo>
                <a:lnTo>
                  <a:pt x="6318" y="436"/>
                </a:lnTo>
                <a:lnTo>
                  <a:pt x="6295" y="432"/>
                </a:lnTo>
                <a:lnTo>
                  <a:pt x="6272" y="427"/>
                </a:lnTo>
                <a:lnTo>
                  <a:pt x="6249" y="422"/>
                </a:lnTo>
                <a:lnTo>
                  <a:pt x="6225" y="415"/>
                </a:lnTo>
                <a:lnTo>
                  <a:pt x="6146" y="415"/>
                </a:lnTo>
                <a:lnTo>
                  <a:pt x="6133" y="407"/>
                </a:lnTo>
                <a:lnTo>
                  <a:pt x="6121" y="402"/>
                </a:lnTo>
                <a:lnTo>
                  <a:pt x="6114" y="400"/>
                </a:lnTo>
                <a:lnTo>
                  <a:pt x="6106" y="398"/>
                </a:lnTo>
                <a:lnTo>
                  <a:pt x="6096" y="397"/>
                </a:lnTo>
                <a:lnTo>
                  <a:pt x="6085" y="397"/>
                </a:lnTo>
                <a:lnTo>
                  <a:pt x="6071" y="398"/>
                </a:lnTo>
                <a:lnTo>
                  <a:pt x="6058" y="400"/>
                </a:lnTo>
                <a:lnTo>
                  <a:pt x="6045" y="403"/>
                </a:lnTo>
                <a:lnTo>
                  <a:pt x="6033" y="406"/>
                </a:lnTo>
                <a:lnTo>
                  <a:pt x="6020" y="410"/>
                </a:lnTo>
                <a:lnTo>
                  <a:pt x="6007" y="412"/>
                </a:lnTo>
                <a:lnTo>
                  <a:pt x="5993" y="415"/>
                </a:lnTo>
                <a:lnTo>
                  <a:pt x="5979" y="415"/>
                </a:lnTo>
                <a:lnTo>
                  <a:pt x="5971" y="415"/>
                </a:lnTo>
                <a:lnTo>
                  <a:pt x="5960" y="412"/>
                </a:lnTo>
                <a:lnTo>
                  <a:pt x="5945" y="409"/>
                </a:lnTo>
                <a:lnTo>
                  <a:pt x="5929" y="405"/>
                </a:lnTo>
                <a:lnTo>
                  <a:pt x="5913" y="400"/>
                </a:lnTo>
                <a:lnTo>
                  <a:pt x="5899" y="395"/>
                </a:lnTo>
                <a:lnTo>
                  <a:pt x="5887" y="389"/>
                </a:lnTo>
                <a:lnTo>
                  <a:pt x="5880" y="384"/>
                </a:lnTo>
                <a:lnTo>
                  <a:pt x="5833" y="384"/>
                </a:lnTo>
                <a:lnTo>
                  <a:pt x="5835" y="394"/>
                </a:lnTo>
                <a:lnTo>
                  <a:pt x="5838" y="402"/>
                </a:lnTo>
                <a:lnTo>
                  <a:pt x="5843" y="410"/>
                </a:lnTo>
                <a:lnTo>
                  <a:pt x="5847" y="417"/>
                </a:lnTo>
                <a:lnTo>
                  <a:pt x="5853" y="423"/>
                </a:lnTo>
                <a:lnTo>
                  <a:pt x="5859" y="429"/>
                </a:lnTo>
                <a:lnTo>
                  <a:pt x="5866" y="435"/>
                </a:lnTo>
                <a:lnTo>
                  <a:pt x="5872" y="439"/>
                </a:lnTo>
                <a:lnTo>
                  <a:pt x="5895" y="454"/>
                </a:lnTo>
                <a:lnTo>
                  <a:pt x="5906" y="459"/>
                </a:lnTo>
                <a:lnTo>
                  <a:pt x="5883" y="448"/>
                </a:lnTo>
                <a:lnTo>
                  <a:pt x="5860" y="435"/>
                </a:lnTo>
                <a:lnTo>
                  <a:pt x="5848" y="430"/>
                </a:lnTo>
                <a:lnTo>
                  <a:pt x="5834" y="425"/>
                </a:lnTo>
                <a:lnTo>
                  <a:pt x="5826" y="424"/>
                </a:lnTo>
                <a:lnTo>
                  <a:pt x="5819" y="422"/>
                </a:lnTo>
                <a:lnTo>
                  <a:pt x="5810" y="422"/>
                </a:lnTo>
                <a:lnTo>
                  <a:pt x="5800" y="421"/>
                </a:lnTo>
                <a:lnTo>
                  <a:pt x="5804" y="417"/>
                </a:lnTo>
                <a:lnTo>
                  <a:pt x="5807" y="412"/>
                </a:lnTo>
                <a:lnTo>
                  <a:pt x="5809" y="405"/>
                </a:lnTo>
                <a:lnTo>
                  <a:pt x="5813" y="397"/>
                </a:lnTo>
                <a:lnTo>
                  <a:pt x="5796" y="397"/>
                </a:lnTo>
                <a:lnTo>
                  <a:pt x="5781" y="396"/>
                </a:lnTo>
                <a:lnTo>
                  <a:pt x="5767" y="395"/>
                </a:lnTo>
                <a:lnTo>
                  <a:pt x="5754" y="390"/>
                </a:lnTo>
                <a:lnTo>
                  <a:pt x="5753" y="395"/>
                </a:lnTo>
                <a:lnTo>
                  <a:pt x="5752" y="399"/>
                </a:lnTo>
                <a:lnTo>
                  <a:pt x="5751" y="402"/>
                </a:lnTo>
                <a:lnTo>
                  <a:pt x="5748" y="405"/>
                </a:lnTo>
                <a:lnTo>
                  <a:pt x="5745" y="407"/>
                </a:lnTo>
                <a:lnTo>
                  <a:pt x="5742" y="409"/>
                </a:lnTo>
                <a:lnTo>
                  <a:pt x="5737" y="411"/>
                </a:lnTo>
                <a:lnTo>
                  <a:pt x="5733" y="412"/>
                </a:lnTo>
                <a:lnTo>
                  <a:pt x="5724" y="414"/>
                </a:lnTo>
                <a:lnTo>
                  <a:pt x="5714" y="415"/>
                </a:lnTo>
                <a:lnTo>
                  <a:pt x="5703" y="415"/>
                </a:lnTo>
                <a:lnTo>
                  <a:pt x="5693" y="415"/>
                </a:lnTo>
                <a:lnTo>
                  <a:pt x="5667" y="415"/>
                </a:lnTo>
                <a:lnTo>
                  <a:pt x="5643" y="413"/>
                </a:lnTo>
                <a:lnTo>
                  <a:pt x="5621" y="411"/>
                </a:lnTo>
                <a:lnTo>
                  <a:pt x="5599" y="409"/>
                </a:lnTo>
                <a:lnTo>
                  <a:pt x="5578" y="407"/>
                </a:lnTo>
                <a:lnTo>
                  <a:pt x="5557" y="408"/>
                </a:lnTo>
                <a:lnTo>
                  <a:pt x="5546" y="409"/>
                </a:lnTo>
                <a:lnTo>
                  <a:pt x="5536" y="410"/>
                </a:lnTo>
                <a:lnTo>
                  <a:pt x="5525" y="412"/>
                </a:lnTo>
                <a:lnTo>
                  <a:pt x="5514" y="415"/>
                </a:lnTo>
                <a:lnTo>
                  <a:pt x="5528" y="430"/>
                </a:lnTo>
                <a:lnTo>
                  <a:pt x="5539" y="439"/>
                </a:lnTo>
                <a:lnTo>
                  <a:pt x="5551" y="450"/>
                </a:lnTo>
                <a:lnTo>
                  <a:pt x="5567" y="465"/>
                </a:lnTo>
                <a:lnTo>
                  <a:pt x="5531" y="450"/>
                </a:lnTo>
                <a:lnTo>
                  <a:pt x="5497" y="437"/>
                </a:lnTo>
                <a:lnTo>
                  <a:pt x="5465" y="426"/>
                </a:lnTo>
                <a:lnTo>
                  <a:pt x="5433" y="414"/>
                </a:lnTo>
                <a:lnTo>
                  <a:pt x="5419" y="407"/>
                </a:lnTo>
                <a:lnTo>
                  <a:pt x="5404" y="400"/>
                </a:lnTo>
                <a:lnTo>
                  <a:pt x="5388" y="392"/>
                </a:lnTo>
                <a:lnTo>
                  <a:pt x="5374" y="383"/>
                </a:lnTo>
                <a:lnTo>
                  <a:pt x="5360" y="373"/>
                </a:lnTo>
                <a:lnTo>
                  <a:pt x="5344" y="362"/>
                </a:lnTo>
                <a:lnTo>
                  <a:pt x="5330" y="350"/>
                </a:lnTo>
                <a:lnTo>
                  <a:pt x="5315" y="336"/>
                </a:lnTo>
                <a:lnTo>
                  <a:pt x="5109" y="336"/>
                </a:lnTo>
                <a:lnTo>
                  <a:pt x="5104" y="337"/>
                </a:lnTo>
                <a:lnTo>
                  <a:pt x="5099" y="339"/>
                </a:lnTo>
                <a:lnTo>
                  <a:pt x="5094" y="343"/>
                </a:lnTo>
                <a:lnTo>
                  <a:pt x="5090" y="348"/>
                </a:lnTo>
                <a:lnTo>
                  <a:pt x="5009" y="354"/>
                </a:lnTo>
                <a:lnTo>
                  <a:pt x="5003" y="353"/>
                </a:lnTo>
                <a:lnTo>
                  <a:pt x="4996" y="353"/>
                </a:lnTo>
                <a:lnTo>
                  <a:pt x="4991" y="351"/>
                </a:lnTo>
                <a:lnTo>
                  <a:pt x="4986" y="349"/>
                </a:lnTo>
                <a:lnTo>
                  <a:pt x="4979" y="344"/>
                </a:lnTo>
                <a:lnTo>
                  <a:pt x="4972" y="339"/>
                </a:lnTo>
                <a:lnTo>
                  <a:pt x="4964" y="332"/>
                </a:lnTo>
                <a:lnTo>
                  <a:pt x="4956" y="327"/>
                </a:lnTo>
                <a:lnTo>
                  <a:pt x="4951" y="325"/>
                </a:lnTo>
                <a:lnTo>
                  <a:pt x="4945" y="324"/>
                </a:lnTo>
                <a:lnTo>
                  <a:pt x="4938" y="323"/>
                </a:lnTo>
                <a:lnTo>
                  <a:pt x="4929" y="323"/>
                </a:lnTo>
                <a:lnTo>
                  <a:pt x="4924" y="323"/>
                </a:lnTo>
                <a:lnTo>
                  <a:pt x="4918" y="324"/>
                </a:lnTo>
                <a:lnTo>
                  <a:pt x="4916" y="326"/>
                </a:lnTo>
                <a:lnTo>
                  <a:pt x="4913" y="329"/>
                </a:lnTo>
                <a:lnTo>
                  <a:pt x="4911" y="331"/>
                </a:lnTo>
                <a:lnTo>
                  <a:pt x="4907" y="333"/>
                </a:lnTo>
                <a:lnTo>
                  <a:pt x="4903" y="334"/>
                </a:lnTo>
                <a:lnTo>
                  <a:pt x="4896" y="336"/>
                </a:lnTo>
                <a:lnTo>
                  <a:pt x="4884" y="334"/>
                </a:lnTo>
                <a:lnTo>
                  <a:pt x="4873" y="332"/>
                </a:lnTo>
                <a:lnTo>
                  <a:pt x="4863" y="328"/>
                </a:lnTo>
                <a:lnTo>
                  <a:pt x="4853" y="324"/>
                </a:lnTo>
                <a:lnTo>
                  <a:pt x="4836" y="314"/>
                </a:lnTo>
                <a:lnTo>
                  <a:pt x="4816" y="304"/>
                </a:lnTo>
                <a:lnTo>
                  <a:pt x="4830" y="292"/>
                </a:lnTo>
                <a:lnTo>
                  <a:pt x="4826" y="290"/>
                </a:lnTo>
                <a:lnTo>
                  <a:pt x="4816" y="286"/>
                </a:lnTo>
                <a:lnTo>
                  <a:pt x="4808" y="284"/>
                </a:lnTo>
                <a:lnTo>
                  <a:pt x="4799" y="282"/>
                </a:lnTo>
                <a:lnTo>
                  <a:pt x="4789" y="281"/>
                </a:lnTo>
                <a:lnTo>
                  <a:pt x="4777" y="279"/>
                </a:lnTo>
                <a:lnTo>
                  <a:pt x="4766" y="281"/>
                </a:lnTo>
                <a:lnTo>
                  <a:pt x="4757" y="281"/>
                </a:lnTo>
                <a:lnTo>
                  <a:pt x="4748" y="283"/>
                </a:lnTo>
                <a:lnTo>
                  <a:pt x="4740" y="285"/>
                </a:lnTo>
                <a:lnTo>
                  <a:pt x="4728" y="290"/>
                </a:lnTo>
                <a:lnTo>
                  <a:pt x="4717" y="295"/>
                </a:lnTo>
                <a:lnTo>
                  <a:pt x="4710" y="301"/>
                </a:lnTo>
                <a:lnTo>
                  <a:pt x="4701" y="306"/>
                </a:lnTo>
                <a:lnTo>
                  <a:pt x="4698" y="308"/>
                </a:lnTo>
                <a:lnTo>
                  <a:pt x="4693" y="309"/>
                </a:lnTo>
                <a:lnTo>
                  <a:pt x="4689" y="310"/>
                </a:lnTo>
                <a:lnTo>
                  <a:pt x="4683" y="310"/>
                </a:lnTo>
                <a:lnTo>
                  <a:pt x="4670" y="310"/>
                </a:lnTo>
                <a:lnTo>
                  <a:pt x="4657" y="310"/>
                </a:lnTo>
                <a:lnTo>
                  <a:pt x="4657" y="279"/>
                </a:lnTo>
                <a:lnTo>
                  <a:pt x="4650" y="275"/>
                </a:lnTo>
                <a:lnTo>
                  <a:pt x="4644" y="272"/>
                </a:lnTo>
                <a:lnTo>
                  <a:pt x="4638" y="271"/>
                </a:lnTo>
                <a:lnTo>
                  <a:pt x="4633" y="270"/>
                </a:lnTo>
                <a:lnTo>
                  <a:pt x="4627" y="271"/>
                </a:lnTo>
                <a:lnTo>
                  <a:pt x="4621" y="272"/>
                </a:lnTo>
                <a:lnTo>
                  <a:pt x="4613" y="275"/>
                </a:lnTo>
                <a:lnTo>
                  <a:pt x="4604" y="279"/>
                </a:lnTo>
                <a:lnTo>
                  <a:pt x="4603" y="277"/>
                </a:lnTo>
                <a:lnTo>
                  <a:pt x="4601" y="275"/>
                </a:lnTo>
                <a:lnTo>
                  <a:pt x="4599" y="273"/>
                </a:lnTo>
                <a:lnTo>
                  <a:pt x="4597" y="272"/>
                </a:lnTo>
                <a:lnTo>
                  <a:pt x="4589" y="270"/>
                </a:lnTo>
                <a:lnTo>
                  <a:pt x="4579" y="268"/>
                </a:lnTo>
                <a:lnTo>
                  <a:pt x="4557" y="267"/>
                </a:lnTo>
                <a:lnTo>
                  <a:pt x="4532" y="267"/>
                </a:lnTo>
                <a:lnTo>
                  <a:pt x="4486" y="271"/>
                </a:lnTo>
                <a:lnTo>
                  <a:pt x="4465" y="273"/>
                </a:lnTo>
                <a:lnTo>
                  <a:pt x="4398" y="273"/>
                </a:lnTo>
                <a:lnTo>
                  <a:pt x="4399" y="276"/>
                </a:lnTo>
                <a:lnTo>
                  <a:pt x="4400" y="279"/>
                </a:lnTo>
                <a:lnTo>
                  <a:pt x="4402" y="283"/>
                </a:lnTo>
                <a:lnTo>
                  <a:pt x="4405" y="285"/>
                </a:lnTo>
                <a:lnTo>
                  <a:pt x="4409" y="288"/>
                </a:lnTo>
                <a:lnTo>
                  <a:pt x="4412" y="290"/>
                </a:lnTo>
                <a:lnTo>
                  <a:pt x="4415" y="292"/>
                </a:lnTo>
                <a:lnTo>
                  <a:pt x="4418" y="292"/>
                </a:lnTo>
                <a:lnTo>
                  <a:pt x="4420" y="299"/>
                </a:lnTo>
                <a:lnTo>
                  <a:pt x="4425" y="307"/>
                </a:lnTo>
                <a:lnTo>
                  <a:pt x="4432" y="316"/>
                </a:lnTo>
                <a:lnTo>
                  <a:pt x="4438" y="323"/>
                </a:lnTo>
                <a:lnTo>
                  <a:pt x="4429" y="323"/>
                </a:lnTo>
                <a:lnTo>
                  <a:pt x="4420" y="324"/>
                </a:lnTo>
                <a:lnTo>
                  <a:pt x="4412" y="326"/>
                </a:lnTo>
                <a:lnTo>
                  <a:pt x="4403" y="329"/>
                </a:lnTo>
                <a:lnTo>
                  <a:pt x="4394" y="331"/>
                </a:lnTo>
                <a:lnTo>
                  <a:pt x="4383" y="333"/>
                </a:lnTo>
                <a:lnTo>
                  <a:pt x="4373" y="334"/>
                </a:lnTo>
                <a:lnTo>
                  <a:pt x="4358" y="336"/>
                </a:lnTo>
                <a:lnTo>
                  <a:pt x="4337" y="334"/>
                </a:lnTo>
                <a:lnTo>
                  <a:pt x="4317" y="331"/>
                </a:lnTo>
                <a:lnTo>
                  <a:pt x="4295" y="327"/>
                </a:lnTo>
                <a:lnTo>
                  <a:pt x="4272" y="323"/>
                </a:lnTo>
                <a:lnTo>
                  <a:pt x="4250" y="318"/>
                </a:lnTo>
                <a:lnTo>
                  <a:pt x="4228" y="314"/>
                </a:lnTo>
                <a:lnTo>
                  <a:pt x="4206" y="311"/>
                </a:lnTo>
                <a:lnTo>
                  <a:pt x="4186" y="310"/>
                </a:lnTo>
                <a:lnTo>
                  <a:pt x="4176" y="310"/>
                </a:lnTo>
                <a:lnTo>
                  <a:pt x="4166" y="310"/>
                </a:lnTo>
                <a:lnTo>
                  <a:pt x="4166" y="348"/>
                </a:lnTo>
                <a:lnTo>
                  <a:pt x="4139" y="348"/>
                </a:lnTo>
                <a:lnTo>
                  <a:pt x="4131" y="345"/>
                </a:lnTo>
                <a:lnTo>
                  <a:pt x="4122" y="342"/>
                </a:lnTo>
                <a:lnTo>
                  <a:pt x="4113" y="340"/>
                </a:lnTo>
                <a:lnTo>
                  <a:pt x="4102" y="338"/>
                </a:lnTo>
                <a:lnTo>
                  <a:pt x="4082" y="333"/>
                </a:lnTo>
                <a:lnTo>
                  <a:pt x="4060" y="330"/>
                </a:lnTo>
                <a:lnTo>
                  <a:pt x="4039" y="326"/>
                </a:lnTo>
                <a:lnTo>
                  <a:pt x="4019" y="321"/>
                </a:lnTo>
                <a:lnTo>
                  <a:pt x="4009" y="318"/>
                </a:lnTo>
                <a:lnTo>
                  <a:pt x="4000" y="314"/>
                </a:lnTo>
                <a:lnTo>
                  <a:pt x="3993" y="310"/>
                </a:lnTo>
                <a:lnTo>
                  <a:pt x="3986" y="304"/>
                </a:lnTo>
                <a:lnTo>
                  <a:pt x="3946" y="304"/>
                </a:lnTo>
                <a:lnTo>
                  <a:pt x="3953" y="317"/>
                </a:lnTo>
                <a:lnTo>
                  <a:pt x="3960" y="329"/>
                </a:lnTo>
                <a:lnTo>
                  <a:pt x="3941" y="318"/>
                </a:lnTo>
                <a:lnTo>
                  <a:pt x="3920" y="305"/>
                </a:lnTo>
                <a:lnTo>
                  <a:pt x="3898" y="294"/>
                </a:lnTo>
                <a:lnTo>
                  <a:pt x="3880" y="286"/>
                </a:lnTo>
                <a:lnTo>
                  <a:pt x="3820" y="286"/>
                </a:lnTo>
                <a:lnTo>
                  <a:pt x="3820" y="287"/>
                </a:lnTo>
                <a:lnTo>
                  <a:pt x="3819" y="288"/>
                </a:lnTo>
                <a:lnTo>
                  <a:pt x="3818" y="288"/>
                </a:lnTo>
                <a:lnTo>
                  <a:pt x="3816" y="287"/>
                </a:lnTo>
                <a:lnTo>
                  <a:pt x="3809" y="286"/>
                </a:lnTo>
                <a:lnTo>
                  <a:pt x="3800" y="283"/>
                </a:lnTo>
                <a:lnTo>
                  <a:pt x="3777" y="274"/>
                </a:lnTo>
                <a:lnTo>
                  <a:pt x="3752" y="265"/>
                </a:lnTo>
                <a:lnTo>
                  <a:pt x="3727" y="256"/>
                </a:lnTo>
                <a:lnTo>
                  <a:pt x="3706" y="249"/>
                </a:lnTo>
                <a:lnTo>
                  <a:pt x="3698" y="247"/>
                </a:lnTo>
                <a:lnTo>
                  <a:pt x="3694" y="246"/>
                </a:lnTo>
                <a:lnTo>
                  <a:pt x="3693" y="246"/>
                </a:lnTo>
                <a:lnTo>
                  <a:pt x="3692" y="247"/>
                </a:lnTo>
                <a:lnTo>
                  <a:pt x="3693" y="248"/>
                </a:lnTo>
                <a:lnTo>
                  <a:pt x="3694" y="249"/>
                </a:lnTo>
                <a:lnTo>
                  <a:pt x="3677" y="249"/>
                </a:lnTo>
                <a:lnTo>
                  <a:pt x="3663" y="251"/>
                </a:lnTo>
                <a:lnTo>
                  <a:pt x="3650" y="253"/>
                </a:lnTo>
                <a:lnTo>
                  <a:pt x="3637" y="255"/>
                </a:lnTo>
                <a:lnTo>
                  <a:pt x="3624" y="257"/>
                </a:lnTo>
                <a:lnTo>
                  <a:pt x="3608" y="259"/>
                </a:lnTo>
                <a:lnTo>
                  <a:pt x="3593" y="261"/>
                </a:lnTo>
                <a:lnTo>
                  <a:pt x="3574" y="261"/>
                </a:lnTo>
                <a:lnTo>
                  <a:pt x="3559" y="261"/>
                </a:lnTo>
                <a:lnTo>
                  <a:pt x="3544" y="260"/>
                </a:lnTo>
                <a:lnTo>
                  <a:pt x="3528" y="258"/>
                </a:lnTo>
                <a:lnTo>
                  <a:pt x="3515" y="256"/>
                </a:lnTo>
                <a:lnTo>
                  <a:pt x="3488" y="252"/>
                </a:lnTo>
                <a:lnTo>
                  <a:pt x="3461" y="246"/>
                </a:lnTo>
                <a:lnTo>
                  <a:pt x="3435" y="240"/>
                </a:lnTo>
                <a:lnTo>
                  <a:pt x="3408" y="236"/>
                </a:lnTo>
                <a:lnTo>
                  <a:pt x="3394" y="234"/>
                </a:lnTo>
                <a:lnTo>
                  <a:pt x="3379" y="232"/>
                </a:lnTo>
                <a:lnTo>
                  <a:pt x="3365" y="231"/>
                </a:lnTo>
                <a:lnTo>
                  <a:pt x="3348" y="231"/>
                </a:lnTo>
                <a:lnTo>
                  <a:pt x="3334" y="227"/>
                </a:lnTo>
                <a:lnTo>
                  <a:pt x="3313" y="219"/>
                </a:lnTo>
                <a:lnTo>
                  <a:pt x="3304" y="216"/>
                </a:lnTo>
                <a:lnTo>
                  <a:pt x="3296" y="214"/>
                </a:lnTo>
                <a:lnTo>
                  <a:pt x="3293" y="214"/>
                </a:lnTo>
                <a:lnTo>
                  <a:pt x="3291" y="215"/>
                </a:lnTo>
                <a:lnTo>
                  <a:pt x="3289" y="216"/>
                </a:lnTo>
                <a:lnTo>
                  <a:pt x="3289" y="218"/>
                </a:lnTo>
                <a:lnTo>
                  <a:pt x="3289" y="221"/>
                </a:lnTo>
                <a:lnTo>
                  <a:pt x="3290" y="226"/>
                </a:lnTo>
                <a:lnTo>
                  <a:pt x="3292" y="229"/>
                </a:lnTo>
                <a:lnTo>
                  <a:pt x="3295" y="233"/>
                </a:lnTo>
                <a:lnTo>
                  <a:pt x="3302" y="240"/>
                </a:lnTo>
                <a:lnTo>
                  <a:pt x="3310" y="247"/>
                </a:lnTo>
                <a:lnTo>
                  <a:pt x="3320" y="252"/>
                </a:lnTo>
                <a:lnTo>
                  <a:pt x="3328" y="257"/>
                </a:lnTo>
                <a:lnTo>
                  <a:pt x="3336" y="260"/>
                </a:lnTo>
                <a:lnTo>
                  <a:pt x="3341" y="261"/>
                </a:lnTo>
                <a:lnTo>
                  <a:pt x="3332" y="260"/>
                </a:lnTo>
                <a:lnTo>
                  <a:pt x="3323" y="257"/>
                </a:lnTo>
                <a:lnTo>
                  <a:pt x="3314" y="255"/>
                </a:lnTo>
                <a:lnTo>
                  <a:pt x="3305" y="251"/>
                </a:lnTo>
                <a:lnTo>
                  <a:pt x="3290" y="244"/>
                </a:lnTo>
                <a:lnTo>
                  <a:pt x="3273" y="235"/>
                </a:lnTo>
                <a:lnTo>
                  <a:pt x="3257" y="225"/>
                </a:lnTo>
                <a:lnTo>
                  <a:pt x="3239" y="213"/>
                </a:lnTo>
                <a:lnTo>
                  <a:pt x="3219" y="203"/>
                </a:lnTo>
                <a:lnTo>
                  <a:pt x="3195" y="193"/>
                </a:lnTo>
                <a:lnTo>
                  <a:pt x="3198" y="192"/>
                </a:lnTo>
                <a:lnTo>
                  <a:pt x="3200" y="190"/>
                </a:lnTo>
                <a:lnTo>
                  <a:pt x="3201" y="186"/>
                </a:lnTo>
                <a:lnTo>
                  <a:pt x="3201" y="181"/>
                </a:lnTo>
                <a:lnTo>
                  <a:pt x="3202" y="173"/>
                </a:lnTo>
                <a:lnTo>
                  <a:pt x="3202" y="169"/>
                </a:lnTo>
                <a:lnTo>
                  <a:pt x="3169" y="169"/>
                </a:lnTo>
                <a:lnTo>
                  <a:pt x="3164" y="170"/>
                </a:lnTo>
                <a:lnTo>
                  <a:pt x="3159" y="173"/>
                </a:lnTo>
                <a:lnTo>
                  <a:pt x="3154" y="177"/>
                </a:lnTo>
                <a:lnTo>
                  <a:pt x="3149" y="181"/>
                </a:lnTo>
                <a:lnTo>
                  <a:pt x="3153" y="187"/>
                </a:lnTo>
                <a:lnTo>
                  <a:pt x="3156" y="193"/>
                </a:lnTo>
                <a:lnTo>
                  <a:pt x="3144" y="196"/>
                </a:lnTo>
                <a:lnTo>
                  <a:pt x="3133" y="199"/>
                </a:lnTo>
                <a:lnTo>
                  <a:pt x="3122" y="203"/>
                </a:lnTo>
                <a:lnTo>
                  <a:pt x="3112" y="206"/>
                </a:lnTo>
                <a:lnTo>
                  <a:pt x="3093" y="215"/>
                </a:lnTo>
                <a:lnTo>
                  <a:pt x="3076" y="225"/>
                </a:lnTo>
                <a:lnTo>
                  <a:pt x="3058" y="235"/>
                </a:lnTo>
                <a:lnTo>
                  <a:pt x="3040" y="245"/>
                </a:lnTo>
                <a:lnTo>
                  <a:pt x="3030" y="249"/>
                </a:lnTo>
                <a:lnTo>
                  <a:pt x="3020" y="253"/>
                </a:lnTo>
                <a:lnTo>
                  <a:pt x="3008" y="257"/>
                </a:lnTo>
                <a:lnTo>
                  <a:pt x="2997" y="261"/>
                </a:lnTo>
                <a:lnTo>
                  <a:pt x="2997" y="257"/>
                </a:lnTo>
                <a:lnTo>
                  <a:pt x="2998" y="252"/>
                </a:lnTo>
                <a:lnTo>
                  <a:pt x="2999" y="248"/>
                </a:lnTo>
                <a:lnTo>
                  <a:pt x="3002" y="243"/>
                </a:lnTo>
                <a:lnTo>
                  <a:pt x="3008" y="235"/>
                </a:lnTo>
                <a:lnTo>
                  <a:pt x="3016" y="226"/>
                </a:lnTo>
                <a:lnTo>
                  <a:pt x="3026" y="217"/>
                </a:lnTo>
                <a:lnTo>
                  <a:pt x="3038" y="209"/>
                </a:lnTo>
                <a:lnTo>
                  <a:pt x="3052" y="201"/>
                </a:lnTo>
                <a:lnTo>
                  <a:pt x="3065" y="193"/>
                </a:lnTo>
                <a:lnTo>
                  <a:pt x="3093" y="179"/>
                </a:lnTo>
                <a:lnTo>
                  <a:pt x="3122" y="165"/>
                </a:lnTo>
                <a:lnTo>
                  <a:pt x="3148" y="154"/>
                </a:lnTo>
                <a:lnTo>
                  <a:pt x="3169" y="144"/>
                </a:lnTo>
                <a:lnTo>
                  <a:pt x="3157" y="136"/>
                </a:lnTo>
                <a:lnTo>
                  <a:pt x="3144" y="129"/>
                </a:lnTo>
                <a:lnTo>
                  <a:pt x="3130" y="122"/>
                </a:lnTo>
                <a:lnTo>
                  <a:pt x="3114" y="115"/>
                </a:lnTo>
                <a:lnTo>
                  <a:pt x="3098" y="107"/>
                </a:lnTo>
                <a:lnTo>
                  <a:pt x="3080" y="102"/>
                </a:lnTo>
                <a:lnTo>
                  <a:pt x="3063" y="96"/>
                </a:lnTo>
                <a:lnTo>
                  <a:pt x="3044" y="91"/>
                </a:lnTo>
                <a:lnTo>
                  <a:pt x="3024" y="86"/>
                </a:lnTo>
                <a:lnTo>
                  <a:pt x="3004" y="82"/>
                </a:lnTo>
                <a:lnTo>
                  <a:pt x="2985" y="79"/>
                </a:lnTo>
                <a:lnTo>
                  <a:pt x="2965" y="76"/>
                </a:lnTo>
                <a:lnTo>
                  <a:pt x="2944" y="74"/>
                </a:lnTo>
                <a:lnTo>
                  <a:pt x="2923" y="72"/>
                </a:lnTo>
                <a:lnTo>
                  <a:pt x="2903" y="71"/>
                </a:lnTo>
                <a:lnTo>
                  <a:pt x="2884" y="70"/>
                </a:lnTo>
                <a:lnTo>
                  <a:pt x="2875" y="71"/>
                </a:lnTo>
                <a:lnTo>
                  <a:pt x="2867" y="72"/>
                </a:lnTo>
                <a:lnTo>
                  <a:pt x="2862" y="74"/>
                </a:lnTo>
                <a:lnTo>
                  <a:pt x="2856" y="76"/>
                </a:lnTo>
                <a:lnTo>
                  <a:pt x="2850" y="79"/>
                </a:lnTo>
                <a:lnTo>
                  <a:pt x="2843" y="81"/>
                </a:lnTo>
                <a:lnTo>
                  <a:pt x="2834" y="82"/>
                </a:lnTo>
                <a:lnTo>
                  <a:pt x="2823" y="83"/>
                </a:lnTo>
                <a:lnTo>
                  <a:pt x="2723" y="64"/>
                </a:lnTo>
                <a:lnTo>
                  <a:pt x="2724" y="58"/>
                </a:lnTo>
                <a:lnTo>
                  <a:pt x="2726" y="52"/>
                </a:lnTo>
                <a:lnTo>
                  <a:pt x="2729" y="47"/>
                </a:lnTo>
                <a:lnTo>
                  <a:pt x="2731" y="42"/>
                </a:lnTo>
                <a:lnTo>
                  <a:pt x="2738" y="33"/>
                </a:lnTo>
                <a:lnTo>
                  <a:pt x="2744" y="21"/>
                </a:lnTo>
                <a:lnTo>
                  <a:pt x="2743" y="19"/>
                </a:lnTo>
                <a:lnTo>
                  <a:pt x="2742" y="17"/>
                </a:lnTo>
                <a:lnTo>
                  <a:pt x="2739" y="15"/>
                </a:lnTo>
                <a:lnTo>
                  <a:pt x="2735" y="13"/>
                </a:lnTo>
                <a:lnTo>
                  <a:pt x="2727" y="10"/>
                </a:lnTo>
                <a:lnTo>
                  <a:pt x="2717" y="9"/>
                </a:lnTo>
                <a:lnTo>
                  <a:pt x="2712" y="5"/>
                </a:lnTo>
                <a:lnTo>
                  <a:pt x="2707" y="1"/>
                </a:lnTo>
                <a:lnTo>
                  <a:pt x="2701" y="0"/>
                </a:lnTo>
                <a:lnTo>
                  <a:pt x="2696" y="0"/>
                </a:lnTo>
                <a:lnTo>
                  <a:pt x="2691" y="3"/>
                </a:lnTo>
                <a:lnTo>
                  <a:pt x="2687" y="7"/>
                </a:lnTo>
                <a:lnTo>
                  <a:pt x="2685" y="13"/>
                </a:lnTo>
                <a:lnTo>
                  <a:pt x="2684" y="21"/>
                </a:lnTo>
                <a:lnTo>
                  <a:pt x="2667" y="24"/>
                </a:lnTo>
                <a:lnTo>
                  <a:pt x="2653" y="29"/>
                </a:lnTo>
                <a:lnTo>
                  <a:pt x="2641" y="34"/>
                </a:lnTo>
                <a:lnTo>
                  <a:pt x="2630" y="40"/>
                </a:lnTo>
                <a:lnTo>
                  <a:pt x="2610" y="53"/>
                </a:lnTo>
                <a:lnTo>
                  <a:pt x="2590" y="64"/>
                </a:lnTo>
                <a:lnTo>
                  <a:pt x="2618" y="83"/>
                </a:lnTo>
                <a:lnTo>
                  <a:pt x="2611" y="83"/>
                </a:lnTo>
                <a:lnTo>
                  <a:pt x="2597" y="83"/>
                </a:lnTo>
                <a:lnTo>
                  <a:pt x="2575" y="83"/>
                </a:lnTo>
                <a:lnTo>
                  <a:pt x="2551" y="83"/>
                </a:lnTo>
                <a:lnTo>
                  <a:pt x="2567" y="97"/>
                </a:lnTo>
                <a:lnTo>
                  <a:pt x="2587" y="118"/>
                </a:lnTo>
                <a:lnTo>
                  <a:pt x="2598" y="128"/>
                </a:lnTo>
                <a:lnTo>
                  <a:pt x="2610" y="136"/>
                </a:lnTo>
                <a:lnTo>
                  <a:pt x="2617" y="140"/>
                </a:lnTo>
                <a:lnTo>
                  <a:pt x="2623" y="142"/>
                </a:lnTo>
                <a:lnTo>
                  <a:pt x="2630" y="144"/>
                </a:lnTo>
                <a:lnTo>
                  <a:pt x="2638" y="144"/>
                </a:lnTo>
                <a:lnTo>
                  <a:pt x="2630" y="144"/>
                </a:lnTo>
                <a:lnTo>
                  <a:pt x="2623" y="142"/>
                </a:lnTo>
                <a:lnTo>
                  <a:pt x="2618" y="140"/>
                </a:lnTo>
                <a:lnTo>
                  <a:pt x="2611" y="137"/>
                </a:lnTo>
                <a:lnTo>
                  <a:pt x="2600" y="130"/>
                </a:lnTo>
                <a:lnTo>
                  <a:pt x="2590" y="121"/>
                </a:lnTo>
                <a:lnTo>
                  <a:pt x="2579" y="110"/>
                </a:lnTo>
                <a:lnTo>
                  <a:pt x="2567" y="100"/>
                </a:lnTo>
                <a:lnTo>
                  <a:pt x="2561" y="95"/>
                </a:lnTo>
                <a:lnTo>
                  <a:pt x="2554" y="90"/>
                </a:lnTo>
                <a:lnTo>
                  <a:pt x="2547" y="86"/>
                </a:lnTo>
                <a:lnTo>
                  <a:pt x="2538" y="83"/>
                </a:lnTo>
                <a:lnTo>
                  <a:pt x="2465" y="114"/>
                </a:lnTo>
                <a:lnTo>
                  <a:pt x="2462" y="110"/>
                </a:lnTo>
                <a:lnTo>
                  <a:pt x="2455" y="104"/>
                </a:lnTo>
                <a:lnTo>
                  <a:pt x="2451" y="100"/>
                </a:lnTo>
                <a:lnTo>
                  <a:pt x="2446" y="98"/>
                </a:lnTo>
                <a:lnTo>
                  <a:pt x="2439" y="95"/>
                </a:lnTo>
                <a:lnTo>
                  <a:pt x="2431" y="95"/>
                </a:lnTo>
                <a:lnTo>
                  <a:pt x="2410" y="95"/>
                </a:lnTo>
                <a:lnTo>
                  <a:pt x="2391" y="98"/>
                </a:lnTo>
                <a:lnTo>
                  <a:pt x="2372" y="101"/>
                </a:lnTo>
                <a:lnTo>
                  <a:pt x="2354" y="105"/>
                </a:lnTo>
                <a:lnTo>
                  <a:pt x="2319" y="117"/>
                </a:lnTo>
                <a:lnTo>
                  <a:pt x="2284" y="129"/>
                </a:lnTo>
                <a:lnTo>
                  <a:pt x="2250" y="141"/>
                </a:lnTo>
                <a:lnTo>
                  <a:pt x="2214" y="152"/>
                </a:lnTo>
                <a:lnTo>
                  <a:pt x="2195" y="156"/>
                </a:lnTo>
                <a:lnTo>
                  <a:pt x="2175" y="159"/>
                </a:lnTo>
                <a:lnTo>
                  <a:pt x="2155" y="161"/>
                </a:lnTo>
                <a:lnTo>
                  <a:pt x="2133" y="162"/>
                </a:lnTo>
                <a:lnTo>
                  <a:pt x="2134" y="167"/>
                </a:lnTo>
                <a:lnTo>
                  <a:pt x="2137" y="173"/>
                </a:lnTo>
                <a:lnTo>
                  <a:pt x="2142" y="178"/>
                </a:lnTo>
                <a:lnTo>
                  <a:pt x="2149" y="183"/>
                </a:lnTo>
                <a:lnTo>
                  <a:pt x="2157" y="187"/>
                </a:lnTo>
                <a:lnTo>
                  <a:pt x="2167" y="190"/>
                </a:lnTo>
                <a:lnTo>
                  <a:pt x="2175" y="193"/>
                </a:lnTo>
                <a:lnTo>
                  <a:pt x="2185" y="193"/>
                </a:lnTo>
                <a:lnTo>
                  <a:pt x="2186" y="198"/>
                </a:lnTo>
                <a:lnTo>
                  <a:pt x="2187" y="203"/>
                </a:lnTo>
                <a:lnTo>
                  <a:pt x="2190" y="208"/>
                </a:lnTo>
                <a:lnTo>
                  <a:pt x="2192" y="213"/>
                </a:lnTo>
                <a:lnTo>
                  <a:pt x="2198" y="225"/>
                </a:lnTo>
                <a:lnTo>
                  <a:pt x="2207" y="235"/>
                </a:lnTo>
                <a:lnTo>
                  <a:pt x="2216" y="244"/>
                </a:lnTo>
                <a:lnTo>
                  <a:pt x="2225" y="251"/>
                </a:lnTo>
                <a:lnTo>
                  <a:pt x="2233" y="257"/>
                </a:lnTo>
                <a:lnTo>
                  <a:pt x="2239" y="261"/>
                </a:lnTo>
                <a:lnTo>
                  <a:pt x="2233" y="261"/>
                </a:lnTo>
                <a:lnTo>
                  <a:pt x="2227" y="260"/>
                </a:lnTo>
                <a:lnTo>
                  <a:pt x="2223" y="259"/>
                </a:lnTo>
                <a:lnTo>
                  <a:pt x="2217" y="257"/>
                </a:lnTo>
                <a:lnTo>
                  <a:pt x="2214" y="254"/>
                </a:lnTo>
                <a:lnTo>
                  <a:pt x="2209" y="251"/>
                </a:lnTo>
                <a:lnTo>
                  <a:pt x="2206" y="248"/>
                </a:lnTo>
                <a:lnTo>
                  <a:pt x="2203" y="244"/>
                </a:lnTo>
                <a:lnTo>
                  <a:pt x="2198" y="236"/>
                </a:lnTo>
                <a:lnTo>
                  <a:pt x="2195" y="225"/>
                </a:lnTo>
                <a:lnTo>
                  <a:pt x="2193" y="213"/>
                </a:lnTo>
                <a:lnTo>
                  <a:pt x="2192" y="200"/>
                </a:lnTo>
                <a:lnTo>
                  <a:pt x="2190" y="201"/>
                </a:lnTo>
                <a:lnTo>
                  <a:pt x="2186" y="202"/>
                </a:lnTo>
                <a:lnTo>
                  <a:pt x="2182" y="202"/>
                </a:lnTo>
                <a:lnTo>
                  <a:pt x="2179" y="202"/>
                </a:lnTo>
                <a:lnTo>
                  <a:pt x="2169" y="200"/>
                </a:lnTo>
                <a:lnTo>
                  <a:pt x="2159" y="200"/>
                </a:lnTo>
                <a:lnTo>
                  <a:pt x="2150" y="200"/>
                </a:lnTo>
                <a:lnTo>
                  <a:pt x="2141" y="202"/>
                </a:lnTo>
                <a:lnTo>
                  <a:pt x="2134" y="205"/>
                </a:lnTo>
                <a:lnTo>
                  <a:pt x="2126" y="209"/>
                </a:lnTo>
                <a:lnTo>
                  <a:pt x="2118" y="212"/>
                </a:lnTo>
                <a:lnTo>
                  <a:pt x="2111" y="215"/>
                </a:lnTo>
                <a:lnTo>
                  <a:pt x="2102" y="217"/>
                </a:lnTo>
                <a:lnTo>
                  <a:pt x="2093" y="218"/>
                </a:lnTo>
                <a:lnTo>
                  <a:pt x="2083" y="217"/>
                </a:lnTo>
                <a:lnTo>
                  <a:pt x="2073" y="214"/>
                </a:lnTo>
                <a:lnTo>
                  <a:pt x="2066" y="210"/>
                </a:lnTo>
                <a:lnTo>
                  <a:pt x="2059" y="206"/>
                </a:lnTo>
                <a:lnTo>
                  <a:pt x="2020" y="218"/>
                </a:lnTo>
                <a:lnTo>
                  <a:pt x="2013" y="218"/>
                </a:lnTo>
                <a:lnTo>
                  <a:pt x="2000" y="219"/>
                </a:lnTo>
                <a:lnTo>
                  <a:pt x="1992" y="221"/>
                </a:lnTo>
                <a:lnTo>
                  <a:pt x="1985" y="223"/>
                </a:lnTo>
                <a:lnTo>
                  <a:pt x="1983" y="225"/>
                </a:lnTo>
                <a:lnTo>
                  <a:pt x="1981" y="227"/>
                </a:lnTo>
                <a:lnTo>
                  <a:pt x="1980" y="229"/>
                </a:lnTo>
                <a:lnTo>
                  <a:pt x="1980" y="231"/>
                </a:lnTo>
                <a:lnTo>
                  <a:pt x="1980" y="234"/>
                </a:lnTo>
                <a:lnTo>
                  <a:pt x="1982" y="238"/>
                </a:lnTo>
                <a:lnTo>
                  <a:pt x="1984" y="242"/>
                </a:lnTo>
                <a:lnTo>
                  <a:pt x="1988" y="245"/>
                </a:lnTo>
                <a:lnTo>
                  <a:pt x="1996" y="253"/>
                </a:lnTo>
                <a:lnTo>
                  <a:pt x="2009" y="261"/>
                </a:lnTo>
                <a:lnTo>
                  <a:pt x="2023" y="270"/>
                </a:lnTo>
                <a:lnTo>
                  <a:pt x="2038" y="278"/>
                </a:lnTo>
                <a:lnTo>
                  <a:pt x="2056" y="287"/>
                </a:lnTo>
                <a:lnTo>
                  <a:pt x="2074" y="295"/>
                </a:lnTo>
                <a:lnTo>
                  <a:pt x="2112" y="311"/>
                </a:lnTo>
                <a:lnTo>
                  <a:pt x="2148" y="324"/>
                </a:lnTo>
                <a:lnTo>
                  <a:pt x="2178" y="334"/>
                </a:lnTo>
                <a:lnTo>
                  <a:pt x="2198" y="342"/>
                </a:lnTo>
                <a:lnTo>
                  <a:pt x="2200" y="352"/>
                </a:lnTo>
                <a:lnTo>
                  <a:pt x="2202" y="361"/>
                </a:lnTo>
                <a:lnTo>
                  <a:pt x="2204" y="369"/>
                </a:lnTo>
                <a:lnTo>
                  <a:pt x="2207" y="376"/>
                </a:lnTo>
                <a:lnTo>
                  <a:pt x="2216" y="389"/>
                </a:lnTo>
                <a:lnTo>
                  <a:pt x="2226" y="403"/>
                </a:lnTo>
                <a:lnTo>
                  <a:pt x="2214" y="405"/>
                </a:lnTo>
                <a:lnTo>
                  <a:pt x="2203" y="404"/>
                </a:lnTo>
                <a:lnTo>
                  <a:pt x="2193" y="402"/>
                </a:lnTo>
                <a:lnTo>
                  <a:pt x="2184" y="399"/>
                </a:lnTo>
                <a:lnTo>
                  <a:pt x="2177" y="394"/>
                </a:lnTo>
                <a:lnTo>
                  <a:pt x="2169" y="387"/>
                </a:lnTo>
                <a:lnTo>
                  <a:pt x="2161" y="381"/>
                </a:lnTo>
                <a:lnTo>
                  <a:pt x="2155" y="374"/>
                </a:lnTo>
                <a:lnTo>
                  <a:pt x="2142" y="360"/>
                </a:lnTo>
                <a:lnTo>
                  <a:pt x="2129" y="345"/>
                </a:lnTo>
                <a:lnTo>
                  <a:pt x="2123" y="339"/>
                </a:lnTo>
                <a:lnTo>
                  <a:pt x="2115" y="332"/>
                </a:lnTo>
                <a:lnTo>
                  <a:pt x="2107" y="327"/>
                </a:lnTo>
                <a:lnTo>
                  <a:pt x="2100" y="323"/>
                </a:lnTo>
                <a:lnTo>
                  <a:pt x="2065" y="315"/>
                </a:lnTo>
                <a:lnTo>
                  <a:pt x="2020" y="305"/>
                </a:lnTo>
                <a:lnTo>
                  <a:pt x="2009" y="302"/>
                </a:lnTo>
                <a:lnTo>
                  <a:pt x="1999" y="298"/>
                </a:lnTo>
                <a:lnTo>
                  <a:pt x="1989" y="293"/>
                </a:lnTo>
                <a:lnTo>
                  <a:pt x="1980" y="288"/>
                </a:lnTo>
                <a:lnTo>
                  <a:pt x="1972" y="281"/>
                </a:lnTo>
                <a:lnTo>
                  <a:pt x="1967" y="273"/>
                </a:lnTo>
                <a:lnTo>
                  <a:pt x="1964" y="269"/>
                </a:lnTo>
                <a:lnTo>
                  <a:pt x="1962" y="265"/>
                </a:lnTo>
                <a:lnTo>
                  <a:pt x="1960" y="260"/>
                </a:lnTo>
                <a:lnTo>
                  <a:pt x="1960" y="255"/>
                </a:lnTo>
                <a:lnTo>
                  <a:pt x="1947" y="255"/>
                </a:lnTo>
                <a:lnTo>
                  <a:pt x="1940" y="255"/>
                </a:lnTo>
                <a:lnTo>
                  <a:pt x="1933" y="256"/>
                </a:lnTo>
                <a:lnTo>
                  <a:pt x="1927" y="258"/>
                </a:lnTo>
                <a:lnTo>
                  <a:pt x="1922" y="261"/>
                </a:lnTo>
                <a:lnTo>
                  <a:pt x="1916" y="264"/>
                </a:lnTo>
                <a:lnTo>
                  <a:pt x="1910" y="267"/>
                </a:lnTo>
                <a:lnTo>
                  <a:pt x="1903" y="270"/>
                </a:lnTo>
                <a:lnTo>
                  <a:pt x="1895" y="272"/>
                </a:lnTo>
                <a:lnTo>
                  <a:pt x="1887" y="273"/>
                </a:lnTo>
                <a:lnTo>
                  <a:pt x="1882" y="287"/>
                </a:lnTo>
                <a:lnTo>
                  <a:pt x="1879" y="297"/>
                </a:lnTo>
                <a:lnTo>
                  <a:pt x="1877" y="301"/>
                </a:lnTo>
                <a:lnTo>
                  <a:pt x="1875" y="305"/>
                </a:lnTo>
                <a:lnTo>
                  <a:pt x="1871" y="308"/>
                </a:lnTo>
                <a:lnTo>
                  <a:pt x="1867" y="310"/>
                </a:lnTo>
                <a:lnTo>
                  <a:pt x="1871" y="316"/>
                </a:lnTo>
                <a:lnTo>
                  <a:pt x="1876" y="320"/>
                </a:lnTo>
                <a:lnTo>
                  <a:pt x="1882" y="325"/>
                </a:lnTo>
                <a:lnTo>
                  <a:pt x="1889" y="328"/>
                </a:lnTo>
                <a:lnTo>
                  <a:pt x="1903" y="334"/>
                </a:lnTo>
                <a:lnTo>
                  <a:pt x="1921" y="340"/>
                </a:lnTo>
                <a:lnTo>
                  <a:pt x="1959" y="349"/>
                </a:lnTo>
                <a:lnTo>
                  <a:pt x="2000" y="360"/>
                </a:lnTo>
                <a:lnTo>
                  <a:pt x="1954" y="360"/>
                </a:lnTo>
                <a:lnTo>
                  <a:pt x="1929" y="354"/>
                </a:lnTo>
                <a:lnTo>
                  <a:pt x="1906" y="349"/>
                </a:lnTo>
                <a:lnTo>
                  <a:pt x="1886" y="344"/>
                </a:lnTo>
                <a:lnTo>
                  <a:pt x="1866" y="338"/>
                </a:lnTo>
                <a:lnTo>
                  <a:pt x="1857" y="333"/>
                </a:lnTo>
                <a:lnTo>
                  <a:pt x="1849" y="328"/>
                </a:lnTo>
                <a:lnTo>
                  <a:pt x="1842" y="322"/>
                </a:lnTo>
                <a:lnTo>
                  <a:pt x="1835" y="315"/>
                </a:lnTo>
                <a:lnTo>
                  <a:pt x="1828" y="307"/>
                </a:lnTo>
                <a:lnTo>
                  <a:pt x="1823" y="298"/>
                </a:lnTo>
                <a:lnTo>
                  <a:pt x="1817" y="287"/>
                </a:lnTo>
                <a:lnTo>
                  <a:pt x="1814" y="273"/>
                </a:lnTo>
                <a:lnTo>
                  <a:pt x="1787" y="273"/>
                </a:lnTo>
                <a:lnTo>
                  <a:pt x="1787" y="282"/>
                </a:lnTo>
                <a:lnTo>
                  <a:pt x="1786" y="288"/>
                </a:lnTo>
                <a:lnTo>
                  <a:pt x="1785" y="293"/>
                </a:lnTo>
                <a:lnTo>
                  <a:pt x="1782" y="298"/>
                </a:lnTo>
                <a:lnTo>
                  <a:pt x="1776" y="306"/>
                </a:lnTo>
                <a:lnTo>
                  <a:pt x="1767" y="316"/>
                </a:lnTo>
                <a:lnTo>
                  <a:pt x="1771" y="323"/>
                </a:lnTo>
                <a:lnTo>
                  <a:pt x="1775" y="328"/>
                </a:lnTo>
                <a:lnTo>
                  <a:pt x="1779" y="332"/>
                </a:lnTo>
                <a:lnTo>
                  <a:pt x="1785" y="336"/>
                </a:lnTo>
                <a:lnTo>
                  <a:pt x="1793" y="342"/>
                </a:lnTo>
                <a:lnTo>
                  <a:pt x="1803" y="346"/>
                </a:lnTo>
                <a:lnTo>
                  <a:pt x="1813" y="351"/>
                </a:lnTo>
                <a:lnTo>
                  <a:pt x="1823" y="358"/>
                </a:lnTo>
                <a:lnTo>
                  <a:pt x="1827" y="363"/>
                </a:lnTo>
                <a:lnTo>
                  <a:pt x="1832" y="369"/>
                </a:lnTo>
                <a:lnTo>
                  <a:pt x="1836" y="376"/>
                </a:lnTo>
                <a:lnTo>
                  <a:pt x="1841" y="384"/>
                </a:lnTo>
                <a:lnTo>
                  <a:pt x="1842" y="389"/>
                </a:lnTo>
                <a:lnTo>
                  <a:pt x="1843" y="396"/>
                </a:lnTo>
                <a:lnTo>
                  <a:pt x="1844" y="402"/>
                </a:lnTo>
                <a:lnTo>
                  <a:pt x="1844" y="409"/>
                </a:lnTo>
                <a:lnTo>
                  <a:pt x="1844" y="415"/>
                </a:lnTo>
                <a:lnTo>
                  <a:pt x="1844" y="420"/>
                </a:lnTo>
                <a:lnTo>
                  <a:pt x="1845" y="424"/>
                </a:lnTo>
                <a:lnTo>
                  <a:pt x="1847" y="427"/>
                </a:lnTo>
                <a:lnTo>
                  <a:pt x="1859" y="436"/>
                </a:lnTo>
                <a:lnTo>
                  <a:pt x="1868" y="444"/>
                </a:lnTo>
                <a:lnTo>
                  <a:pt x="1872" y="448"/>
                </a:lnTo>
                <a:lnTo>
                  <a:pt x="1878" y="451"/>
                </a:lnTo>
                <a:lnTo>
                  <a:pt x="1884" y="452"/>
                </a:lnTo>
                <a:lnTo>
                  <a:pt x="1893" y="453"/>
                </a:lnTo>
                <a:lnTo>
                  <a:pt x="1902" y="452"/>
                </a:lnTo>
                <a:lnTo>
                  <a:pt x="1910" y="450"/>
                </a:lnTo>
                <a:lnTo>
                  <a:pt x="1917" y="446"/>
                </a:lnTo>
                <a:lnTo>
                  <a:pt x="1923" y="443"/>
                </a:lnTo>
                <a:lnTo>
                  <a:pt x="1929" y="439"/>
                </a:lnTo>
                <a:lnTo>
                  <a:pt x="1936" y="436"/>
                </a:lnTo>
                <a:lnTo>
                  <a:pt x="1944" y="434"/>
                </a:lnTo>
                <a:lnTo>
                  <a:pt x="1954" y="433"/>
                </a:lnTo>
                <a:lnTo>
                  <a:pt x="1961" y="434"/>
                </a:lnTo>
                <a:lnTo>
                  <a:pt x="1970" y="435"/>
                </a:lnTo>
                <a:lnTo>
                  <a:pt x="1978" y="437"/>
                </a:lnTo>
                <a:lnTo>
                  <a:pt x="1985" y="439"/>
                </a:lnTo>
                <a:lnTo>
                  <a:pt x="1999" y="445"/>
                </a:lnTo>
                <a:lnTo>
                  <a:pt x="2013" y="453"/>
                </a:lnTo>
                <a:lnTo>
                  <a:pt x="2027" y="459"/>
                </a:lnTo>
                <a:lnTo>
                  <a:pt x="2041" y="465"/>
                </a:lnTo>
                <a:lnTo>
                  <a:pt x="2048" y="467"/>
                </a:lnTo>
                <a:lnTo>
                  <a:pt x="2056" y="469"/>
                </a:lnTo>
                <a:lnTo>
                  <a:pt x="2065" y="470"/>
                </a:lnTo>
                <a:lnTo>
                  <a:pt x="2073" y="471"/>
                </a:lnTo>
                <a:lnTo>
                  <a:pt x="2076" y="482"/>
                </a:lnTo>
                <a:lnTo>
                  <a:pt x="2078" y="492"/>
                </a:lnTo>
                <a:lnTo>
                  <a:pt x="2082" y="503"/>
                </a:lnTo>
                <a:lnTo>
                  <a:pt x="2086" y="511"/>
                </a:lnTo>
                <a:lnTo>
                  <a:pt x="2090" y="515"/>
                </a:lnTo>
                <a:lnTo>
                  <a:pt x="2093" y="518"/>
                </a:lnTo>
                <a:lnTo>
                  <a:pt x="2097" y="522"/>
                </a:lnTo>
                <a:lnTo>
                  <a:pt x="2102" y="525"/>
                </a:lnTo>
                <a:lnTo>
                  <a:pt x="2106" y="527"/>
                </a:lnTo>
                <a:lnTo>
                  <a:pt x="2113" y="529"/>
                </a:lnTo>
                <a:lnTo>
                  <a:pt x="2118" y="531"/>
                </a:lnTo>
                <a:lnTo>
                  <a:pt x="2126" y="532"/>
                </a:lnTo>
                <a:lnTo>
                  <a:pt x="2111" y="532"/>
                </a:lnTo>
                <a:lnTo>
                  <a:pt x="2100" y="532"/>
                </a:lnTo>
                <a:lnTo>
                  <a:pt x="2093" y="532"/>
                </a:lnTo>
                <a:lnTo>
                  <a:pt x="2086" y="531"/>
                </a:lnTo>
                <a:lnTo>
                  <a:pt x="2081" y="530"/>
                </a:lnTo>
                <a:lnTo>
                  <a:pt x="2076" y="529"/>
                </a:lnTo>
                <a:lnTo>
                  <a:pt x="2067" y="524"/>
                </a:lnTo>
                <a:lnTo>
                  <a:pt x="2059" y="519"/>
                </a:lnTo>
                <a:lnTo>
                  <a:pt x="2052" y="513"/>
                </a:lnTo>
                <a:lnTo>
                  <a:pt x="2046" y="506"/>
                </a:lnTo>
                <a:lnTo>
                  <a:pt x="2040" y="497"/>
                </a:lnTo>
                <a:lnTo>
                  <a:pt x="2035" y="489"/>
                </a:lnTo>
                <a:lnTo>
                  <a:pt x="2030" y="481"/>
                </a:lnTo>
                <a:lnTo>
                  <a:pt x="2024" y="473"/>
                </a:lnTo>
                <a:lnTo>
                  <a:pt x="2017" y="466"/>
                </a:lnTo>
                <a:lnTo>
                  <a:pt x="2011" y="460"/>
                </a:lnTo>
                <a:lnTo>
                  <a:pt x="2002" y="454"/>
                </a:lnTo>
                <a:lnTo>
                  <a:pt x="1992" y="450"/>
                </a:lnTo>
                <a:lnTo>
                  <a:pt x="1980" y="448"/>
                </a:lnTo>
                <a:lnTo>
                  <a:pt x="1967" y="446"/>
                </a:lnTo>
                <a:lnTo>
                  <a:pt x="1959" y="446"/>
                </a:lnTo>
                <a:lnTo>
                  <a:pt x="1953" y="449"/>
                </a:lnTo>
                <a:lnTo>
                  <a:pt x="1946" y="451"/>
                </a:lnTo>
                <a:lnTo>
                  <a:pt x="1939" y="453"/>
                </a:lnTo>
                <a:lnTo>
                  <a:pt x="1927" y="459"/>
                </a:lnTo>
                <a:lnTo>
                  <a:pt x="1913" y="465"/>
                </a:lnTo>
                <a:lnTo>
                  <a:pt x="1918" y="477"/>
                </a:lnTo>
                <a:lnTo>
                  <a:pt x="1932" y="499"/>
                </a:lnTo>
                <a:lnTo>
                  <a:pt x="1939" y="512"/>
                </a:lnTo>
                <a:lnTo>
                  <a:pt x="1947" y="523"/>
                </a:lnTo>
                <a:lnTo>
                  <a:pt x="1954" y="532"/>
                </a:lnTo>
                <a:lnTo>
                  <a:pt x="1960" y="538"/>
                </a:lnTo>
                <a:lnTo>
                  <a:pt x="1945" y="554"/>
                </a:lnTo>
                <a:lnTo>
                  <a:pt x="1929" y="573"/>
                </a:lnTo>
                <a:lnTo>
                  <a:pt x="1924" y="578"/>
                </a:lnTo>
                <a:lnTo>
                  <a:pt x="1918" y="581"/>
                </a:lnTo>
                <a:lnTo>
                  <a:pt x="1913" y="585"/>
                </a:lnTo>
                <a:lnTo>
                  <a:pt x="1906" y="588"/>
                </a:lnTo>
                <a:lnTo>
                  <a:pt x="1900" y="590"/>
                </a:lnTo>
                <a:lnTo>
                  <a:pt x="1892" y="592"/>
                </a:lnTo>
                <a:lnTo>
                  <a:pt x="1883" y="593"/>
                </a:lnTo>
                <a:lnTo>
                  <a:pt x="1873" y="594"/>
                </a:lnTo>
                <a:lnTo>
                  <a:pt x="1855" y="595"/>
                </a:lnTo>
                <a:lnTo>
                  <a:pt x="1838" y="597"/>
                </a:lnTo>
                <a:lnTo>
                  <a:pt x="1823" y="600"/>
                </a:lnTo>
                <a:lnTo>
                  <a:pt x="1810" y="603"/>
                </a:lnTo>
                <a:lnTo>
                  <a:pt x="1797" y="604"/>
                </a:lnTo>
                <a:lnTo>
                  <a:pt x="1785" y="604"/>
                </a:lnTo>
                <a:lnTo>
                  <a:pt x="1779" y="603"/>
                </a:lnTo>
                <a:lnTo>
                  <a:pt x="1772" y="601"/>
                </a:lnTo>
                <a:lnTo>
                  <a:pt x="1767" y="598"/>
                </a:lnTo>
                <a:lnTo>
                  <a:pt x="1760" y="594"/>
                </a:lnTo>
                <a:lnTo>
                  <a:pt x="1778" y="593"/>
                </a:lnTo>
                <a:lnTo>
                  <a:pt x="1793" y="591"/>
                </a:lnTo>
                <a:lnTo>
                  <a:pt x="1806" y="589"/>
                </a:lnTo>
                <a:lnTo>
                  <a:pt x="1821" y="588"/>
                </a:lnTo>
                <a:lnTo>
                  <a:pt x="1826" y="587"/>
                </a:lnTo>
                <a:lnTo>
                  <a:pt x="1832" y="586"/>
                </a:lnTo>
                <a:lnTo>
                  <a:pt x="1837" y="585"/>
                </a:lnTo>
                <a:lnTo>
                  <a:pt x="1843" y="583"/>
                </a:lnTo>
                <a:lnTo>
                  <a:pt x="1847" y="580"/>
                </a:lnTo>
                <a:lnTo>
                  <a:pt x="1852" y="577"/>
                </a:lnTo>
                <a:lnTo>
                  <a:pt x="1856" y="573"/>
                </a:lnTo>
                <a:lnTo>
                  <a:pt x="1859" y="569"/>
                </a:lnTo>
                <a:lnTo>
                  <a:pt x="1866" y="560"/>
                </a:lnTo>
                <a:lnTo>
                  <a:pt x="1870" y="548"/>
                </a:lnTo>
                <a:lnTo>
                  <a:pt x="1872" y="538"/>
                </a:lnTo>
                <a:lnTo>
                  <a:pt x="1873" y="526"/>
                </a:lnTo>
                <a:lnTo>
                  <a:pt x="1873" y="520"/>
                </a:lnTo>
                <a:lnTo>
                  <a:pt x="1873" y="512"/>
                </a:lnTo>
                <a:lnTo>
                  <a:pt x="1873" y="499"/>
                </a:lnTo>
                <a:lnTo>
                  <a:pt x="1873" y="483"/>
                </a:lnTo>
                <a:lnTo>
                  <a:pt x="1860" y="480"/>
                </a:lnTo>
                <a:lnTo>
                  <a:pt x="1849" y="476"/>
                </a:lnTo>
                <a:lnTo>
                  <a:pt x="1839" y="470"/>
                </a:lnTo>
                <a:lnTo>
                  <a:pt x="1832" y="464"/>
                </a:lnTo>
                <a:lnTo>
                  <a:pt x="1824" y="457"/>
                </a:lnTo>
                <a:lnTo>
                  <a:pt x="1817" y="449"/>
                </a:lnTo>
                <a:lnTo>
                  <a:pt x="1812" y="440"/>
                </a:lnTo>
                <a:lnTo>
                  <a:pt x="1806" y="431"/>
                </a:lnTo>
                <a:lnTo>
                  <a:pt x="1796" y="413"/>
                </a:lnTo>
                <a:lnTo>
                  <a:pt x="1785" y="396"/>
                </a:lnTo>
                <a:lnTo>
                  <a:pt x="1778" y="387"/>
                </a:lnTo>
                <a:lnTo>
                  <a:pt x="1771" y="379"/>
                </a:lnTo>
                <a:lnTo>
                  <a:pt x="1764" y="372"/>
                </a:lnTo>
                <a:lnTo>
                  <a:pt x="1754" y="366"/>
                </a:lnTo>
                <a:lnTo>
                  <a:pt x="1708" y="348"/>
                </a:lnTo>
                <a:lnTo>
                  <a:pt x="1705" y="342"/>
                </a:lnTo>
                <a:lnTo>
                  <a:pt x="1707" y="333"/>
                </a:lnTo>
                <a:lnTo>
                  <a:pt x="1708" y="324"/>
                </a:lnTo>
                <a:lnTo>
                  <a:pt x="1709" y="313"/>
                </a:lnTo>
                <a:lnTo>
                  <a:pt x="1710" y="303"/>
                </a:lnTo>
                <a:lnTo>
                  <a:pt x="1709" y="294"/>
                </a:lnTo>
                <a:lnTo>
                  <a:pt x="1708" y="290"/>
                </a:lnTo>
                <a:lnTo>
                  <a:pt x="1707" y="286"/>
                </a:lnTo>
                <a:lnTo>
                  <a:pt x="1704" y="283"/>
                </a:lnTo>
                <a:lnTo>
                  <a:pt x="1701" y="279"/>
                </a:lnTo>
                <a:lnTo>
                  <a:pt x="1698" y="276"/>
                </a:lnTo>
                <a:lnTo>
                  <a:pt x="1693" y="273"/>
                </a:lnTo>
                <a:lnTo>
                  <a:pt x="1689" y="271"/>
                </a:lnTo>
                <a:lnTo>
                  <a:pt x="1682" y="269"/>
                </a:lnTo>
                <a:lnTo>
                  <a:pt x="1669" y="266"/>
                </a:lnTo>
                <a:lnTo>
                  <a:pt x="1654" y="263"/>
                </a:lnTo>
                <a:lnTo>
                  <a:pt x="1618" y="261"/>
                </a:lnTo>
                <a:lnTo>
                  <a:pt x="1581" y="261"/>
                </a:lnTo>
                <a:lnTo>
                  <a:pt x="1596" y="257"/>
                </a:lnTo>
                <a:lnTo>
                  <a:pt x="1609" y="253"/>
                </a:lnTo>
                <a:lnTo>
                  <a:pt x="1613" y="249"/>
                </a:lnTo>
                <a:lnTo>
                  <a:pt x="1618" y="245"/>
                </a:lnTo>
                <a:lnTo>
                  <a:pt x="1620" y="239"/>
                </a:lnTo>
                <a:lnTo>
                  <a:pt x="1621" y="231"/>
                </a:lnTo>
                <a:lnTo>
                  <a:pt x="1608" y="231"/>
                </a:lnTo>
                <a:lnTo>
                  <a:pt x="1596" y="231"/>
                </a:lnTo>
                <a:lnTo>
                  <a:pt x="1581" y="231"/>
                </a:lnTo>
                <a:lnTo>
                  <a:pt x="1562" y="231"/>
                </a:lnTo>
                <a:lnTo>
                  <a:pt x="1559" y="246"/>
                </a:lnTo>
                <a:lnTo>
                  <a:pt x="1555" y="263"/>
                </a:lnTo>
                <a:lnTo>
                  <a:pt x="1550" y="279"/>
                </a:lnTo>
                <a:lnTo>
                  <a:pt x="1548" y="292"/>
                </a:lnTo>
                <a:lnTo>
                  <a:pt x="1548" y="294"/>
                </a:lnTo>
                <a:lnTo>
                  <a:pt x="1550" y="295"/>
                </a:lnTo>
                <a:lnTo>
                  <a:pt x="1552" y="295"/>
                </a:lnTo>
                <a:lnTo>
                  <a:pt x="1555" y="295"/>
                </a:lnTo>
                <a:lnTo>
                  <a:pt x="1559" y="293"/>
                </a:lnTo>
                <a:lnTo>
                  <a:pt x="1562" y="292"/>
                </a:lnTo>
                <a:lnTo>
                  <a:pt x="1562" y="323"/>
                </a:lnTo>
                <a:lnTo>
                  <a:pt x="1552" y="327"/>
                </a:lnTo>
                <a:lnTo>
                  <a:pt x="1543" y="331"/>
                </a:lnTo>
                <a:lnTo>
                  <a:pt x="1537" y="332"/>
                </a:lnTo>
                <a:lnTo>
                  <a:pt x="1531" y="334"/>
                </a:lnTo>
                <a:lnTo>
                  <a:pt x="1524" y="334"/>
                </a:lnTo>
                <a:lnTo>
                  <a:pt x="1514" y="336"/>
                </a:lnTo>
                <a:lnTo>
                  <a:pt x="1514" y="345"/>
                </a:lnTo>
                <a:lnTo>
                  <a:pt x="1514" y="354"/>
                </a:lnTo>
                <a:lnTo>
                  <a:pt x="1532" y="375"/>
                </a:lnTo>
                <a:lnTo>
                  <a:pt x="1555" y="404"/>
                </a:lnTo>
                <a:lnTo>
                  <a:pt x="1562" y="411"/>
                </a:lnTo>
                <a:lnTo>
                  <a:pt x="1569" y="418"/>
                </a:lnTo>
                <a:lnTo>
                  <a:pt x="1577" y="424"/>
                </a:lnTo>
                <a:lnTo>
                  <a:pt x="1585" y="429"/>
                </a:lnTo>
                <a:lnTo>
                  <a:pt x="1593" y="433"/>
                </a:lnTo>
                <a:lnTo>
                  <a:pt x="1602" y="437"/>
                </a:lnTo>
                <a:lnTo>
                  <a:pt x="1611" y="439"/>
                </a:lnTo>
                <a:lnTo>
                  <a:pt x="1621" y="439"/>
                </a:lnTo>
                <a:lnTo>
                  <a:pt x="1622" y="445"/>
                </a:lnTo>
                <a:lnTo>
                  <a:pt x="1623" y="451"/>
                </a:lnTo>
                <a:lnTo>
                  <a:pt x="1625" y="455"/>
                </a:lnTo>
                <a:lnTo>
                  <a:pt x="1629" y="458"/>
                </a:lnTo>
                <a:lnTo>
                  <a:pt x="1636" y="465"/>
                </a:lnTo>
                <a:lnTo>
                  <a:pt x="1645" y="471"/>
                </a:lnTo>
                <a:lnTo>
                  <a:pt x="1654" y="477"/>
                </a:lnTo>
                <a:lnTo>
                  <a:pt x="1663" y="483"/>
                </a:lnTo>
                <a:lnTo>
                  <a:pt x="1667" y="487"/>
                </a:lnTo>
                <a:lnTo>
                  <a:pt x="1670" y="491"/>
                </a:lnTo>
                <a:lnTo>
                  <a:pt x="1673" y="496"/>
                </a:lnTo>
                <a:lnTo>
                  <a:pt x="1674" y="501"/>
                </a:lnTo>
                <a:lnTo>
                  <a:pt x="1667" y="501"/>
                </a:lnTo>
                <a:lnTo>
                  <a:pt x="1654" y="501"/>
                </a:lnTo>
                <a:lnTo>
                  <a:pt x="1645" y="499"/>
                </a:lnTo>
                <a:lnTo>
                  <a:pt x="1625" y="494"/>
                </a:lnTo>
                <a:lnTo>
                  <a:pt x="1599" y="487"/>
                </a:lnTo>
                <a:lnTo>
                  <a:pt x="1568" y="478"/>
                </a:lnTo>
                <a:lnTo>
                  <a:pt x="1539" y="468"/>
                </a:lnTo>
                <a:lnTo>
                  <a:pt x="1513" y="458"/>
                </a:lnTo>
                <a:lnTo>
                  <a:pt x="1502" y="453"/>
                </a:lnTo>
                <a:lnTo>
                  <a:pt x="1495" y="448"/>
                </a:lnTo>
                <a:lnTo>
                  <a:pt x="1492" y="445"/>
                </a:lnTo>
                <a:lnTo>
                  <a:pt x="1490" y="443"/>
                </a:lnTo>
                <a:lnTo>
                  <a:pt x="1488" y="441"/>
                </a:lnTo>
                <a:lnTo>
                  <a:pt x="1488" y="439"/>
                </a:lnTo>
                <a:lnTo>
                  <a:pt x="1467" y="439"/>
                </a:lnTo>
                <a:lnTo>
                  <a:pt x="1432" y="436"/>
                </a:lnTo>
                <a:lnTo>
                  <a:pt x="1389" y="432"/>
                </a:lnTo>
                <a:lnTo>
                  <a:pt x="1343" y="425"/>
                </a:lnTo>
                <a:lnTo>
                  <a:pt x="1320" y="421"/>
                </a:lnTo>
                <a:lnTo>
                  <a:pt x="1298" y="417"/>
                </a:lnTo>
                <a:lnTo>
                  <a:pt x="1277" y="412"/>
                </a:lnTo>
                <a:lnTo>
                  <a:pt x="1260" y="406"/>
                </a:lnTo>
                <a:lnTo>
                  <a:pt x="1251" y="403"/>
                </a:lnTo>
                <a:lnTo>
                  <a:pt x="1244" y="400"/>
                </a:lnTo>
                <a:lnTo>
                  <a:pt x="1238" y="397"/>
                </a:lnTo>
                <a:lnTo>
                  <a:pt x="1232" y="394"/>
                </a:lnTo>
                <a:lnTo>
                  <a:pt x="1228" y="389"/>
                </a:lnTo>
                <a:lnTo>
                  <a:pt x="1225" y="386"/>
                </a:lnTo>
                <a:lnTo>
                  <a:pt x="1223" y="382"/>
                </a:lnTo>
                <a:lnTo>
                  <a:pt x="1222" y="378"/>
                </a:lnTo>
                <a:lnTo>
                  <a:pt x="1210" y="381"/>
                </a:lnTo>
                <a:lnTo>
                  <a:pt x="1203" y="384"/>
                </a:lnTo>
                <a:lnTo>
                  <a:pt x="1203" y="389"/>
                </a:lnTo>
                <a:lnTo>
                  <a:pt x="1204" y="395"/>
                </a:lnTo>
                <a:lnTo>
                  <a:pt x="1205" y="399"/>
                </a:lnTo>
                <a:lnTo>
                  <a:pt x="1207" y="403"/>
                </a:lnTo>
                <a:lnTo>
                  <a:pt x="1211" y="410"/>
                </a:lnTo>
                <a:lnTo>
                  <a:pt x="1218" y="416"/>
                </a:lnTo>
                <a:lnTo>
                  <a:pt x="1225" y="421"/>
                </a:lnTo>
                <a:lnTo>
                  <a:pt x="1233" y="425"/>
                </a:lnTo>
                <a:lnTo>
                  <a:pt x="1243" y="429"/>
                </a:lnTo>
                <a:lnTo>
                  <a:pt x="1253" y="433"/>
                </a:lnTo>
                <a:lnTo>
                  <a:pt x="1274" y="442"/>
                </a:lnTo>
                <a:lnTo>
                  <a:pt x="1295" y="452"/>
                </a:lnTo>
                <a:lnTo>
                  <a:pt x="1305" y="458"/>
                </a:lnTo>
                <a:lnTo>
                  <a:pt x="1313" y="465"/>
                </a:lnTo>
                <a:lnTo>
                  <a:pt x="1322" y="473"/>
                </a:lnTo>
                <a:lnTo>
                  <a:pt x="1329" y="483"/>
                </a:lnTo>
                <a:lnTo>
                  <a:pt x="1319" y="483"/>
                </a:lnTo>
                <a:lnTo>
                  <a:pt x="1309" y="483"/>
                </a:lnTo>
                <a:lnTo>
                  <a:pt x="1297" y="481"/>
                </a:lnTo>
                <a:lnTo>
                  <a:pt x="1281" y="477"/>
                </a:lnTo>
                <a:lnTo>
                  <a:pt x="1272" y="475"/>
                </a:lnTo>
                <a:lnTo>
                  <a:pt x="1262" y="473"/>
                </a:lnTo>
                <a:lnTo>
                  <a:pt x="1252" y="471"/>
                </a:lnTo>
                <a:lnTo>
                  <a:pt x="1242" y="471"/>
                </a:lnTo>
                <a:lnTo>
                  <a:pt x="1232" y="471"/>
                </a:lnTo>
                <a:lnTo>
                  <a:pt x="1221" y="473"/>
                </a:lnTo>
                <a:lnTo>
                  <a:pt x="1210" y="475"/>
                </a:lnTo>
                <a:lnTo>
                  <a:pt x="1198" y="477"/>
                </a:lnTo>
                <a:lnTo>
                  <a:pt x="1174" y="484"/>
                </a:lnTo>
                <a:lnTo>
                  <a:pt x="1149" y="492"/>
                </a:lnTo>
                <a:lnTo>
                  <a:pt x="1122" y="500"/>
                </a:lnTo>
                <a:lnTo>
                  <a:pt x="1097" y="508"/>
                </a:lnTo>
                <a:lnTo>
                  <a:pt x="1085" y="510"/>
                </a:lnTo>
                <a:lnTo>
                  <a:pt x="1073" y="512"/>
                </a:lnTo>
                <a:lnTo>
                  <a:pt x="1061" y="514"/>
                </a:lnTo>
                <a:lnTo>
                  <a:pt x="1050" y="514"/>
                </a:lnTo>
                <a:lnTo>
                  <a:pt x="1046" y="513"/>
                </a:lnTo>
                <a:lnTo>
                  <a:pt x="1042" y="511"/>
                </a:lnTo>
                <a:lnTo>
                  <a:pt x="1040" y="507"/>
                </a:lnTo>
                <a:lnTo>
                  <a:pt x="1040" y="503"/>
                </a:lnTo>
                <a:lnTo>
                  <a:pt x="1040" y="496"/>
                </a:lnTo>
                <a:lnTo>
                  <a:pt x="1042" y="490"/>
                </a:lnTo>
                <a:lnTo>
                  <a:pt x="1046" y="484"/>
                </a:lnTo>
                <a:lnTo>
                  <a:pt x="1050" y="477"/>
                </a:lnTo>
                <a:lnTo>
                  <a:pt x="1040" y="473"/>
                </a:lnTo>
                <a:lnTo>
                  <a:pt x="1030" y="472"/>
                </a:lnTo>
                <a:lnTo>
                  <a:pt x="1019" y="471"/>
                </a:lnTo>
                <a:lnTo>
                  <a:pt x="1009" y="471"/>
                </a:lnTo>
                <a:lnTo>
                  <a:pt x="1007" y="475"/>
                </a:lnTo>
                <a:lnTo>
                  <a:pt x="1004" y="477"/>
                </a:lnTo>
                <a:lnTo>
                  <a:pt x="999" y="479"/>
                </a:lnTo>
                <a:lnTo>
                  <a:pt x="994" y="480"/>
                </a:lnTo>
                <a:lnTo>
                  <a:pt x="984" y="480"/>
                </a:lnTo>
                <a:lnTo>
                  <a:pt x="972" y="479"/>
                </a:lnTo>
                <a:lnTo>
                  <a:pt x="961" y="477"/>
                </a:lnTo>
                <a:lnTo>
                  <a:pt x="949" y="477"/>
                </a:lnTo>
                <a:lnTo>
                  <a:pt x="943" y="477"/>
                </a:lnTo>
                <a:lnTo>
                  <a:pt x="939" y="478"/>
                </a:lnTo>
                <a:lnTo>
                  <a:pt x="934" y="480"/>
                </a:lnTo>
                <a:lnTo>
                  <a:pt x="930" y="483"/>
                </a:lnTo>
                <a:lnTo>
                  <a:pt x="924" y="489"/>
                </a:lnTo>
                <a:lnTo>
                  <a:pt x="916" y="495"/>
                </a:lnTo>
                <a:lnTo>
                  <a:pt x="908" y="500"/>
                </a:lnTo>
                <a:lnTo>
                  <a:pt x="900" y="505"/>
                </a:lnTo>
                <a:lnTo>
                  <a:pt x="882" y="513"/>
                </a:lnTo>
                <a:lnTo>
                  <a:pt x="864" y="522"/>
                </a:lnTo>
                <a:lnTo>
                  <a:pt x="857" y="526"/>
                </a:lnTo>
                <a:lnTo>
                  <a:pt x="849" y="532"/>
                </a:lnTo>
                <a:lnTo>
                  <a:pt x="841" y="538"/>
                </a:lnTo>
                <a:lnTo>
                  <a:pt x="836" y="545"/>
                </a:lnTo>
                <a:lnTo>
                  <a:pt x="830" y="553"/>
                </a:lnTo>
                <a:lnTo>
                  <a:pt x="827" y="564"/>
                </a:lnTo>
                <a:lnTo>
                  <a:pt x="825" y="575"/>
                </a:lnTo>
                <a:lnTo>
                  <a:pt x="824" y="588"/>
                </a:lnTo>
                <a:lnTo>
                  <a:pt x="810" y="584"/>
                </a:lnTo>
                <a:lnTo>
                  <a:pt x="797" y="581"/>
                </a:lnTo>
                <a:lnTo>
                  <a:pt x="791" y="581"/>
                </a:lnTo>
                <a:lnTo>
                  <a:pt x="784" y="582"/>
                </a:lnTo>
                <a:lnTo>
                  <a:pt x="778" y="584"/>
                </a:lnTo>
                <a:lnTo>
                  <a:pt x="771" y="588"/>
                </a:lnTo>
                <a:lnTo>
                  <a:pt x="758" y="582"/>
                </a:lnTo>
                <a:lnTo>
                  <a:pt x="740" y="575"/>
                </a:lnTo>
                <a:lnTo>
                  <a:pt x="732" y="571"/>
                </a:lnTo>
                <a:lnTo>
                  <a:pt x="724" y="566"/>
                </a:lnTo>
                <a:lnTo>
                  <a:pt x="716" y="562"/>
                </a:lnTo>
                <a:lnTo>
                  <a:pt x="711" y="556"/>
                </a:lnTo>
                <a:lnTo>
                  <a:pt x="711" y="526"/>
                </a:lnTo>
                <a:lnTo>
                  <a:pt x="721" y="526"/>
                </a:lnTo>
                <a:lnTo>
                  <a:pt x="730" y="526"/>
                </a:lnTo>
                <a:lnTo>
                  <a:pt x="738" y="526"/>
                </a:lnTo>
                <a:lnTo>
                  <a:pt x="744" y="526"/>
                </a:lnTo>
                <a:lnTo>
                  <a:pt x="740" y="516"/>
                </a:lnTo>
                <a:lnTo>
                  <a:pt x="736" y="507"/>
                </a:lnTo>
                <a:lnTo>
                  <a:pt x="730" y="499"/>
                </a:lnTo>
                <a:lnTo>
                  <a:pt x="723" y="493"/>
                </a:lnTo>
                <a:lnTo>
                  <a:pt x="714" y="488"/>
                </a:lnTo>
                <a:lnTo>
                  <a:pt x="704" y="485"/>
                </a:lnTo>
                <a:lnTo>
                  <a:pt x="692" y="483"/>
                </a:lnTo>
                <a:lnTo>
                  <a:pt x="678" y="483"/>
                </a:lnTo>
                <a:lnTo>
                  <a:pt x="668" y="483"/>
                </a:lnTo>
                <a:lnTo>
                  <a:pt x="656" y="483"/>
                </a:lnTo>
                <a:lnTo>
                  <a:pt x="643" y="483"/>
                </a:lnTo>
                <a:lnTo>
                  <a:pt x="624" y="483"/>
                </a:lnTo>
                <a:lnTo>
                  <a:pt x="627" y="487"/>
                </a:lnTo>
                <a:lnTo>
                  <a:pt x="632" y="491"/>
                </a:lnTo>
                <a:lnTo>
                  <a:pt x="636" y="495"/>
                </a:lnTo>
                <a:lnTo>
                  <a:pt x="640" y="498"/>
                </a:lnTo>
                <a:lnTo>
                  <a:pt x="645" y="501"/>
                </a:lnTo>
                <a:lnTo>
                  <a:pt x="648" y="506"/>
                </a:lnTo>
                <a:lnTo>
                  <a:pt x="650" y="510"/>
                </a:lnTo>
                <a:lnTo>
                  <a:pt x="651" y="514"/>
                </a:lnTo>
                <a:lnTo>
                  <a:pt x="650" y="519"/>
                </a:lnTo>
                <a:lnTo>
                  <a:pt x="649" y="523"/>
                </a:lnTo>
                <a:lnTo>
                  <a:pt x="648" y="525"/>
                </a:lnTo>
                <a:lnTo>
                  <a:pt x="646" y="528"/>
                </a:lnTo>
                <a:lnTo>
                  <a:pt x="643" y="530"/>
                </a:lnTo>
                <a:lnTo>
                  <a:pt x="638" y="532"/>
                </a:lnTo>
                <a:lnTo>
                  <a:pt x="647" y="541"/>
                </a:lnTo>
                <a:lnTo>
                  <a:pt x="656" y="550"/>
                </a:lnTo>
                <a:lnTo>
                  <a:pt x="661" y="554"/>
                </a:lnTo>
                <a:lnTo>
                  <a:pt x="668" y="557"/>
                </a:lnTo>
                <a:lnTo>
                  <a:pt x="676" y="561"/>
                </a:lnTo>
                <a:lnTo>
                  <a:pt x="684" y="564"/>
                </a:lnTo>
                <a:lnTo>
                  <a:pt x="684" y="619"/>
                </a:lnTo>
                <a:lnTo>
                  <a:pt x="677" y="619"/>
                </a:lnTo>
                <a:lnTo>
                  <a:pt x="665" y="619"/>
                </a:lnTo>
                <a:lnTo>
                  <a:pt x="659" y="610"/>
                </a:lnTo>
                <a:lnTo>
                  <a:pt x="654" y="604"/>
                </a:lnTo>
                <a:lnTo>
                  <a:pt x="647" y="599"/>
                </a:lnTo>
                <a:lnTo>
                  <a:pt x="639" y="595"/>
                </a:lnTo>
                <a:lnTo>
                  <a:pt x="623" y="589"/>
                </a:lnTo>
                <a:lnTo>
                  <a:pt x="604" y="582"/>
                </a:lnTo>
                <a:lnTo>
                  <a:pt x="602" y="585"/>
                </a:lnTo>
                <a:lnTo>
                  <a:pt x="599" y="589"/>
                </a:lnTo>
                <a:lnTo>
                  <a:pt x="594" y="593"/>
                </a:lnTo>
                <a:lnTo>
                  <a:pt x="588" y="597"/>
                </a:lnTo>
                <a:lnTo>
                  <a:pt x="575" y="606"/>
                </a:lnTo>
                <a:lnTo>
                  <a:pt x="559" y="615"/>
                </a:lnTo>
                <a:lnTo>
                  <a:pt x="544" y="624"/>
                </a:lnTo>
                <a:lnTo>
                  <a:pt x="531" y="631"/>
                </a:lnTo>
                <a:lnTo>
                  <a:pt x="525" y="635"/>
                </a:lnTo>
                <a:lnTo>
                  <a:pt x="522" y="638"/>
                </a:lnTo>
                <a:lnTo>
                  <a:pt x="519" y="641"/>
                </a:lnTo>
                <a:lnTo>
                  <a:pt x="519" y="643"/>
                </a:lnTo>
                <a:lnTo>
                  <a:pt x="519" y="647"/>
                </a:lnTo>
                <a:lnTo>
                  <a:pt x="520" y="651"/>
                </a:lnTo>
                <a:lnTo>
                  <a:pt x="521" y="655"/>
                </a:lnTo>
                <a:lnTo>
                  <a:pt x="523" y="658"/>
                </a:lnTo>
                <a:lnTo>
                  <a:pt x="528" y="663"/>
                </a:lnTo>
                <a:lnTo>
                  <a:pt x="536" y="667"/>
                </a:lnTo>
                <a:lnTo>
                  <a:pt x="543" y="673"/>
                </a:lnTo>
                <a:lnTo>
                  <a:pt x="549" y="678"/>
                </a:lnTo>
                <a:lnTo>
                  <a:pt x="551" y="681"/>
                </a:lnTo>
                <a:lnTo>
                  <a:pt x="555" y="685"/>
                </a:lnTo>
                <a:lnTo>
                  <a:pt x="557" y="688"/>
                </a:lnTo>
                <a:lnTo>
                  <a:pt x="558" y="693"/>
                </a:lnTo>
                <a:lnTo>
                  <a:pt x="471" y="693"/>
                </a:lnTo>
                <a:lnTo>
                  <a:pt x="467" y="705"/>
                </a:lnTo>
                <a:lnTo>
                  <a:pt x="464" y="721"/>
                </a:lnTo>
                <a:lnTo>
                  <a:pt x="460" y="730"/>
                </a:lnTo>
                <a:lnTo>
                  <a:pt x="457" y="736"/>
                </a:lnTo>
                <a:lnTo>
                  <a:pt x="454" y="739"/>
                </a:lnTo>
                <a:lnTo>
                  <a:pt x="452" y="740"/>
                </a:lnTo>
                <a:lnTo>
                  <a:pt x="448" y="742"/>
                </a:lnTo>
                <a:lnTo>
                  <a:pt x="445" y="742"/>
                </a:lnTo>
                <a:lnTo>
                  <a:pt x="433" y="742"/>
                </a:lnTo>
                <a:lnTo>
                  <a:pt x="420" y="741"/>
                </a:lnTo>
                <a:lnTo>
                  <a:pt x="407" y="739"/>
                </a:lnTo>
                <a:lnTo>
                  <a:pt x="393" y="736"/>
                </a:lnTo>
                <a:lnTo>
                  <a:pt x="380" y="733"/>
                </a:lnTo>
                <a:lnTo>
                  <a:pt x="367" y="729"/>
                </a:lnTo>
                <a:lnTo>
                  <a:pt x="355" y="723"/>
                </a:lnTo>
                <a:lnTo>
                  <a:pt x="344" y="718"/>
                </a:lnTo>
                <a:lnTo>
                  <a:pt x="333" y="711"/>
                </a:lnTo>
                <a:lnTo>
                  <a:pt x="323" y="704"/>
                </a:lnTo>
                <a:lnTo>
                  <a:pt x="314" y="696"/>
                </a:lnTo>
                <a:lnTo>
                  <a:pt x="307" y="687"/>
                </a:lnTo>
                <a:lnTo>
                  <a:pt x="301" y="678"/>
                </a:lnTo>
                <a:lnTo>
                  <a:pt x="296" y="666"/>
                </a:lnTo>
                <a:lnTo>
                  <a:pt x="293" y="655"/>
                </a:lnTo>
                <a:lnTo>
                  <a:pt x="292" y="643"/>
                </a:lnTo>
                <a:lnTo>
                  <a:pt x="289" y="636"/>
                </a:lnTo>
                <a:lnTo>
                  <a:pt x="286" y="625"/>
                </a:lnTo>
                <a:lnTo>
                  <a:pt x="273" y="622"/>
                </a:lnTo>
                <a:lnTo>
                  <a:pt x="254" y="616"/>
                </a:lnTo>
                <a:lnTo>
                  <a:pt x="232" y="609"/>
                </a:lnTo>
                <a:lnTo>
                  <a:pt x="209" y="601"/>
                </a:lnTo>
                <a:lnTo>
                  <a:pt x="188" y="592"/>
                </a:lnTo>
                <a:lnTo>
                  <a:pt x="169" y="582"/>
                </a:lnTo>
                <a:lnTo>
                  <a:pt x="163" y="578"/>
                </a:lnTo>
                <a:lnTo>
                  <a:pt x="157" y="573"/>
                </a:lnTo>
                <a:lnTo>
                  <a:pt x="154" y="568"/>
                </a:lnTo>
                <a:lnTo>
                  <a:pt x="153" y="564"/>
                </a:lnTo>
                <a:lnTo>
                  <a:pt x="162" y="567"/>
                </a:lnTo>
                <a:lnTo>
                  <a:pt x="183" y="574"/>
                </a:lnTo>
                <a:lnTo>
                  <a:pt x="211" y="582"/>
                </a:lnTo>
                <a:lnTo>
                  <a:pt x="244" y="590"/>
                </a:lnTo>
                <a:lnTo>
                  <a:pt x="277" y="598"/>
                </a:lnTo>
                <a:lnTo>
                  <a:pt x="308" y="605"/>
                </a:lnTo>
                <a:lnTo>
                  <a:pt x="332" y="610"/>
                </a:lnTo>
                <a:lnTo>
                  <a:pt x="345" y="612"/>
                </a:lnTo>
                <a:lnTo>
                  <a:pt x="368" y="612"/>
                </a:lnTo>
                <a:lnTo>
                  <a:pt x="390" y="612"/>
                </a:lnTo>
                <a:lnTo>
                  <a:pt x="414" y="612"/>
                </a:lnTo>
                <a:lnTo>
                  <a:pt x="445" y="612"/>
                </a:lnTo>
                <a:lnTo>
                  <a:pt x="454" y="612"/>
                </a:lnTo>
                <a:lnTo>
                  <a:pt x="461" y="611"/>
                </a:lnTo>
                <a:lnTo>
                  <a:pt x="469" y="609"/>
                </a:lnTo>
                <a:lnTo>
                  <a:pt x="477" y="607"/>
                </a:lnTo>
                <a:lnTo>
                  <a:pt x="490" y="601"/>
                </a:lnTo>
                <a:lnTo>
                  <a:pt x="502" y="594"/>
                </a:lnTo>
                <a:lnTo>
                  <a:pt x="514" y="585"/>
                </a:lnTo>
                <a:lnTo>
                  <a:pt x="524" y="576"/>
                </a:lnTo>
                <a:lnTo>
                  <a:pt x="535" y="567"/>
                </a:lnTo>
                <a:lnTo>
                  <a:pt x="545" y="556"/>
                </a:lnTo>
                <a:lnTo>
                  <a:pt x="536" y="547"/>
                </a:lnTo>
                <a:lnTo>
                  <a:pt x="527" y="536"/>
                </a:lnTo>
                <a:lnTo>
                  <a:pt x="523" y="531"/>
                </a:lnTo>
                <a:lnTo>
                  <a:pt x="517" y="527"/>
                </a:lnTo>
                <a:lnTo>
                  <a:pt x="512" y="523"/>
                </a:lnTo>
                <a:lnTo>
                  <a:pt x="505" y="520"/>
                </a:lnTo>
                <a:lnTo>
                  <a:pt x="500" y="518"/>
                </a:lnTo>
                <a:lnTo>
                  <a:pt x="484" y="511"/>
                </a:lnTo>
                <a:lnTo>
                  <a:pt x="459" y="499"/>
                </a:lnTo>
                <a:lnTo>
                  <a:pt x="424" y="487"/>
                </a:lnTo>
                <a:lnTo>
                  <a:pt x="403" y="481"/>
                </a:lnTo>
                <a:lnTo>
                  <a:pt x="379" y="475"/>
                </a:lnTo>
                <a:lnTo>
                  <a:pt x="352" y="469"/>
                </a:lnTo>
                <a:lnTo>
                  <a:pt x="323" y="463"/>
                </a:lnTo>
                <a:lnTo>
                  <a:pt x="291" y="458"/>
                </a:lnTo>
                <a:lnTo>
                  <a:pt x="256" y="453"/>
                </a:lnTo>
                <a:lnTo>
                  <a:pt x="219" y="449"/>
                </a:lnTo>
                <a:lnTo>
                  <a:pt x="179" y="446"/>
                </a:lnTo>
                <a:lnTo>
                  <a:pt x="172" y="446"/>
                </a:lnTo>
                <a:lnTo>
                  <a:pt x="165" y="445"/>
                </a:lnTo>
                <a:lnTo>
                  <a:pt x="158" y="444"/>
                </a:lnTo>
                <a:lnTo>
                  <a:pt x="152" y="442"/>
                </a:lnTo>
                <a:lnTo>
                  <a:pt x="150" y="440"/>
                </a:lnTo>
                <a:lnTo>
                  <a:pt x="146" y="438"/>
                </a:lnTo>
                <a:lnTo>
                  <a:pt x="144" y="436"/>
                </a:lnTo>
                <a:lnTo>
                  <a:pt x="143" y="433"/>
                </a:lnTo>
                <a:lnTo>
                  <a:pt x="141" y="425"/>
                </a:lnTo>
                <a:lnTo>
                  <a:pt x="140" y="415"/>
                </a:lnTo>
                <a:lnTo>
                  <a:pt x="120" y="420"/>
                </a:lnTo>
                <a:lnTo>
                  <a:pt x="99" y="425"/>
                </a:lnTo>
                <a:lnTo>
                  <a:pt x="77" y="431"/>
                </a:lnTo>
                <a:lnTo>
                  <a:pt x="53" y="439"/>
                </a:lnTo>
                <a:lnTo>
                  <a:pt x="50" y="441"/>
                </a:lnTo>
                <a:lnTo>
                  <a:pt x="43" y="445"/>
                </a:lnTo>
                <a:lnTo>
                  <a:pt x="40" y="446"/>
                </a:lnTo>
                <a:lnTo>
                  <a:pt x="37" y="448"/>
                </a:lnTo>
                <a:lnTo>
                  <a:pt x="34" y="448"/>
                </a:lnTo>
                <a:lnTo>
                  <a:pt x="33" y="446"/>
                </a:lnTo>
                <a:lnTo>
                  <a:pt x="0" y="483"/>
                </a:lnTo>
                <a:lnTo>
                  <a:pt x="4" y="488"/>
                </a:lnTo>
                <a:lnTo>
                  <a:pt x="8" y="493"/>
                </a:lnTo>
                <a:lnTo>
                  <a:pt x="13" y="498"/>
                </a:lnTo>
                <a:lnTo>
                  <a:pt x="18" y="503"/>
                </a:lnTo>
                <a:lnTo>
                  <a:pt x="29" y="509"/>
                </a:lnTo>
                <a:lnTo>
                  <a:pt x="40" y="515"/>
                </a:lnTo>
                <a:lnTo>
                  <a:pt x="62" y="524"/>
                </a:lnTo>
                <a:lnTo>
                  <a:pt x="79" y="532"/>
                </a:lnTo>
                <a:lnTo>
                  <a:pt x="77" y="540"/>
                </a:lnTo>
                <a:lnTo>
                  <a:pt x="74" y="547"/>
                </a:lnTo>
                <a:lnTo>
                  <a:pt x="71" y="552"/>
                </a:lnTo>
                <a:lnTo>
                  <a:pt x="67" y="556"/>
                </a:lnTo>
                <a:lnTo>
                  <a:pt x="64" y="562"/>
                </a:lnTo>
                <a:lnTo>
                  <a:pt x="62" y="567"/>
                </a:lnTo>
                <a:lnTo>
                  <a:pt x="61" y="574"/>
                </a:lnTo>
                <a:lnTo>
                  <a:pt x="60" y="582"/>
                </a:lnTo>
                <a:lnTo>
                  <a:pt x="61" y="589"/>
                </a:lnTo>
                <a:lnTo>
                  <a:pt x="65" y="597"/>
                </a:lnTo>
                <a:lnTo>
                  <a:pt x="71" y="605"/>
                </a:lnTo>
                <a:lnTo>
                  <a:pt x="77" y="614"/>
                </a:lnTo>
                <a:lnTo>
                  <a:pt x="84" y="621"/>
                </a:lnTo>
                <a:lnTo>
                  <a:pt x="90" y="626"/>
                </a:lnTo>
                <a:lnTo>
                  <a:pt x="96" y="630"/>
                </a:lnTo>
                <a:lnTo>
                  <a:pt x="99" y="631"/>
                </a:lnTo>
                <a:lnTo>
                  <a:pt x="100" y="647"/>
                </a:lnTo>
                <a:lnTo>
                  <a:pt x="102" y="662"/>
                </a:lnTo>
                <a:lnTo>
                  <a:pt x="106" y="677"/>
                </a:lnTo>
                <a:lnTo>
                  <a:pt x="111" y="689"/>
                </a:lnTo>
                <a:lnTo>
                  <a:pt x="117" y="700"/>
                </a:lnTo>
                <a:lnTo>
                  <a:pt x="123" y="710"/>
                </a:lnTo>
                <a:lnTo>
                  <a:pt x="131" y="719"/>
                </a:lnTo>
                <a:lnTo>
                  <a:pt x="140" y="728"/>
                </a:lnTo>
                <a:lnTo>
                  <a:pt x="149" y="736"/>
                </a:lnTo>
                <a:lnTo>
                  <a:pt x="158" y="743"/>
                </a:lnTo>
                <a:lnTo>
                  <a:pt x="168" y="750"/>
                </a:lnTo>
                <a:lnTo>
                  <a:pt x="178" y="756"/>
                </a:lnTo>
                <a:lnTo>
                  <a:pt x="199" y="767"/>
                </a:lnTo>
                <a:lnTo>
                  <a:pt x="219" y="778"/>
                </a:lnTo>
                <a:lnTo>
                  <a:pt x="184" y="815"/>
                </a:lnTo>
                <a:lnTo>
                  <a:pt x="146" y="856"/>
                </a:lnTo>
                <a:lnTo>
                  <a:pt x="128" y="875"/>
                </a:lnTo>
                <a:lnTo>
                  <a:pt x="109" y="892"/>
                </a:lnTo>
                <a:lnTo>
                  <a:pt x="100" y="899"/>
                </a:lnTo>
                <a:lnTo>
                  <a:pt x="90" y="905"/>
                </a:lnTo>
                <a:lnTo>
                  <a:pt x="82" y="910"/>
                </a:lnTo>
                <a:lnTo>
                  <a:pt x="73" y="914"/>
                </a:lnTo>
                <a:lnTo>
                  <a:pt x="74" y="917"/>
                </a:lnTo>
                <a:lnTo>
                  <a:pt x="75" y="920"/>
                </a:lnTo>
                <a:lnTo>
                  <a:pt x="77" y="923"/>
                </a:lnTo>
                <a:lnTo>
                  <a:pt x="80" y="926"/>
                </a:lnTo>
                <a:lnTo>
                  <a:pt x="88" y="934"/>
                </a:lnTo>
                <a:lnTo>
                  <a:pt x="96" y="942"/>
                </a:lnTo>
                <a:lnTo>
                  <a:pt x="105" y="951"/>
                </a:lnTo>
                <a:lnTo>
                  <a:pt x="112" y="958"/>
                </a:lnTo>
                <a:lnTo>
                  <a:pt x="118" y="965"/>
                </a:lnTo>
                <a:lnTo>
                  <a:pt x="120" y="970"/>
                </a:lnTo>
                <a:lnTo>
                  <a:pt x="116" y="976"/>
                </a:lnTo>
                <a:lnTo>
                  <a:pt x="112" y="981"/>
                </a:lnTo>
                <a:lnTo>
                  <a:pt x="110" y="987"/>
                </a:lnTo>
                <a:lnTo>
                  <a:pt x="109" y="993"/>
                </a:lnTo>
                <a:lnTo>
                  <a:pt x="109" y="1005"/>
                </a:lnTo>
                <a:lnTo>
                  <a:pt x="111" y="1017"/>
                </a:lnTo>
                <a:lnTo>
                  <a:pt x="113" y="1029"/>
                </a:lnTo>
                <a:lnTo>
                  <a:pt x="116" y="1042"/>
                </a:lnTo>
                <a:lnTo>
                  <a:pt x="117" y="1048"/>
                </a:lnTo>
                <a:lnTo>
                  <a:pt x="116" y="1054"/>
                </a:lnTo>
                <a:lnTo>
                  <a:pt x="114" y="1062"/>
                </a:lnTo>
                <a:lnTo>
                  <a:pt x="113" y="1069"/>
                </a:lnTo>
                <a:lnTo>
                  <a:pt x="120" y="1090"/>
                </a:lnTo>
                <a:lnTo>
                  <a:pt x="130" y="1115"/>
                </a:lnTo>
                <a:lnTo>
                  <a:pt x="142" y="1139"/>
                </a:lnTo>
                <a:lnTo>
                  <a:pt x="153" y="1160"/>
                </a:lnTo>
                <a:lnTo>
                  <a:pt x="192" y="1180"/>
                </a:lnTo>
                <a:lnTo>
                  <a:pt x="232" y="1180"/>
                </a:lnTo>
                <a:lnTo>
                  <a:pt x="240" y="1204"/>
                </a:lnTo>
                <a:lnTo>
                  <a:pt x="279" y="1192"/>
                </a:lnTo>
                <a:lnTo>
                  <a:pt x="312" y="1204"/>
                </a:lnTo>
                <a:lnTo>
                  <a:pt x="319" y="1253"/>
                </a:lnTo>
                <a:lnTo>
                  <a:pt x="365" y="1291"/>
                </a:lnTo>
                <a:lnTo>
                  <a:pt x="399" y="1309"/>
                </a:lnTo>
                <a:lnTo>
                  <a:pt x="425" y="1327"/>
                </a:lnTo>
                <a:lnTo>
                  <a:pt x="399" y="1346"/>
                </a:lnTo>
                <a:lnTo>
                  <a:pt x="352" y="1333"/>
                </a:lnTo>
                <a:lnTo>
                  <a:pt x="358" y="1358"/>
                </a:lnTo>
                <a:lnTo>
                  <a:pt x="373" y="1370"/>
                </a:lnTo>
                <a:lnTo>
                  <a:pt x="373" y="1401"/>
                </a:lnTo>
                <a:lnTo>
                  <a:pt x="365" y="1401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7" name="Freeform 23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3795713" y="2590602"/>
            <a:ext cx="280987" cy="247650"/>
          </a:xfrm>
          <a:custGeom>
            <a:avLst/>
            <a:gdLst>
              <a:gd name="T0" fmla="*/ 2147483647 w 647"/>
              <a:gd name="T1" fmla="*/ 2147483647 h 470"/>
              <a:gd name="T2" fmla="*/ 2147483647 w 647"/>
              <a:gd name="T3" fmla="*/ 2147483647 h 470"/>
              <a:gd name="T4" fmla="*/ 2147483647 w 647"/>
              <a:gd name="T5" fmla="*/ 2147483647 h 470"/>
              <a:gd name="T6" fmla="*/ 2147483647 w 647"/>
              <a:gd name="T7" fmla="*/ 2147483647 h 470"/>
              <a:gd name="T8" fmla="*/ 2147483647 w 647"/>
              <a:gd name="T9" fmla="*/ 2147483647 h 470"/>
              <a:gd name="T10" fmla="*/ 2147483647 w 647"/>
              <a:gd name="T11" fmla="*/ 2147483647 h 470"/>
              <a:gd name="T12" fmla="*/ 2147483647 w 647"/>
              <a:gd name="T13" fmla="*/ 2147483647 h 470"/>
              <a:gd name="T14" fmla="*/ 2147483647 w 647"/>
              <a:gd name="T15" fmla="*/ 2147483647 h 470"/>
              <a:gd name="T16" fmla="*/ 2147483647 w 647"/>
              <a:gd name="T17" fmla="*/ 2147483647 h 470"/>
              <a:gd name="T18" fmla="*/ 2147483647 w 647"/>
              <a:gd name="T19" fmla="*/ 2147483647 h 470"/>
              <a:gd name="T20" fmla="*/ 2147483647 w 647"/>
              <a:gd name="T21" fmla="*/ 2147483647 h 470"/>
              <a:gd name="T22" fmla="*/ 2147483647 w 647"/>
              <a:gd name="T23" fmla="*/ 2147483647 h 470"/>
              <a:gd name="T24" fmla="*/ 2147483647 w 647"/>
              <a:gd name="T25" fmla="*/ 2147483647 h 470"/>
              <a:gd name="T26" fmla="*/ 2147483647 w 647"/>
              <a:gd name="T27" fmla="*/ 2147483647 h 470"/>
              <a:gd name="T28" fmla="*/ 2147483647 w 647"/>
              <a:gd name="T29" fmla="*/ 2147483647 h 470"/>
              <a:gd name="T30" fmla="*/ 2147483647 w 647"/>
              <a:gd name="T31" fmla="*/ 2147483647 h 470"/>
              <a:gd name="T32" fmla="*/ 2147483647 w 647"/>
              <a:gd name="T33" fmla="*/ 2147483647 h 470"/>
              <a:gd name="T34" fmla="*/ 2147483647 w 647"/>
              <a:gd name="T35" fmla="*/ 2147483647 h 470"/>
              <a:gd name="T36" fmla="*/ 2147483647 w 647"/>
              <a:gd name="T37" fmla="*/ 2147483647 h 470"/>
              <a:gd name="T38" fmla="*/ 2147483647 w 647"/>
              <a:gd name="T39" fmla="*/ 2147483647 h 470"/>
              <a:gd name="T40" fmla="*/ 2147483647 w 647"/>
              <a:gd name="T41" fmla="*/ 2147483647 h 470"/>
              <a:gd name="T42" fmla="*/ 2147483647 w 647"/>
              <a:gd name="T43" fmla="*/ 2147483647 h 470"/>
              <a:gd name="T44" fmla="*/ 2147483647 w 647"/>
              <a:gd name="T45" fmla="*/ 2147483647 h 470"/>
              <a:gd name="T46" fmla="*/ 2147483647 w 647"/>
              <a:gd name="T47" fmla="*/ 2147483647 h 470"/>
              <a:gd name="T48" fmla="*/ 2147483647 w 647"/>
              <a:gd name="T49" fmla="*/ 2147483647 h 470"/>
              <a:gd name="T50" fmla="*/ 2147483647 w 647"/>
              <a:gd name="T51" fmla="*/ 2147483647 h 470"/>
              <a:gd name="T52" fmla="*/ 2147483647 w 647"/>
              <a:gd name="T53" fmla="*/ 2147483647 h 470"/>
              <a:gd name="T54" fmla="*/ 2147483647 w 647"/>
              <a:gd name="T55" fmla="*/ 2147483647 h 470"/>
              <a:gd name="T56" fmla="*/ 2147483647 w 647"/>
              <a:gd name="T57" fmla="*/ 2147483647 h 470"/>
              <a:gd name="T58" fmla="*/ 2147483647 w 647"/>
              <a:gd name="T59" fmla="*/ 2147483647 h 470"/>
              <a:gd name="T60" fmla="*/ 2147483647 w 647"/>
              <a:gd name="T61" fmla="*/ 2147483647 h 470"/>
              <a:gd name="T62" fmla="*/ 2147483647 w 647"/>
              <a:gd name="T63" fmla="*/ 2147483647 h 470"/>
              <a:gd name="T64" fmla="*/ 2147483647 w 647"/>
              <a:gd name="T65" fmla="*/ 2147483647 h 470"/>
              <a:gd name="T66" fmla="*/ 2147483647 w 647"/>
              <a:gd name="T67" fmla="*/ 2147483647 h 470"/>
              <a:gd name="T68" fmla="*/ 2147483647 w 647"/>
              <a:gd name="T69" fmla="*/ 2147483647 h 470"/>
              <a:gd name="T70" fmla="*/ 2147483647 w 647"/>
              <a:gd name="T71" fmla="*/ 2147483647 h 470"/>
              <a:gd name="T72" fmla="*/ 2147483647 w 647"/>
              <a:gd name="T73" fmla="*/ 2147483647 h 470"/>
              <a:gd name="T74" fmla="*/ 2147483647 w 647"/>
              <a:gd name="T75" fmla="*/ 2147483647 h 470"/>
              <a:gd name="T76" fmla="*/ 2147483647 w 647"/>
              <a:gd name="T77" fmla="*/ 2147483647 h 470"/>
              <a:gd name="T78" fmla="*/ 2147483647 w 647"/>
              <a:gd name="T79" fmla="*/ 2147483647 h 470"/>
              <a:gd name="T80" fmla="*/ 2147483647 w 647"/>
              <a:gd name="T81" fmla="*/ 2147483647 h 470"/>
              <a:gd name="T82" fmla="*/ 2147483647 w 647"/>
              <a:gd name="T83" fmla="*/ 2147483647 h 470"/>
              <a:gd name="T84" fmla="*/ 2147483647 w 647"/>
              <a:gd name="T85" fmla="*/ 2147483647 h 470"/>
              <a:gd name="T86" fmla="*/ 2147483647 w 647"/>
              <a:gd name="T87" fmla="*/ 2147483647 h 470"/>
              <a:gd name="T88" fmla="*/ 2147483647 w 647"/>
              <a:gd name="T89" fmla="*/ 2147483647 h 470"/>
              <a:gd name="T90" fmla="*/ 2147483647 w 647"/>
              <a:gd name="T91" fmla="*/ 2147483647 h 470"/>
              <a:gd name="T92" fmla="*/ 0 w 647"/>
              <a:gd name="T93" fmla="*/ 2147483647 h 470"/>
              <a:gd name="T94" fmla="*/ 2147483647 w 647"/>
              <a:gd name="T95" fmla="*/ 2147483647 h 470"/>
              <a:gd name="T96" fmla="*/ 2147483647 w 647"/>
              <a:gd name="T97" fmla="*/ 2147483647 h 470"/>
              <a:gd name="T98" fmla="*/ 2147483647 w 647"/>
              <a:gd name="T99" fmla="*/ 2147483647 h 470"/>
              <a:gd name="T100" fmla="*/ 2147483647 w 647"/>
              <a:gd name="T101" fmla="*/ 0 h 470"/>
              <a:gd name="T102" fmla="*/ 2147483647 w 647"/>
              <a:gd name="T103" fmla="*/ 2147483647 h 470"/>
              <a:gd name="T104" fmla="*/ 2147483647 w 647"/>
              <a:gd name="T105" fmla="*/ 2147483647 h 470"/>
              <a:gd name="T106" fmla="*/ 2147483647 w 647"/>
              <a:gd name="T107" fmla="*/ 2147483647 h 470"/>
              <a:gd name="T108" fmla="*/ 2147483647 w 647"/>
              <a:gd name="T109" fmla="*/ 2147483647 h 470"/>
              <a:gd name="T110" fmla="*/ 2147483647 w 647"/>
              <a:gd name="T111" fmla="*/ 2147483647 h 470"/>
              <a:gd name="T112" fmla="*/ 2147483647 w 647"/>
              <a:gd name="T113" fmla="*/ 2147483647 h 4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47" h="470">
                <a:moveTo>
                  <a:pt x="399" y="14"/>
                </a:moveTo>
                <a:lnTo>
                  <a:pt x="402" y="20"/>
                </a:lnTo>
                <a:lnTo>
                  <a:pt x="406" y="27"/>
                </a:lnTo>
                <a:lnTo>
                  <a:pt x="413" y="33"/>
                </a:lnTo>
                <a:lnTo>
                  <a:pt x="421" y="39"/>
                </a:lnTo>
                <a:lnTo>
                  <a:pt x="428" y="45"/>
                </a:lnTo>
                <a:lnTo>
                  <a:pt x="438" y="51"/>
                </a:lnTo>
                <a:lnTo>
                  <a:pt x="448" y="56"/>
                </a:lnTo>
                <a:lnTo>
                  <a:pt x="458" y="60"/>
                </a:lnTo>
                <a:lnTo>
                  <a:pt x="480" y="70"/>
                </a:lnTo>
                <a:lnTo>
                  <a:pt x="501" y="76"/>
                </a:lnTo>
                <a:lnTo>
                  <a:pt x="512" y="78"/>
                </a:lnTo>
                <a:lnTo>
                  <a:pt x="521" y="80"/>
                </a:lnTo>
                <a:lnTo>
                  <a:pt x="530" y="81"/>
                </a:lnTo>
                <a:lnTo>
                  <a:pt x="538" y="81"/>
                </a:lnTo>
                <a:lnTo>
                  <a:pt x="548" y="88"/>
                </a:lnTo>
                <a:lnTo>
                  <a:pt x="561" y="99"/>
                </a:lnTo>
                <a:lnTo>
                  <a:pt x="562" y="99"/>
                </a:lnTo>
                <a:lnTo>
                  <a:pt x="564" y="99"/>
                </a:lnTo>
                <a:lnTo>
                  <a:pt x="566" y="98"/>
                </a:lnTo>
                <a:lnTo>
                  <a:pt x="567" y="97"/>
                </a:lnTo>
                <a:lnTo>
                  <a:pt x="570" y="93"/>
                </a:lnTo>
                <a:lnTo>
                  <a:pt x="572" y="89"/>
                </a:lnTo>
                <a:lnTo>
                  <a:pt x="575" y="85"/>
                </a:lnTo>
                <a:lnTo>
                  <a:pt x="578" y="81"/>
                </a:lnTo>
                <a:lnTo>
                  <a:pt x="580" y="79"/>
                </a:lnTo>
                <a:lnTo>
                  <a:pt x="583" y="78"/>
                </a:lnTo>
                <a:lnTo>
                  <a:pt x="590" y="80"/>
                </a:lnTo>
                <a:lnTo>
                  <a:pt x="596" y="80"/>
                </a:lnTo>
                <a:lnTo>
                  <a:pt x="603" y="80"/>
                </a:lnTo>
                <a:lnTo>
                  <a:pt x="609" y="80"/>
                </a:lnTo>
                <a:lnTo>
                  <a:pt x="617" y="79"/>
                </a:lnTo>
                <a:lnTo>
                  <a:pt x="624" y="79"/>
                </a:lnTo>
                <a:lnTo>
                  <a:pt x="631" y="80"/>
                </a:lnTo>
                <a:lnTo>
                  <a:pt x="638" y="81"/>
                </a:lnTo>
                <a:lnTo>
                  <a:pt x="640" y="84"/>
                </a:lnTo>
                <a:lnTo>
                  <a:pt x="642" y="89"/>
                </a:lnTo>
                <a:lnTo>
                  <a:pt x="645" y="95"/>
                </a:lnTo>
                <a:lnTo>
                  <a:pt x="646" y="103"/>
                </a:lnTo>
                <a:lnTo>
                  <a:pt x="647" y="111"/>
                </a:lnTo>
                <a:lnTo>
                  <a:pt x="647" y="118"/>
                </a:lnTo>
                <a:lnTo>
                  <a:pt x="646" y="123"/>
                </a:lnTo>
                <a:lnTo>
                  <a:pt x="645" y="124"/>
                </a:lnTo>
                <a:lnTo>
                  <a:pt x="631" y="127"/>
                </a:lnTo>
                <a:lnTo>
                  <a:pt x="618" y="131"/>
                </a:lnTo>
                <a:lnTo>
                  <a:pt x="607" y="135"/>
                </a:lnTo>
                <a:lnTo>
                  <a:pt x="596" y="140"/>
                </a:lnTo>
                <a:lnTo>
                  <a:pt x="586" y="146"/>
                </a:lnTo>
                <a:lnTo>
                  <a:pt x="577" y="152"/>
                </a:lnTo>
                <a:lnTo>
                  <a:pt x="569" y="158"/>
                </a:lnTo>
                <a:lnTo>
                  <a:pt x="560" y="165"/>
                </a:lnTo>
                <a:lnTo>
                  <a:pt x="533" y="191"/>
                </a:lnTo>
                <a:lnTo>
                  <a:pt x="512" y="210"/>
                </a:lnTo>
                <a:lnTo>
                  <a:pt x="504" y="214"/>
                </a:lnTo>
                <a:lnTo>
                  <a:pt x="499" y="218"/>
                </a:lnTo>
                <a:lnTo>
                  <a:pt x="493" y="222"/>
                </a:lnTo>
                <a:lnTo>
                  <a:pt x="489" y="227"/>
                </a:lnTo>
                <a:lnTo>
                  <a:pt x="481" y="236"/>
                </a:lnTo>
                <a:lnTo>
                  <a:pt x="477" y="245"/>
                </a:lnTo>
                <a:lnTo>
                  <a:pt x="474" y="254"/>
                </a:lnTo>
                <a:lnTo>
                  <a:pt x="473" y="263"/>
                </a:lnTo>
                <a:lnTo>
                  <a:pt x="472" y="272"/>
                </a:lnTo>
                <a:lnTo>
                  <a:pt x="473" y="282"/>
                </a:lnTo>
                <a:lnTo>
                  <a:pt x="473" y="292"/>
                </a:lnTo>
                <a:lnTo>
                  <a:pt x="474" y="301"/>
                </a:lnTo>
                <a:lnTo>
                  <a:pt x="473" y="311"/>
                </a:lnTo>
                <a:lnTo>
                  <a:pt x="472" y="320"/>
                </a:lnTo>
                <a:lnTo>
                  <a:pt x="469" y="330"/>
                </a:lnTo>
                <a:lnTo>
                  <a:pt x="463" y="340"/>
                </a:lnTo>
                <a:lnTo>
                  <a:pt x="460" y="345"/>
                </a:lnTo>
                <a:lnTo>
                  <a:pt x="456" y="349"/>
                </a:lnTo>
                <a:lnTo>
                  <a:pt x="450" y="354"/>
                </a:lnTo>
                <a:lnTo>
                  <a:pt x="445" y="358"/>
                </a:lnTo>
                <a:lnTo>
                  <a:pt x="426" y="372"/>
                </a:lnTo>
                <a:lnTo>
                  <a:pt x="411" y="384"/>
                </a:lnTo>
                <a:lnTo>
                  <a:pt x="399" y="394"/>
                </a:lnTo>
                <a:lnTo>
                  <a:pt x="390" y="404"/>
                </a:lnTo>
                <a:lnTo>
                  <a:pt x="383" y="411"/>
                </a:lnTo>
                <a:lnTo>
                  <a:pt x="379" y="417"/>
                </a:lnTo>
                <a:lnTo>
                  <a:pt x="376" y="422"/>
                </a:lnTo>
                <a:lnTo>
                  <a:pt x="374" y="425"/>
                </a:lnTo>
                <a:lnTo>
                  <a:pt x="373" y="430"/>
                </a:lnTo>
                <a:lnTo>
                  <a:pt x="373" y="432"/>
                </a:lnTo>
                <a:lnTo>
                  <a:pt x="369" y="432"/>
                </a:lnTo>
                <a:lnTo>
                  <a:pt x="358" y="432"/>
                </a:lnTo>
                <a:lnTo>
                  <a:pt x="333" y="430"/>
                </a:lnTo>
                <a:lnTo>
                  <a:pt x="310" y="429"/>
                </a:lnTo>
                <a:lnTo>
                  <a:pt x="290" y="429"/>
                </a:lnTo>
                <a:lnTo>
                  <a:pt x="272" y="431"/>
                </a:lnTo>
                <a:lnTo>
                  <a:pt x="257" y="434"/>
                </a:lnTo>
                <a:lnTo>
                  <a:pt x="245" y="437"/>
                </a:lnTo>
                <a:lnTo>
                  <a:pt x="234" y="441"/>
                </a:lnTo>
                <a:lnTo>
                  <a:pt x="224" y="446"/>
                </a:lnTo>
                <a:lnTo>
                  <a:pt x="209" y="456"/>
                </a:lnTo>
                <a:lnTo>
                  <a:pt x="198" y="464"/>
                </a:lnTo>
                <a:lnTo>
                  <a:pt x="193" y="467"/>
                </a:lnTo>
                <a:lnTo>
                  <a:pt x="189" y="469"/>
                </a:lnTo>
                <a:lnTo>
                  <a:pt x="183" y="470"/>
                </a:lnTo>
                <a:lnTo>
                  <a:pt x="179" y="469"/>
                </a:lnTo>
                <a:lnTo>
                  <a:pt x="176" y="468"/>
                </a:lnTo>
                <a:lnTo>
                  <a:pt x="172" y="465"/>
                </a:lnTo>
                <a:lnTo>
                  <a:pt x="169" y="461"/>
                </a:lnTo>
                <a:lnTo>
                  <a:pt x="166" y="456"/>
                </a:lnTo>
                <a:lnTo>
                  <a:pt x="159" y="444"/>
                </a:lnTo>
                <a:lnTo>
                  <a:pt x="153" y="432"/>
                </a:lnTo>
                <a:lnTo>
                  <a:pt x="148" y="426"/>
                </a:lnTo>
                <a:lnTo>
                  <a:pt x="144" y="420"/>
                </a:lnTo>
                <a:lnTo>
                  <a:pt x="140" y="414"/>
                </a:lnTo>
                <a:lnTo>
                  <a:pt x="134" y="409"/>
                </a:lnTo>
                <a:lnTo>
                  <a:pt x="129" y="404"/>
                </a:lnTo>
                <a:lnTo>
                  <a:pt x="122" y="400"/>
                </a:lnTo>
                <a:lnTo>
                  <a:pt x="114" y="397"/>
                </a:lnTo>
                <a:lnTo>
                  <a:pt x="107" y="396"/>
                </a:lnTo>
                <a:lnTo>
                  <a:pt x="114" y="379"/>
                </a:lnTo>
                <a:lnTo>
                  <a:pt x="121" y="365"/>
                </a:lnTo>
                <a:lnTo>
                  <a:pt x="124" y="351"/>
                </a:lnTo>
                <a:lnTo>
                  <a:pt x="126" y="336"/>
                </a:lnTo>
                <a:lnTo>
                  <a:pt x="126" y="309"/>
                </a:lnTo>
                <a:lnTo>
                  <a:pt x="126" y="278"/>
                </a:lnTo>
                <a:lnTo>
                  <a:pt x="127" y="267"/>
                </a:lnTo>
                <a:lnTo>
                  <a:pt x="132" y="250"/>
                </a:lnTo>
                <a:lnTo>
                  <a:pt x="138" y="229"/>
                </a:lnTo>
                <a:lnTo>
                  <a:pt x="147" y="206"/>
                </a:lnTo>
                <a:lnTo>
                  <a:pt x="155" y="184"/>
                </a:lnTo>
                <a:lnTo>
                  <a:pt x="163" y="163"/>
                </a:lnTo>
                <a:lnTo>
                  <a:pt x="168" y="149"/>
                </a:lnTo>
                <a:lnTo>
                  <a:pt x="172" y="143"/>
                </a:lnTo>
                <a:lnTo>
                  <a:pt x="172" y="137"/>
                </a:lnTo>
                <a:lnTo>
                  <a:pt x="172" y="131"/>
                </a:lnTo>
                <a:lnTo>
                  <a:pt x="153" y="130"/>
                </a:lnTo>
                <a:lnTo>
                  <a:pt x="135" y="127"/>
                </a:lnTo>
                <a:lnTo>
                  <a:pt x="116" y="123"/>
                </a:lnTo>
                <a:lnTo>
                  <a:pt x="99" y="118"/>
                </a:lnTo>
                <a:lnTo>
                  <a:pt x="80" y="113"/>
                </a:lnTo>
                <a:lnTo>
                  <a:pt x="62" y="109"/>
                </a:lnTo>
                <a:lnTo>
                  <a:pt x="42" y="106"/>
                </a:lnTo>
                <a:lnTo>
                  <a:pt x="20" y="105"/>
                </a:lnTo>
                <a:lnTo>
                  <a:pt x="17" y="93"/>
                </a:lnTo>
                <a:lnTo>
                  <a:pt x="10" y="72"/>
                </a:lnTo>
                <a:lnTo>
                  <a:pt x="3" y="50"/>
                </a:lnTo>
                <a:lnTo>
                  <a:pt x="0" y="38"/>
                </a:lnTo>
                <a:lnTo>
                  <a:pt x="8" y="37"/>
                </a:lnTo>
                <a:lnTo>
                  <a:pt x="15" y="36"/>
                </a:lnTo>
                <a:lnTo>
                  <a:pt x="23" y="34"/>
                </a:lnTo>
                <a:lnTo>
                  <a:pt x="29" y="32"/>
                </a:lnTo>
                <a:lnTo>
                  <a:pt x="41" y="26"/>
                </a:lnTo>
                <a:lnTo>
                  <a:pt x="51" y="20"/>
                </a:lnTo>
                <a:lnTo>
                  <a:pt x="59" y="13"/>
                </a:lnTo>
                <a:lnTo>
                  <a:pt x="68" y="7"/>
                </a:lnTo>
                <a:lnTo>
                  <a:pt x="73" y="4"/>
                </a:lnTo>
                <a:lnTo>
                  <a:pt x="77" y="2"/>
                </a:lnTo>
                <a:lnTo>
                  <a:pt x="81" y="1"/>
                </a:lnTo>
                <a:lnTo>
                  <a:pt x="86" y="0"/>
                </a:lnTo>
                <a:lnTo>
                  <a:pt x="102" y="1"/>
                </a:lnTo>
                <a:lnTo>
                  <a:pt x="118" y="3"/>
                </a:lnTo>
                <a:lnTo>
                  <a:pt x="132" y="7"/>
                </a:lnTo>
                <a:lnTo>
                  <a:pt x="145" y="11"/>
                </a:lnTo>
                <a:lnTo>
                  <a:pt x="158" y="14"/>
                </a:lnTo>
                <a:lnTo>
                  <a:pt x="171" y="17"/>
                </a:lnTo>
                <a:lnTo>
                  <a:pt x="185" y="19"/>
                </a:lnTo>
                <a:lnTo>
                  <a:pt x="199" y="20"/>
                </a:lnTo>
                <a:lnTo>
                  <a:pt x="209" y="20"/>
                </a:lnTo>
                <a:lnTo>
                  <a:pt x="217" y="22"/>
                </a:lnTo>
                <a:lnTo>
                  <a:pt x="226" y="25"/>
                </a:lnTo>
                <a:lnTo>
                  <a:pt x="235" y="29"/>
                </a:lnTo>
                <a:lnTo>
                  <a:pt x="243" y="32"/>
                </a:lnTo>
                <a:lnTo>
                  <a:pt x="250" y="35"/>
                </a:lnTo>
                <a:lnTo>
                  <a:pt x="258" y="37"/>
                </a:lnTo>
                <a:lnTo>
                  <a:pt x="266" y="38"/>
                </a:lnTo>
                <a:lnTo>
                  <a:pt x="372" y="38"/>
                </a:lnTo>
                <a:lnTo>
                  <a:pt x="385" y="26"/>
                </a:lnTo>
                <a:lnTo>
                  <a:pt x="399" y="14"/>
                </a:lnTo>
              </a:path>
            </a:pathLst>
          </a:custGeom>
          <a:solidFill>
            <a:srgbClr val="C0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8" name="Freeform 24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427788" y="3328789"/>
            <a:ext cx="207962" cy="455613"/>
          </a:xfrm>
          <a:custGeom>
            <a:avLst/>
            <a:gdLst>
              <a:gd name="T0" fmla="*/ 2147483647 w 479"/>
              <a:gd name="T1" fmla="*/ 2147483647 h 868"/>
              <a:gd name="T2" fmla="*/ 2147483647 w 479"/>
              <a:gd name="T3" fmla="*/ 2147483647 h 868"/>
              <a:gd name="T4" fmla="*/ 2147483647 w 479"/>
              <a:gd name="T5" fmla="*/ 2147483647 h 868"/>
              <a:gd name="T6" fmla="*/ 2147483647 w 479"/>
              <a:gd name="T7" fmla="*/ 2147483647 h 868"/>
              <a:gd name="T8" fmla="*/ 2147483647 w 479"/>
              <a:gd name="T9" fmla="*/ 2147483647 h 868"/>
              <a:gd name="T10" fmla="*/ 2147483647 w 479"/>
              <a:gd name="T11" fmla="*/ 2147483647 h 868"/>
              <a:gd name="T12" fmla="*/ 2147483647 w 479"/>
              <a:gd name="T13" fmla="*/ 2147483647 h 868"/>
              <a:gd name="T14" fmla="*/ 2147483647 w 479"/>
              <a:gd name="T15" fmla="*/ 2147483647 h 868"/>
              <a:gd name="T16" fmla="*/ 2147483647 w 479"/>
              <a:gd name="T17" fmla="*/ 2147483647 h 868"/>
              <a:gd name="T18" fmla="*/ 2147483647 w 479"/>
              <a:gd name="T19" fmla="*/ 2147483647 h 868"/>
              <a:gd name="T20" fmla="*/ 2147483647 w 479"/>
              <a:gd name="T21" fmla="*/ 2147483647 h 868"/>
              <a:gd name="T22" fmla="*/ 2147483647 w 479"/>
              <a:gd name="T23" fmla="*/ 2147483647 h 868"/>
              <a:gd name="T24" fmla="*/ 2147483647 w 479"/>
              <a:gd name="T25" fmla="*/ 2147483647 h 868"/>
              <a:gd name="T26" fmla="*/ 2147483647 w 479"/>
              <a:gd name="T27" fmla="*/ 2147483647 h 868"/>
              <a:gd name="T28" fmla="*/ 2147483647 w 479"/>
              <a:gd name="T29" fmla="*/ 2147483647 h 868"/>
              <a:gd name="T30" fmla="*/ 2147483647 w 479"/>
              <a:gd name="T31" fmla="*/ 2147483647 h 868"/>
              <a:gd name="T32" fmla="*/ 2147483647 w 479"/>
              <a:gd name="T33" fmla="*/ 2147483647 h 868"/>
              <a:gd name="T34" fmla="*/ 2147483647 w 479"/>
              <a:gd name="T35" fmla="*/ 2147483647 h 868"/>
              <a:gd name="T36" fmla="*/ 2147483647 w 479"/>
              <a:gd name="T37" fmla="*/ 2147483647 h 868"/>
              <a:gd name="T38" fmla="*/ 2147483647 w 479"/>
              <a:gd name="T39" fmla="*/ 2147483647 h 868"/>
              <a:gd name="T40" fmla="*/ 2147483647 w 479"/>
              <a:gd name="T41" fmla="*/ 2147483647 h 868"/>
              <a:gd name="T42" fmla="*/ 2147483647 w 479"/>
              <a:gd name="T43" fmla="*/ 2147483647 h 868"/>
              <a:gd name="T44" fmla="*/ 2147483647 w 479"/>
              <a:gd name="T45" fmla="*/ 2147483647 h 868"/>
              <a:gd name="T46" fmla="*/ 2147483647 w 479"/>
              <a:gd name="T47" fmla="*/ 2147483647 h 868"/>
              <a:gd name="T48" fmla="*/ 2147483647 w 479"/>
              <a:gd name="T49" fmla="*/ 2147483647 h 868"/>
              <a:gd name="T50" fmla="*/ 2147483647 w 479"/>
              <a:gd name="T51" fmla="*/ 2147483647 h 868"/>
              <a:gd name="T52" fmla="*/ 2147483647 w 479"/>
              <a:gd name="T53" fmla="*/ 2147483647 h 868"/>
              <a:gd name="T54" fmla="*/ 2147483647 w 479"/>
              <a:gd name="T55" fmla="*/ 2147483647 h 868"/>
              <a:gd name="T56" fmla="*/ 2147483647 w 479"/>
              <a:gd name="T57" fmla="*/ 2147483647 h 868"/>
              <a:gd name="T58" fmla="*/ 2147483647 w 479"/>
              <a:gd name="T59" fmla="*/ 2147483647 h 868"/>
              <a:gd name="T60" fmla="*/ 2147483647 w 479"/>
              <a:gd name="T61" fmla="*/ 2147483647 h 868"/>
              <a:gd name="T62" fmla="*/ 2147483647 w 479"/>
              <a:gd name="T63" fmla="*/ 2147483647 h 868"/>
              <a:gd name="T64" fmla="*/ 2147483647 w 479"/>
              <a:gd name="T65" fmla="*/ 2147483647 h 868"/>
              <a:gd name="T66" fmla="*/ 2147483647 w 479"/>
              <a:gd name="T67" fmla="*/ 2147483647 h 868"/>
              <a:gd name="T68" fmla="*/ 2147483647 w 479"/>
              <a:gd name="T69" fmla="*/ 2147483647 h 868"/>
              <a:gd name="T70" fmla="*/ 2147483647 w 479"/>
              <a:gd name="T71" fmla="*/ 2147483647 h 868"/>
              <a:gd name="T72" fmla="*/ 2147483647 w 479"/>
              <a:gd name="T73" fmla="*/ 2147483647 h 868"/>
              <a:gd name="T74" fmla="*/ 2147483647 w 479"/>
              <a:gd name="T75" fmla="*/ 2147483647 h 868"/>
              <a:gd name="T76" fmla="*/ 2147483647 w 479"/>
              <a:gd name="T77" fmla="*/ 2147483647 h 868"/>
              <a:gd name="T78" fmla="*/ 2147483647 w 479"/>
              <a:gd name="T79" fmla="*/ 2147483647 h 868"/>
              <a:gd name="T80" fmla="*/ 2147483647 w 479"/>
              <a:gd name="T81" fmla="*/ 2147483647 h 868"/>
              <a:gd name="T82" fmla="*/ 2147483647 w 479"/>
              <a:gd name="T83" fmla="*/ 0 h 868"/>
              <a:gd name="T84" fmla="*/ 2147483647 w 479"/>
              <a:gd name="T85" fmla="*/ 2147483647 h 868"/>
              <a:gd name="T86" fmla="*/ 2147483647 w 479"/>
              <a:gd name="T87" fmla="*/ 2147483647 h 868"/>
              <a:gd name="T88" fmla="*/ 2147483647 w 479"/>
              <a:gd name="T89" fmla="*/ 2147483647 h 868"/>
              <a:gd name="T90" fmla="*/ 2147483647 w 479"/>
              <a:gd name="T91" fmla="*/ 2147483647 h 868"/>
              <a:gd name="T92" fmla="*/ 2147483647 w 479"/>
              <a:gd name="T93" fmla="*/ 2147483647 h 868"/>
              <a:gd name="T94" fmla="*/ 2147483647 w 479"/>
              <a:gd name="T95" fmla="*/ 2147483647 h 868"/>
              <a:gd name="T96" fmla="*/ 2147483647 w 479"/>
              <a:gd name="T97" fmla="*/ 2147483647 h 868"/>
              <a:gd name="T98" fmla="*/ 2147483647 w 479"/>
              <a:gd name="T99" fmla="*/ 2147483647 h 868"/>
              <a:gd name="T100" fmla="*/ 2147483647 w 479"/>
              <a:gd name="T101" fmla="*/ 2147483647 h 868"/>
              <a:gd name="T102" fmla="*/ 2147483647 w 479"/>
              <a:gd name="T103" fmla="*/ 2147483647 h 868"/>
              <a:gd name="T104" fmla="*/ 2147483647 w 479"/>
              <a:gd name="T105" fmla="*/ 2147483647 h 868"/>
              <a:gd name="T106" fmla="*/ 2147483647 w 479"/>
              <a:gd name="T107" fmla="*/ 2147483647 h 868"/>
              <a:gd name="T108" fmla="*/ 2147483647 w 479"/>
              <a:gd name="T109" fmla="*/ 2147483647 h 868"/>
              <a:gd name="T110" fmla="*/ 2147483647 w 479"/>
              <a:gd name="T111" fmla="*/ 2147483647 h 86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479" h="868">
                <a:moveTo>
                  <a:pt x="445" y="357"/>
                </a:moveTo>
                <a:lnTo>
                  <a:pt x="425" y="357"/>
                </a:lnTo>
                <a:lnTo>
                  <a:pt x="408" y="357"/>
                </a:lnTo>
                <a:lnTo>
                  <a:pt x="391" y="357"/>
                </a:lnTo>
                <a:lnTo>
                  <a:pt x="379" y="357"/>
                </a:lnTo>
                <a:lnTo>
                  <a:pt x="370" y="358"/>
                </a:lnTo>
                <a:lnTo>
                  <a:pt x="360" y="359"/>
                </a:lnTo>
                <a:lnTo>
                  <a:pt x="349" y="362"/>
                </a:lnTo>
                <a:lnTo>
                  <a:pt x="338" y="367"/>
                </a:lnTo>
                <a:lnTo>
                  <a:pt x="333" y="370"/>
                </a:lnTo>
                <a:lnTo>
                  <a:pt x="329" y="374"/>
                </a:lnTo>
                <a:lnTo>
                  <a:pt x="324" y="377"/>
                </a:lnTo>
                <a:lnTo>
                  <a:pt x="320" y="381"/>
                </a:lnTo>
                <a:lnTo>
                  <a:pt x="316" y="385"/>
                </a:lnTo>
                <a:lnTo>
                  <a:pt x="314" y="390"/>
                </a:lnTo>
                <a:lnTo>
                  <a:pt x="313" y="395"/>
                </a:lnTo>
                <a:lnTo>
                  <a:pt x="312" y="400"/>
                </a:lnTo>
                <a:lnTo>
                  <a:pt x="313" y="410"/>
                </a:lnTo>
                <a:lnTo>
                  <a:pt x="314" y="419"/>
                </a:lnTo>
                <a:lnTo>
                  <a:pt x="316" y="428"/>
                </a:lnTo>
                <a:lnTo>
                  <a:pt x="320" y="436"/>
                </a:lnTo>
                <a:lnTo>
                  <a:pt x="327" y="451"/>
                </a:lnTo>
                <a:lnTo>
                  <a:pt x="336" y="464"/>
                </a:lnTo>
                <a:lnTo>
                  <a:pt x="344" y="477"/>
                </a:lnTo>
                <a:lnTo>
                  <a:pt x="352" y="492"/>
                </a:lnTo>
                <a:lnTo>
                  <a:pt x="355" y="499"/>
                </a:lnTo>
                <a:lnTo>
                  <a:pt x="357" y="507"/>
                </a:lnTo>
                <a:lnTo>
                  <a:pt x="358" y="515"/>
                </a:lnTo>
                <a:lnTo>
                  <a:pt x="359" y="523"/>
                </a:lnTo>
                <a:lnTo>
                  <a:pt x="359" y="530"/>
                </a:lnTo>
                <a:lnTo>
                  <a:pt x="359" y="539"/>
                </a:lnTo>
                <a:lnTo>
                  <a:pt x="360" y="544"/>
                </a:lnTo>
                <a:lnTo>
                  <a:pt x="361" y="548"/>
                </a:lnTo>
                <a:lnTo>
                  <a:pt x="364" y="552"/>
                </a:lnTo>
                <a:lnTo>
                  <a:pt x="366" y="555"/>
                </a:lnTo>
                <a:lnTo>
                  <a:pt x="354" y="552"/>
                </a:lnTo>
                <a:lnTo>
                  <a:pt x="344" y="547"/>
                </a:lnTo>
                <a:lnTo>
                  <a:pt x="336" y="541"/>
                </a:lnTo>
                <a:lnTo>
                  <a:pt x="329" y="533"/>
                </a:lnTo>
                <a:lnTo>
                  <a:pt x="323" y="526"/>
                </a:lnTo>
                <a:lnTo>
                  <a:pt x="319" y="517"/>
                </a:lnTo>
                <a:lnTo>
                  <a:pt x="315" y="508"/>
                </a:lnTo>
                <a:lnTo>
                  <a:pt x="312" y="499"/>
                </a:lnTo>
                <a:lnTo>
                  <a:pt x="311" y="495"/>
                </a:lnTo>
                <a:lnTo>
                  <a:pt x="309" y="492"/>
                </a:lnTo>
                <a:lnTo>
                  <a:pt x="307" y="489"/>
                </a:lnTo>
                <a:lnTo>
                  <a:pt x="303" y="486"/>
                </a:lnTo>
                <a:lnTo>
                  <a:pt x="297" y="479"/>
                </a:lnTo>
                <a:lnTo>
                  <a:pt x="288" y="475"/>
                </a:lnTo>
                <a:lnTo>
                  <a:pt x="269" y="467"/>
                </a:lnTo>
                <a:lnTo>
                  <a:pt x="247" y="459"/>
                </a:lnTo>
                <a:lnTo>
                  <a:pt x="237" y="455"/>
                </a:lnTo>
                <a:lnTo>
                  <a:pt x="228" y="450"/>
                </a:lnTo>
                <a:lnTo>
                  <a:pt x="218" y="445"/>
                </a:lnTo>
                <a:lnTo>
                  <a:pt x="210" y="439"/>
                </a:lnTo>
                <a:lnTo>
                  <a:pt x="202" y="431"/>
                </a:lnTo>
                <a:lnTo>
                  <a:pt x="198" y="422"/>
                </a:lnTo>
                <a:lnTo>
                  <a:pt x="196" y="417"/>
                </a:lnTo>
                <a:lnTo>
                  <a:pt x="195" y="412"/>
                </a:lnTo>
                <a:lnTo>
                  <a:pt x="193" y="406"/>
                </a:lnTo>
                <a:lnTo>
                  <a:pt x="192" y="400"/>
                </a:lnTo>
                <a:lnTo>
                  <a:pt x="153" y="394"/>
                </a:lnTo>
                <a:lnTo>
                  <a:pt x="153" y="450"/>
                </a:lnTo>
                <a:lnTo>
                  <a:pt x="154" y="463"/>
                </a:lnTo>
                <a:lnTo>
                  <a:pt x="156" y="477"/>
                </a:lnTo>
                <a:lnTo>
                  <a:pt x="158" y="492"/>
                </a:lnTo>
                <a:lnTo>
                  <a:pt x="159" y="505"/>
                </a:lnTo>
                <a:lnTo>
                  <a:pt x="159" y="512"/>
                </a:lnTo>
                <a:lnTo>
                  <a:pt x="158" y="518"/>
                </a:lnTo>
                <a:lnTo>
                  <a:pt x="156" y="524"/>
                </a:lnTo>
                <a:lnTo>
                  <a:pt x="154" y="529"/>
                </a:lnTo>
                <a:lnTo>
                  <a:pt x="150" y="539"/>
                </a:lnTo>
                <a:lnTo>
                  <a:pt x="143" y="551"/>
                </a:lnTo>
                <a:lnTo>
                  <a:pt x="136" y="562"/>
                </a:lnTo>
                <a:lnTo>
                  <a:pt x="132" y="575"/>
                </a:lnTo>
                <a:lnTo>
                  <a:pt x="130" y="583"/>
                </a:lnTo>
                <a:lnTo>
                  <a:pt x="128" y="591"/>
                </a:lnTo>
                <a:lnTo>
                  <a:pt x="127" y="600"/>
                </a:lnTo>
                <a:lnTo>
                  <a:pt x="127" y="610"/>
                </a:lnTo>
                <a:lnTo>
                  <a:pt x="128" y="621"/>
                </a:lnTo>
                <a:lnTo>
                  <a:pt x="130" y="630"/>
                </a:lnTo>
                <a:lnTo>
                  <a:pt x="134" y="637"/>
                </a:lnTo>
                <a:lnTo>
                  <a:pt x="140" y="643"/>
                </a:lnTo>
                <a:lnTo>
                  <a:pt x="146" y="647"/>
                </a:lnTo>
                <a:lnTo>
                  <a:pt x="154" y="650"/>
                </a:lnTo>
                <a:lnTo>
                  <a:pt x="163" y="653"/>
                </a:lnTo>
                <a:lnTo>
                  <a:pt x="173" y="653"/>
                </a:lnTo>
                <a:lnTo>
                  <a:pt x="173" y="667"/>
                </a:lnTo>
                <a:lnTo>
                  <a:pt x="174" y="679"/>
                </a:lnTo>
                <a:lnTo>
                  <a:pt x="175" y="685"/>
                </a:lnTo>
                <a:lnTo>
                  <a:pt x="176" y="689"/>
                </a:lnTo>
                <a:lnTo>
                  <a:pt x="177" y="693"/>
                </a:lnTo>
                <a:lnTo>
                  <a:pt x="179" y="696"/>
                </a:lnTo>
                <a:lnTo>
                  <a:pt x="179" y="721"/>
                </a:lnTo>
                <a:lnTo>
                  <a:pt x="185" y="730"/>
                </a:lnTo>
                <a:lnTo>
                  <a:pt x="191" y="740"/>
                </a:lnTo>
                <a:lnTo>
                  <a:pt x="199" y="750"/>
                </a:lnTo>
                <a:lnTo>
                  <a:pt x="208" y="760"/>
                </a:lnTo>
                <a:lnTo>
                  <a:pt x="217" y="771"/>
                </a:lnTo>
                <a:lnTo>
                  <a:pt x="226" y="780"/>
                </a:lnTo>
                <a:lnTo>
                  <a:pt x="236" y="790"/>
                </a:lnTo>
                <a:lnTo>
                  <a:pt x="247" y="799"/>
                </a:lnTo>
                <a:lnTo>
                  <a:pt x="258" y="808"/>
                </a:lnTo>
                <a:lnTo>
                  <a:pt x="269" y="816"/>
                </a:lnTo>
                <a:lnTo>
                  <a:pt x="281" y="825"/>
                </a:lnTo>
                <a:lnTo>
                  <a:pt x="292" y="832"/>
                </a:lnTo>
                <a:lnTo>
                  <a:pt x="304" y="838"/>
                </a:lnTo>
                <a:lnTo>
                  <a:pt x="316" y="843"/>
                </a:lnTo>
                <a:lnTo>
                  <a:pt x="327" y="847"/>
                </a:lnTo>
                <a:lnTo>
                  <a:pt x="340" y="850"/>
                </a:lnTo>
                <a:lnTo>
                  <a:pt x="333" y="854"/>
                </a:lnTo>
                <a:lnTo>
                  <a:pt x="327" y="858"/>
                </a:lnTo>
                <a:lnTo>
                  <a:pt x="320" y="861"/>
                </a:lnTo>
                <a:lnTo>
                  <a:pt x="312" y="864"/>
                </a:lnTo>
                <a:lnTo>
                  <a:pt x="298" y="867"/>
                </a:lnTo>
                <a:lnTo>
                  <a:pt x="286" y="868"/>
                </a:lnTo>
                <a:lnTo>
                  <a:pt x="281" y="868"/>
                </a:lnTo>
                <a:lnTo>
                  <a:pt x="277" y="867"/>
                </a:lnTo>
                <a:lnTo>
                  <a:pt x="273" y="866"/>
                </a:lnTo>
                <a:lnTo>
                  <a:pt x="269" y="864"/>
                </a:lnTo>
                <a:lnTo>
                  <a:pt x="262" y="859"/>
                </a:lnTo>
                <a:lnTo>
                  <a:pt x="254" y="853"/>
                </a:lnTo>
                <a:lnTo>
                  <a:pt x="245" y="848"/>
                </a:lnTo>
                <a:lnTo>
                  <a:pt x="234" y="843"/>
                </a:lnTo>
                <a:lnTo>
                  <a:pt x="229" y="841"/>
                </a:lnTo>
                <a:lnTo>
                  <a:pt x="222" y="839"/>
                </a:lnTo>
                <a:lnTo>
                  <a:pt x="214" y="838"/>
                </a:lnTo>
                <a:lnTo>
                  <a:pt x="207" y="838"/>
                </a:lnTo>
                <a:lnTo>
                  <a:pt x="203" y="830"/>
                </a:lnTo>
                <a:lnTo>
                  <a:pt x="200" y="823"/>
                </a:lnTo>
                <a:lnTo>
                  <a:pt x="196" y="815"/>
                </a:lnTo>
                <a:lnTo>
                  <a:pt x="191" y="809"/>
                </a:lnTo>
                <a:lnTo>
                  <a:pt x="180" y="797"/>
                </a:lnTo>
                <a:lnTo>
                  <a:pt x="168" y="785"/>
                </a:lnTo>
                <a:lnTo>
                  <a:pt x="137" y="759"/>
                </a:lnTo>
                <a:lnTo>
                  <a:pt x="100" y="727"/>
                </a:lnTo>
                <a:lnTo>
                  <a:pt x="95" y="728"/>
                </a:lnTo>
                <a:lnTo>
                  <a:pt x="89" y="729"/>
                </a:lnTo>
                <a:lnTo>
                  <a:pt x="86" y="730"/>
                </a:lnTo>
                <a:lnTo>
                  <a:pt x="83" y="730"/>
                </a:lnTo>
                <a:lnTo>
                  <a:pt x="78" y="729"/>
                </a:lnTo>
                <a:lnTo>
                  <a:pt x="74" y="727"/>
                </a:lnTo>
                <a:lnTo>
                  <a:pt x="74" y="714"/>
                </a:lnTo>
                <a:lnTo>
                  <a:pt x="74" y="700"/>
                </a:lnTo>
                <a:lnTo>
                  <a:pt x="74" y="688"/>
                </a:lnTo>
                <a:lnTo>
                  <a:pt x="74" y="678"/>
                </a:lnTo>
                <a:lnTo>
                  <a:pt x="74" y="671"/>
                </a:lnTo>
                <a:lnTo>
                  <a:pt x="75" y="665"/>
                </a:lnTo>
                <a:lnTo>
                  <a:pt x="77" y="659"/>
                </a:lnTo>
                <a:lnTo>
                  <a:pt x="80" y="653"/>
                </a:lnTo>
                <a:lnTo>
                  <a:pt x="83" y="645"/>
                </a:lnTo>
                <a:lnTo>
                  <a:pt x="85" y="638"/>
                </a:lnTo>
                <a:lnTo>
                  <a:pt x="86" y="631"/>
                </a:lnTo>
                <a:lnTo>
                  <a:pt x="87" y="622"/>
                </a:lnTo>
                <a:lnTo>
                  <a:pt x="88" y="617"/>
                </a:lnTo>
                <a:lnTo>
                  <a:pt x="92" y="604"/>
                </a:lnTo>
                <a:lnTo>
                  <a:pt x="99" y="583"/>
                </a:lnTo>
                <a:lnTo>
                  <a:pt x="107" y="558"/>
                </a:lnTo>
                <a:lnTo>
                  <a:pt x="113" y="528"/>
                </a:lnTo>
                <a:lnTo>
                  <a:pt x="120" y="498"/>
                </a:lnTo>
                <a:lnTo>
                  <a:pt x="123" y="481"/>
                </a:lnTo>
                <a:lnTo>
                  <a:pt x="124" y="466"/>
                </a:lnTo>
                <a:lnTo>
                  <a:pt x="127" y="452"/>
                </a:lnTo>
                <a:lnTo>
                  <a:pt x="127" y="438"/>
                </a:lnTo>
                <a:lnTo>
                  <a:pt x="108" y="404"/>
                </a:lnTo>
                <a:lnTo>
                  <a:pt x="86" y="369"/>
                </a:lnTo>
                <a:lnTo>
                  <a:pt x="76" y="352"/>
                </a:lnTo>
                <a:lnTo>
                  <a:pt x="67" y="335"/>
                </a:lnTo>
                <a:lnTo>
                  <a:pt x="64" y="327"/>
                </a:lnTo>
                <a:lnTo>
                  <a:pt x="62" y="319"/>
                </a:lnTo>
                <a:lnTo>
                  <a:pt x="61" y="310"/>
                </a:lnTo>
                <a:lnTo>
                  <a:pt x="60" y="302"/>
                </a:lnTo>
                <a:lnTo>
                  <a:pt x="61" y="295"/>
                </a:lnTo>
                <a:lnTo>
                  <a:pt x="62" y="290"/>
                </a:lnTo>
                <a:lnTo>
                  <a:pt x="64" y="285"/>
                </a:lnTo>
                <a:lnTo>
                  <a:pt x="66" y="281"/>
                </a:lnTo>
                <a:lnTo>
                  <a:pt x="69" y="277"/>
                </a:lnTo>
                <a:lnTo>
                  <a:pt x="72" y="274"/>
                </a:lnTo>
                <a:lnTo>
                  <a:pt x="73" y="270"/>
                </a:lnTo>
                <a:lnTo>
                  <a:pt x="74" y="265"/>
                </a:lnTo>
                <a:lnTo>
                  <a:pt x="73" y="249"/>
                </a:lnTo>
                <a:lnTo>
                  <a:pt x="71" y="236"/>
                </a:lnTo>
                <a:lnTo>
                  <a:pt x="66" y="224"/>
                </a:lnTo>
                <a:lnTo>
                  <a:pt x="62" y="213"/>
                </a:lnTo>
                <a:lnTo>
                  <a:pt x="56" y="202"/>
                </a:lnTo>
                <a:lnTo>
                  <a:pt x="50" y="193"/>
                </a:lnTo>
                <a:lnTo>
                  <a:pt x="43" y="184"/>
                </a:lnTo>
                <a:lnTo>
                  <a:pt x="36" y="176"/>
                </a:lnTo>
                <a:lnTo>
                  <a:pt x="30" y="167"/>
                </a:lnTo>
                <a:lnTo>
                  <a:pt x="23" y="158"/>
                </a:lnTo>
                <a:lnTo>
                  <a:pt x="17" y="148"/>
                </a:lnTo>
                <a:lnTo>
                  <a:pt x="11" y="138"/>
                </a:lnTo>
                <a:lnTo>
                  <a:pt x="7" y="127"/>
                </a:lnTo>
                <a:lnTo>
                  <a:pt x="4" y="115"/>
                </a:lnTo>
                <a:lnTo>
                  <a:pt x="1" y="102"/>
                </a:lnTo>
                <a:lnTo>
                  <a:pt x="0" y="86"/>
                </a:lnTo>
                <a:lnTo>
                  <a:pt x="1" y="73"/>
                </a:lnTo>
                <a:lnTo>
                  <a:pt x="4" y="62"/>
                </a:lnTo>
                <a:lnTo>
                  <a:pt x="7" y="52"/>
                </a:lnTo>
                <a:lnTo>
                  <a:pt x="11" y="44"/>
                </a:lnTo>
                <a:lnTo>
                  <a:pt x="17" y="35"/>
                </a:lnTo>
                <a:lnTo>
                  <a:pt x="24" y="29"/>
                </a:lnTo>
                <a:lnTo>
                  <a:pt x="32" y="24"/>
                </a:lnTo>
                <a:lnTo>
                  <a:pt x="40" y="20"/>
                </a:lnTo>
                <a:lnTo>
                  <a:pt x="49" y="16"/>
                </a:lnTo>
                <a:lnTo>
                  <a:pt x="58" y="13"/>
                </a:lnTo>
                <a:lnTo>
                  <a:pt x="68" y="11"/>
                </a:lnTo>
                <a:lnTo>
                  <a:pt x="78" y="8"/>
                </a:lnTo>
                <a:lnTo>
                  <a:pt x="99" y="4"/>
                </a:lnTo>
                <a:lnTo>
                  <a:pt x="120" y="0"/>
                </a:lnTo>
                <a:lnTo>
                  <a:pt x="129" y="5"/>
                </a:lnTo>
                <a:lnTo>
                  <a:pt x="136" y="11"/>
                </a:lnTo>
                <a:lnTo>
                  <a:pt x="143" y="17"/>
                </a:lnTo>
                <a:lnTo>
                  <a:pt x="150" y="23"/>
                </a:lnTo>
                <a:lnTo>
                  <a:pt x="156" y="28"/>
                </a:lnTo>
                <a:lnTo>
                  <a:pt x="163" y="32"/>
                </a:lnTo>
                <a:lnTo>
                  <a:pt x="166" y="34"/>
                </a:lnTo>
                <a:lnTo>
                  <a:pt x="170" y="35"/>
                </a:lnTo>
                <a:lnTo>
                  <a:pt x="175" y="36"/>
                </a:lnTo>
                <a:lnTo>
                  <a:pt x="179" y="36"/>
                </a:lnTo>
                <a:lnTo>
                  <a:pt x="184" y="55"/>
                </a:lnTo>
                <a:lnTo>
                  <a:pt x="188" y="75"/>
                </a:lnTo>
                <a:lnTo>
                  <a:pt x="190" y="97"/>
                </a:lnTo>
                <a:lnTo>
                  <a:pt x="193" y="118"/>
                </a:lnTo>
                <a:lnTo>
                  <a:pt x="197" y="136"/>
                </a:lnTo>
                <a:lnTo>
                  <a:pt x="201" y="153"/>
                </a:lnTo>
                <a:lnTo>
                  <a:pt x="203" y="158"/>
                </a:lnTo>
                <a:lnTo>
                  <a:pt x="207" y="163"/>
                </a:lnTo>
                <a:lnTo>
                  <a:pt x="209" y="166"/>
                </a:lnTo>
                <a:lnTo>
                  <a:pt x="213" y="166"/>
                </a:lnTo>
                <a:lnTo>
                  <a:pt x="217" y="166"/>
                </a:lnTo>
                <a:lnTo>
                  <a:pt x="220" y="165"/>
                </a:lnTo>
                <a:lnTo>
                  <a:pt x="223" y="163"/>
                </a:lnTo>
                <a:lnTo>
                  <a:pt x="225" y="161"/>
                </a:lnTo>
                <a:lnTo>
                  <a:pt x="231" y="155"/>
                </a:lnTo>
                <a:lnTo>
                  <a:pt x="234" y="147"/>
                </a:lnTo>
                <a:lnTo>
                  <a:pt x="241" y="132"/>
                </a:lnTo>
                <a:lnTo>
                  <a:pt x="246" y="123"/>
                </a:lnTo>
                <a:lnTo>
                  <a:pt x="253" y="124"/>
                </a:lnTo>
                <a:lnTo>
                  <a:pt x="258" y="126"/>
                </a:lnTo>
                <a:lnTo>
                  <a:pt x="264" y="129"/>
                </a:lnTo>
                <a:lnTo>
                  <a:pt x="268" y="132"/>
                </a:lnTo>
                <a:lnTo>
                  <a:pt x="273" y="136"/>
                </a:lnTo>
                <a:lnTo>
                  <a:pt x="277" y="138"/>
                </a:lnTo>
                <a:lnTo>
                  <a:pt x="281" y="141"/>
                </a:lnTo>
                <a:lnTo>
                  <a:pt x="286" y="141"/>
                </a:lnTo>
                <a:lnTo>
                  <a:pt x="289" y="141"/>
                </a:lnTo>
                <a:lnTo>
                  <a:pt x="292" y="140"/>
                </a:lnTo>
                <a:lnTo>
                  <a:pt x="296" y="138"/>
                </a:lnTo>
                <a:lnTo>
                  <a:pt x="298" y="136"/>
                </a:lnTo>
                <a:lnTo>
                  <a:pt x="302" y="130"/>
                </a:lnTo>
                <a:lnTo>
                  <a:pt x="305" y="123"/>
                </a:lnTo>
                <a:lnTo>
                  <a:pt x="310" y="116"/>
                </a:lnTo>
                <a:lnTo>
                  <a:pt x="314" y="111"/>
                </a:lnTo>
                <a:lnTo>
                  <a:pt x="316" y="108"/>
                </a:lnTo>
                <a:lnTo>
                  <a:pt x="319" y="107"/>
                </a:lnTo>
                <a:lnTo>
                  <a:pt x="322" y="105"/>
                </a:lnTo>
                <a:lnTo>
                  <a:pt x="325" y="105"/>
                </a:lnTo>
                <a:lnTo>
                  <a:pt x="337" y="106"/>
                </a:lnTo>
                <a:lnTo>
                  <a:pt x="346" y="108"/>
                </a:lnTo>
                <a:lnTo>
                  <a:pt x="354" y="111"/>
                </a:lnTo>
                <a:lnTo>
                  <a:pt x="359" y="116"/>
                </a:lnTo>
                <a:lnTo>
                  <a:pt x="367" y="125"/>
                </a:lnTo>
                <a:lnTo>
                  <a:pt x="372" y="135"/>
                </a:lnTo>
                <a:lnTo>
                  <a:pt x="387" y="157"/>
                </a:lnTo>
                <a:lnTo>
                  <a:pt x="403" y="178"/>
                </a:lnTo>
                <a:lnTo>
                  <a:pt x="421" y="200"/>
                </a:lnTo>
                <a:lnTo>
                  <a:pt x="438" y="223"/>
                </a:lnTo>
                <a:lnTo>
                  <a:pt x="446" y="235"/>
                </a:lnTo>
                <a:lnTo>
                  <a:pt x="454" y="246"/>
                </a:lnTo>
                <a:lnTo>
                  <a:pt x="460" y="258"/>
                </a:lnTo>
                <a:lnTo>
                  <a:pt x="467" y="271"/>
                </a:lnTo>
                <a:lnTo>
                  <a:pt x="471" y="283"/>
                </a:lnTo>
                <a:lnTo>
                  <a:pt x="476" y="295"/>
                </a:lnTo>
                <a:lnTo>
                  <a:pt x="478" y="307"/>
                </a:lnTo>
                <a:lnTo>
                  <a:pt x="479" y="321"/>
                </a:lnTo>
                <a:lnTo>
                  <a:pt x="478" y="325"/>
                </a:lnTo>
                <a:lnTo>
                  <a:pt x="476" y="330"/>
                </a:lnTo>
                <a:lnTo>
                  <a:pt x="472" y="334"/>
                </a:lnTo>
                <a:lnTo>
                  <a:pt x="468" y="338"/>
                </a:lnTo>
                <a:lnTo>
                  <a:pt x="459" y="345"/>
                </a:lnTo>
                <a:lnTo>
                  <a:pt x="452" y="351"/>
                </a:lnTo>
                <a:lnTo>
                  <a:pt x="445" y="35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9" name="Freeform 25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2536825" y="5716389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0" name="Line 26" descr="Horizontal dunkel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998538" y="2638227"/>
            <a:ext cx="3175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1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1001713" y="2635052"/>
            <a:ext cx="3175" cy="55562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2147483647 h 24"/>
              <a:gd name="T4" fmla="*/ 2147483647 w 6"/>
              <a:gd name="T5" fmla="*/ 2147483647 h 24"/>
              <a:gd name="T6" fmla="*/ 2147483647 w 6"/>
              <a:gd name="T7" fmla="*/ 2147483647 h 24"/>
              <a:gd name="T8" fmla="*/ 2147483647 w 6"/>
              <a:gd name="T9" fmla="*/ 0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19"/>
                </a:lnTo>
                <a:lnTo>
                  <a:pt x="1" y="14"/>
                </a:lnTo>
                <a:lnTo>
                  <a:pt x="3" y="8"/>
                </a:lnTo>
                <a:lnTo>
                  <a:pt x="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2" name="Freeform 28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977900" y="2689027"/>
            <a:ext cx="23813" cy="57150"/>
          </a:xfrm>
          <a:custGeom>
            <a:avLst/>
            <a:gdLst>
              <a:gd name="T0" fmla="*/ 0 w 47"/>
              <a:gd name="T1" fmla="*/ 2147483647 h 67"/>
              <a:gd name="T2" fmla="*/ 0 w 47"/>
              <a:gd name="T3" fmla="*/ 2147483647 h 67"/>
              <a:gd name="T4" fmla="*/ 2147483647 w 47"/>
              <a:gd name="T5" fmla="*/ 2147483647 h 67"/>
              <a:gd name="T6" fmla="*/ 2147483647 w 47"/>
              <a:gd name="T7" fmla="*/ 2147483647 h 67"/>
              <a:gd name="T8" fmla="*/ 2147483647 w 47"/>
              <a:gd name="T9" fmla="*/ 2147483647 h 67"/>
              <a:gd name="T10" fmla="*/ 2147483647 w 47"/>
              <a:gd name="T11" fmla="*/ 2147483647 h 67"/>
              <a:gd name="T12" fmla="*/ 2147483647 w 47"/>
              <a:gd name="T13" fmla="*/ 2147483647 h 67"/>
              <a:gd name="T14" fmla="*/ 2147483647 w 47"/>
              <a:gd name="T15" fmla="*/ 2147483647 h 67"/>
              <a:gd name="T16" fmla="*/ 2147483647 w 47"/>
              <a:gd name="T17" fmla="*/ 0 h 67"/>
              <a:gd name="T18" fmla="*/ 2147483647 w 47"/>
              <a:gd name="T19" fmla="*/ 2147483647 h 67"/>
              <a:gd name="T20" fmla="*/ 2147483647 w 47"/>
              <a:gd name="T21" fmla="*/ 2147483647 h 67"/>
              <a:gd name="T22" fmla="*/ 2147483647 w 47"/>
              <a:gd name="T23" fmla="*/ 2147483647 h 67"/>
              <a:gd name="T24" fmla="*/ 2147483647 w 47"/>
              <a:gd name="T25" fmla="*/ 2147483647 h 67"/>
              <a:gd name="T26" fmla="*/ 2147483647 w 47"/>
              <a:gd name="T27" fmla="*/ 2147483647 h 67"/>
              <a:gd name="T28" fmla="*/ 2147483647 w 47"/>
              <a:gd name="T29" fmla="*/ 2147483647 h 67"/>
              <a:gd name="T30" fmla="*/ 0 w 47"/>
              <a:gd name="T31" fmla="*/ 2147483647 h 67"/>
              <a:gd name="T32" fmla="*/ 0 w 47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7" h="67">
                <a:moveTo>
                  <a:pt x="0" y="24"/>
                </a:moveTo>
                <a:lnTo>
                  <a:pt x="0" y="30"/>
                </a:lnTo>
                <a:lnTo>
                  <a:pt x="2" y="36"/>
                </a:lnTo>
                <a:lnTo>
                  <a:pt x="3" y="42"/>
                </a:lnTo>
                <a:lnTo>
                  <a:pt x="5" y="47"/>
                </a:lnTo>
                <a:lnTo>
                  <a:pt x="9" y="58"/>
                </a:lnTo>
                <a:lnTo>
                  <a:pt x="14" y="67"/>
                </a:lnTo>
                <a:lnTo>
                  <a:pt x="47" y="67"/>
                </a:lnTo>
                <a:lnTo>
                  <a:pt x="47" y="0"/>
                </a:lnTo>
                <a:lnTo>
                  <a:pt x="36" y="2"/>
                </a:lnTo>
                <a:lnTo>
                  <a:pt x="26" y="4"/>
                </a:lnTo>
                <a:lnTo>
                  <a:pt x="18" y="7"/>
                </a:lnTo>
                <a:lnTo>
                  <a:pt x="11" y="9"/>
                </a:lnTo>
                <a:lnTo>
                  <a:pt x="6" y="12"/>
                </a:lnTo>
                <a:lnTo>
                  <a:pt x="3" y="16"/>
                </a:lnTo>
                <a:lnTo>
                  <a:pt x="0" y="2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3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2303463" y="2684264"/>
            <a:ext cx="49212" cy="57150"/>
          </a:xfrm>
          <a:custGeom>
            <a:avLst/>
            <a:gdLst>
              <a:gd name="T0" fmla="*/ 0 w 112"/>
              <a:gd name="T1" fmla="*/ 2147483647 h 36"/>
              <a:gd name="T2" fmla="*/ 2147483647 w 112"/>
              <a:gd name="T3" fmla="*/ 2147483647 h 36"/>
              <a:gd name="T4" fmla="*/ 2147483647 w 112"/>
              <a:gd name="T5" fmla="*/ 2147483647 h 36"/>
              <a:gd name="T6" fmla="*/ 2147483647 w 112"/>
              <a:gd name="T7" fmla="*/ 2147483647 h 36"/>
              <a:gd name="T8" fmla="*/ 2147483647 w 112"/>
              <a:gd name="T9" fmla="*/ 2147483647 h 36"/>
              <a:gd name="T10" fmla="*/ 2147483647 w 112"/>
              <a:gd name="T11" fmla="*/ 2147483647 h 36"/>
              <a:gd name="T12" fmla="*/ 2147483647 w 112"/>
              <a:gd name="T13" fmla="*/ 2147483647 h 36"/>
              <a:gd name="T14" fmla="*/ 2147483647 w 112"/>
              <a:gd name="T15" fmla="*/ 2147483647 h 36"/>
              <a:gd name="T16" fmla="*/ 2147483647 w 112"/>
              <a:gd name="T17" fmla="*/ 2147483647 h 36"/>
              <a:gd name="T18" fmla="*/ 2147483647 w 112"/>
              <a:gd name="T19" fmla="*/ 2147483647 h 36"/>
              <a:gd name="T20" fmla="*/ 2147483647 w 112"/>
              <a:gd name="T21" fmla="*/ 2147483647 h 36"/>
              <a:gd name="T22" fmla="*/ 2147483647 w 112"/>
              <a:gd name="T23" fmla="*/ 0 h 36"/>
              <a:gd name="T24" fmla="*/ 2147483647 w 112"/>
              <a:gd name="T25" fmla="*/ 0 h 36"/>
              <a:gd name="T26" fmla="*/ 2147483647 w 112"/>
              <a:gd name="T27" fmla="*/ 2147483647 h 36"/>
              <a:gd name="T28" fmla="*/ 2147483647 w 112"/>
              <a:gd name="T29" fmla="*/ 2147483647 h 36"/>
              <a:gd name="T30" fmla="*/ 2147483647 w 112"/>
              <a:gd name="T31" fmla="*/ 2147483647 h 36"/>
              <a:gd name="T32" fmla="*/ 2147483647 w 112"/>
              <a:gd name="T33" fmla="*/ 2147483647 h 36"/>
              <a:gd name="T34" fmla="*/ 2147483647 w 112"/>
              <a:gd name="T35" fmla="*/ 2147483647 h 36"/>
              <a:gd name="T36" fmla="*/ 2147483647 w 112"/>
              <a:gd name="T37" fmla="*/ 2147483647 h 36"/>
              <a:gd name="T38" fmla="*/ 2147483647 w 112"/>
              <a:gd name="T39" fmla="*/ 2147483647 h 36"/>
              <a:gd name="T40" fmla="*/ 2147483647 w 112"/>
              <a:gd name="T41" fmla="*/ 2147483647 h 36"/>
              <a:gd name="T42" fmla="*/ 2147483647 w 112"/>
              <a:gd name="T43" fmla="*/ 2147483647 h 36"/>
              <a:gd name="T44" fmla="*/ 2147483647 w 112"/>
              <a:gd name="T45" fmla="*/ 2147483647 h 36"/>
              <a:gd name="T46" fmla="*/ 0 w 112"/>
              <a:gd name="T47" fmla="*/ 2147483647 h 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12" h="36">
                <a:moveTo>
                  <a:pt x="0" y="36"/>
                </a:moveTo>
                <a:lnTo>
                  <a:pt x="59" y="36"/>
                </a:lnTo>
                <a:lnTo>
                  <a:pt x="67" y="30"/>
                </a:lnTo>
                <a:lnTo>
                  <a:pt x="75" y="26"/>
                </a:lnTo>
                <a:lnTo>
                  <a:pt x="84" y="23"/>
                </a:lnTo>
                <a:lnTo>
                  <a:pt x="91" y="20"/>
                </a:lnTo>
                <a:lnTo>
                  <a:pt x="98" y="17"/>
                </a:lnTo>
                <a:lnTo>
                  <a:pt x="104" y="13"/>
                </a:lnTo>
                <a:lnTo>
                  <a:pt x="107" y="11"/>
                </a:lnTo>
                <a:lnTo>
                  <a:pt x="109" y="8"/>
                </a:lnTo>
                <a:lnTo>
                  <a:pt x="111" y="4"/>
                </a:lnTo>
                <a:lnTo>
                  <a:pt x="112" y="0"/>
                </a:lnTo>
                <a:lnTo>
                  <a:pt x="100" y="0"/>
                </a:lnTo>
                <a:lnTo>
                  <a:pt x="85" y="1"/>
                </a:lnTo>
                <a:lnTo>
                  <a:pt x="67" y="3"/>
                </a:lnTo>
                <a:lnTo>
                  <a:pt x="48" y="7"/>
                </a:lnTo>
                <a:lnTo>
                  <a:pt x="40" y="9"/>
                </a:lnTo>
                <a:lnTo>
                  <a:pt x="31" y="11"/>
                </a:lnTo>
                <a:lnTo>
                  <a:pt x="23" y="14"/>
                </a:lnTo>
                <a:lnTo>
                  <a:pt x="17" y="18"/>
                </a:lnTo>
                <a:lnTo>
                  <a:pt x="10" y="22"/>
                </a:lnTo>
                <a:lnTo>
                  <a:pt x="6" y="26"/>
                </a:lnTo>
                <a:lnTo>
                  <a:pt x="1" y="31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4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041900" y="2241352"/>
            <a:ext cx="874713" cy="452437"/>
          </a:xfrm>
          <a:custGeom>
            <a:avLst/>
            <a:gdLst>
              <a:gd name="T0" fmla="*/ 2147483647 w 2006"/>
              <a:gd name="T1" fmla="*/ 2147483647 h 863"/>
              <a:gd name="T2" fmla="*/ 2147483647 w 2006"/>
              <a:gd name="T3" fmla="*/ 2147483647 h 863"/>
              <a:gd name="T4" fmla="*/ 2147483647 w 2006"/>
              <a:gd name="T5" fmla="*/ 2147483647 h 863"/>
              <a:gd name="T6" fmla="*/ 2147483647 w 2006"/>
              <a:gd name="T7" fmla="*/ 2147483647 h 863"/>
              <a:gd name="T8" fmla="*/ 2147483647 w 2006"/>
              <a:gd name="T9" fmla="*/ 2147483647 h 863"/>
              <a:gd name="T10" fmla="*/ 2147483647 w 2006"/>
              <a:gd name="T11" fmla="*/ 2147483647 h 863"/>
              <a:gd name="T12" fmla="*/ 2147483647 w 2006"/>
              <a:gd name="T13" fmla="*/ 2147483647 h 863"/>
              <a:gd name="T14" fmla="*/ 2147483647 w 2006"/>
              <a:gd name="T15" fmla="*/ 2147483647 h 863"/>
              <a:gd name="T16" fmla="*/ 2147483647 w 2006"/>
              <a:gd name="T17" fmla="*/ 2147483647 h 863"/>
              <a:gd name="T18" fmla="*/ 2147483647 w 2006"/>
              <a:gd name="T19" fmla="*/ 2147483647 h 863"/>
              <a:gd name="T20" fmla="*/ 2147483647 w 2006"/>
              <a:gd name="T21" fmla="*/ 2147483647 h 863"/>
              <a:gd name="T22" fmla="*/ 2147483647 w 2006"/>
              <a:gd name="T23" fmla="*/ 2147483647 h 863"/>
              <a:gd name="T24" fmla="*/ 2147483647 w 2006"/>
              <a:gd name="T25" fmla="*/ 2147483647 h 863"/>
              <a:gd name="T26" fmla="*/ 2147483647 w 2006"/>
              <a:gd name="T27" fmla="*/ 2147483647 h 863"/>
              <a:gd name="T28" fmla="*/ 2147483647 w 2006"/>
              <a:gd name="T29" fmla="*/ 2147483647 h 863"/>
              <a:gd name="T30" fmla="*/ 2147483647 w 2006"/>
              <a:gd name="T31" fmla="*/ 2147483647 h 863"/>
              <a:gd name="T32" fmla="*/ 2147483647 w 2006"/>
              <a:gd name="T33" fmla="*/ 2147483647 h 863"/>
              <a:gd name="T34" fmla="*/ 2147483647 w 2006"/>
              <a:gd name="T35" fmla="*/ 2147483647 h 863"/>
              <a:gd name="T36" fmla="*/ 2147483647 w 2006"/>
              <a:gd name="T37" fmla="*/ 2147483647 h 863"/>
              <a:gd name="T38" fmla="*/ 2147483647 w 2006"/>
              <a:gd name="T39" fmla="*/ 2147483647 h 863"/>
              <a:gd name="T40" fmla="*/ 2147483647 w 2006"/>
              <a:gd name="T41" fmla="*/ 2147483647 h 863"/>
              <a:gd name="T42" fmla="*/ 2147483647 w 2006"/>
              <a:gd name="T43" fmla="*/ 2147483647 h 863"/>
              <a:gd name="T44" fmla="*/ 2147483647 w 2006"/>
              <a:gd name="T45" fmla="*/ 2147483647 h 863"/>
              <a:gd name="T46" fmla="*/ 2147483647 w 2006"/>
              <a:gd name="T47" fmla="*/ 2147483647 h 863"/>
              <a:gd name="T48" fmla="*/ 2147483647 w 2006"/>
              <a:gd name="T49" fmla="*/ 2147483647 h 863"/>
              <a:gd name="T50" fmla="*/ 2147483647 w 2006"/>
              <a:gd name="T51" fmla="*/ 2147483647 h 863"/>
              <a:gd name="T52" fmla="*/ 2147483647 w 2006"/>
              <a:gd name="T53" fmla="*/ 2147483647 h 863"/>
              <a:gd name="T54" fmla="*/ 2147483647 w 2006"/>
              <a:gd name="T55" fmla="*/ 2147483647 h 863"/>
              <a:gd name="T56" fmla="*/ 2147483647 w 2006"/>
              <a:gd name="T57" fmla="*/ 2147483647 h 863"/>
              <a:gd name="T58" fmla="*/ 2147483647 w 2006"/>
              <a:gd name="T59" fmla="*/ 2147483647 h 863"/>
              <a:gd name="T60" fmla="*/ 2147483647 w 2006"/>
              <a:gd name="T61" fmla="*/ 2147483647 h 863"/>
              <a:gd name="T62" fmla="*/ 2147483647 w 2006"/>
              <a:gd name="T63" fmla="*/ 2147483647 h 863"/>
              <a:gd name="T64" fmla="*/ 2147483647 w 2006"/>
              <a:gd name="T65" fmla="*/ 2147483647 h 863"/>
              <a:gd name="T66" fmla="*/ 2147483647 w 2006"/>
              <a:gd name="T67" fmla="*/ 2147483647 h 863"/>
              <a:gd name="T68" fmla="*/ 2147483647 w 2006"/>
              <a:gd name="T69" fmla="*/ 2147483647 h 863"/>
              <a:gd name="T70" fmla="*/ 2147483647 w 2006"/>
              <a:gd name="T71" fmla="*/ 2147483647 h 863"/>
              <a:gd name="T72" fmla="*/ 2147483647 w 2006"/>
              <a:gd name="T73" fmla="*/ 2147483647 h 863"/>
              <a:gd name="T74" fmla="*/ 2147483647 w 2006"/>
              <a:gd name="T75" fmla="*/ 2147483647 h 863"/>
              <a:gd name="T76" fmla="*/ 2147483647 w 2006"/>
              <a:gd name="T77" fmla="*/ 2147483647 h 863"/>
              <a:gd name="T78" fmla="*/ 2147483647 w 2006"/>
              <a:gd name="T79" fmla="*/ 2147483647 h 863"/>
              <a:gd name="T80" fmla="*/ 2147483647 w 2006"/>
              <a:gd name="T81" fmla="*/ 2147483647 h 863"/>
              <a:gd name="T82" fmla="*/ 2147483647 w 2006"/>
              <a:gd name="T83" fmla="*/ 2147483647 h 863"/>
              <a:gd name="T84" fmla="*/ 2147483647 w 2006"/>
              <a:gd name="T85" fmla="*/ 2147483647 h 863"/>
              <a:gd name="T86" fmla="*/ 2147483647 w 2006"/>
              <a:gd name="T87" fmla="*/ 2147483647 h 863"/>
              <a:gd name="T88" fmla="*/ 2147483647 w 2006"/>
              <a:gd name="T89" fmla="*/ 2147483647 h 863"/>
              <a:gd name="T90" fmla="*/ 2147483647 w 2006"/>
              <a:gd name="T91" fmla="*/ 2147483647 h 863"/>
              <a:gd name="T92" fmla="*/ 2147483647 w 2006"/>
              <a:gd name="T93" fmla="*/ 2147483647 h 863"/>
              <a:gd name="T94" fmla="*/ 2147483647 w 2006"/>
              <a:gd name="T95" fmla="*/ 2147483647 h 863"/>
              <a:gd name="T96" fmla="*/ 2147483647 w 2006"/>
              <a:gd name="T97" fmla="*/ 2147483647 h 863"/>
              <a:gd name="T98" fmla="*/ 2147483647 w 2006"/>
              <a:gd name="T99" fmla="*/ 2147483647 h 863"/>
              <a:gd name="T100" fmla="*/ 2147483647 w 2006"/>
              <a:gd name="T101" fmla="*/ 2147483647 h 863"/>
              <a:gd name="T102" fmla="*/ 2147483647 w 2006"/>
              <a:gd name="T103" fmla="*/ 2147483647 h 863"/>
              <a:gd name="T104" fmla="*/ 2147483647 w 2006"/>
              <a:gd name="T105" fmla="*/ 2147483647 h 863"/>
              <a:gd name="T106" fmla="*/ 2147483647 w 2006"/>
              <a:gd name="T107" fmla="*/ 2147483647 h 863"/>
              <a:gd name="T108" fmla="*/ 2147483647 w 2006"/>
              <a:gd name="T109" fmla="*/ 2147483647 h 863"/>
              <a:gd name="T110" fmla="*/ 2147483647 w 2006"/>
              <a:gd name="T111" fmla="*/ 2147483647 h 863"/>
              <a:gd name="T112" fmla="*/ 2147483647 w 2006"/>
              <a:gd name="T113" fmla="*/ 2147483647 h 863"/>
              <a:gd name="T114" fmla="*/ 2147483647 w 2006"/>
              <a:gd name="T115" fmla="*/ 2147483647 h 86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006" h="863">
                <a:moveTo>
                  <a:pt x="571" y="826"/>
                </a:moveTo>
                <a:lnTo>
                  <a:pt x="538" y="826"/>
                </a:lnTo>
                <a:lnTo>
                  <a:pt x="512" y="789"/>
                </a:lnTo>
                <a:lnTo>
                  <a:pt x="438" y="764"/>
                </a:lnTo>
                <a:lnTo>
                  <a:pt x="433" y="765"/>
                </a:lnTo>
                <a:lnTo>
                  <a:pt x="427" y="766"/>
                </a:lnTo>
                <a:lnTo>
                  <a:pt x="424" y="767"/>
                </a:lnTo>
                <a:lnTo>
                  <a:pt x="421" y="767"/>
                </a:lnTo>
                <a:lnTo>
                  <a:pt x="416" y="766"/>
                </a:lnTo>
                <a:lnTo>
                  <a:pt x="412" y="764"/>
                </a:lnTo>
                <a:lnTo>
                  <a:pt x="405" y="772"/>
                </a:lnTo>
                <a:lnTo>
                  <a:pt x="397" y="778"/>
                </a:lnTo>
                <a:lnTo>
                  <a:pt x="393" y="782"/>
                </a:lnTo>
                <a:lnTo>
                  <a:pt x="391" y="786"/>
                </a:lnTo>
                <a:lnTo>
                  <a:pt x="390" y="794"/>
                </a:lnTo>
                <a:lnTo>
                  <a:pt x="392" y="802"/>
                </a:lnTo>
                <a:lnTo>
                  <a:pt x="386" y="800"/>
                </a:lnTo>
                <a:lnTo>
                  <a:pt x="381" y="798"/>
                </a:lnTo>
                <a:lnTo>
                  <a:pt x="378" y="795"/>
                </a:lnTo>
                <a:lnTo>
                  <a:pt x="375" y="792"/>
                </a:lnTo>
                <a:lnTo>
                  <a:pt x="372" y="787"/>
                </a:lnTo>
                <a:lnTo>
                  <a:pt x="371" y="783"/>
                </a:lnTo>
                <a:lnTo>
                  <a:pt x="370" y="778"/>
                </a:lnTo>
                <a:lnTo>
                  <a:pt x="369" y="773"/>
                </a:lnTo>
                <a:lnTo>
                  <a:pt x="370" y="751"/>
                </a:lnTo>
                <a:lnTo>
                  <a:pt x="372" y="727"/>
                </a:lnTo>
                <a:lnTo>
                  <a:pt x="352" y="727"/>
                </a:lnTo>
                <a:lnTo>
                  <a:pt x="332" y="726"/>
                </a:lnTo>
                <a:lnTo>
                  <a:pt x="327" y="725"/>
                </a:lnTo>
                <a:lnTo>
                  <a:pt x="324" y="724"/>
                </a:lnTo>
                <a:lnTo>
                  <a:pt x="321" y="722"/>
                </a:lnTo>
                <a:lnTo>
                  <a:pt x="318" y="719"/>
                </a:lnTo>
                <a:lnTo>
                  <a:pt x="315" y="716"/>
                </a:lnTo>
                <a:lnTo>
                  <a:pt x="313" y="712"/>
                </a:lnTo>
                <a:lnTo>
                  <a:pt x="312" y="708"/>
                </a:lnTo>
                <a:lnTo>
                  <a:pt x="312" y="703"/>
                </a:lnTo>
                <a:lnTo>
                  <a:pt x="305" y="702"/>
                </a:lnTo>
                <a:lnTo>
                  <a:pt x="299" y="700"/>
                </a:lnTo>
                <a:lnTo>
                  <a:pt x="293" y="697"/>
                </a:lnTo>
                <a:lnTo>
                  <a:pt x="288" y="692"/>
                </a:lnTo>
                <a:lnTo>
                  <a:pt x="280" y="682"/>
                </a:lnTo>
                <a:lnTo>
                  <a:pt x="273" y="668"/>
                </a:lnTo>
                <a:lnTo>
                  <a:pt x="265" y="656"/>
                </a:lnTo>
                <a:lnTo>
                  <a:pt x="256" y="646"/>
                </a:lnTo>
                <a:lnTo>
                  <a:pt x="251" y="641"/>
                </a:lnTo>
                <a:lnTo>
                  <a:pt x="245" y="638"/>
                </a:lnTo>
                <a:lnTo>
                  <a:pt x="240" y="636"/>
                </a:lnTo>
                <a:lnTo>
                  <a:pt x="232" y="635"/>
                </a:lnTo>
                <a:lnTo>
                  <a:pt x="232" y="623"/>
                </a:lnTo>
                <a:lnTo>
                  <a:pt x="232" y="610"/>
                </a:lnTo>
                <a:lnTo>
                  <a:pt x="239" y="608"/>
                </a:lnTo>
                <a:lnTo>
                  <a:pt x="245" y="604"/>
                </a:lnTo>
                <a:lnTo>
                  <a:pt x="251" y="600"/>
                </a:lnTo>
                <a:lnTo>
                  <a:pt x="253" y="598"/>
                </a:lnTo>
                <a:lnTo>
                  <a:pt x="253" y="594"/>
                </a:lnTo>
                <a:lnTo>
                  <a:pt x="254" y="591"/>
                </a:lnTo>
                <a:lnTo>
                  <a:pt x="256" y="588"/>
                </a:lnTo>
                <a:lnTo>
                  <a:pt x="259" y="585"/>
                </a:lnTo>
                <a:lnTo>
                  <a:pt x="268" y="578"/>
                </a:lnTo>
                <a:lnTo>
                  <a:pt x="279" y="573"/>
                </a:lnTo>
                <a:lnTo>
                  <a:pt x="292" y="568"/>
                </a:lnTo>
                <a:lnTo>
                  <a:pt x="309" y="564"/>
                </a:lnTo>
                <a:lnTo>
                  <a:pt x="326" y="561"/>
                </a:lnTo>
                <a:lnTo>
                  <a:pt x="345" y="561"/>
                </a:lnTo>
                <a:lnTo>
                  <a:pt x="338" y="544"/>
                </a:lnTo>
                <a:lnTo>
                  <a:pt x="330" y="529"/>
                </a:lnTo>
                <a:lnTo>
                  <a:pt x="325" y="520"/>
                </a:lnTo>
                <a:lnTo>
                  <a:pt x="322" y="511"/>
                </a:lnTo>
                <a:lnTo>
                  <a:pt x="320" y="499"/>
                </a:lnTo>
                <a:lnTo>
                  <a:pt x="319" y="487"/>
                </a:lnTo>
                <a:lnTo>
                  <a:pt x="307" y="486"/>
                </a:lnTo>
                <a:lnTo>
                  <a:pt x="293" y="484"/>
                </a:lnTo>
                <a:lnTo>
                  <a:pt x="281" y="481"/>
                </a:lnTo>
                <a:lnTo>
                  <a:pt x="269" y="478"/>
                </a:lnTo>
                <a:lnTo>
                  <a:pt x="258" y="475"/>
                </a:lnTo>
                <a:lnTo>
                  <a:pt x="247" y="472"/>
                </a:lnTo>
                <a:lnTo>
                  <a:pt x="236" y="470"/>
                </a:lnTo>
                <a:lnTo>
                  <a:pt x="225" y="469"/>
                </a:lnTo>
                <a:lnTo>
                  <a:pt x="218" y="469"/>
                </a:lnTo>
                <a:lnTo>
                  <a:pt x="209" y="470"/>
                </a:lnTo>
                <a:lnTo>
                  <a:pt x="201" y="472"/>
                </a:lnTo>
                <a:lnTo>
                  <a:pt x="195" y="474"/>
                </a:lnTo>
                <a:lnTo>
                  <a:pt x="180" y="480"/>
                </a:lnTo>
                <a:lnTo>
                  <a:pt x="168" y="487"/>
                </a:lnTo>
                <a:lnTo>
                  <a:pt x="157" y="495"/>
                </a:lnTo>
                <a:lnTo>
                  <a:pt x="146" y="505"/>
                </a:lnTo>
                <a:lnTo>
                  <a:pt x="136" y="515"/>
                </a:lnTo>
                <a:lnTo>
                  <a:pt x="127" y="524"/>
                </a:lnTo>
                <a:lnTo>
                  <a:pt x="133" y="512"/>
                </a:lnTo>
                <a:lnTo>
                  <a:pt x="106" y="505"/>
                </a:lnTo>
                <a:lnTo>
                  <a:pt x="133" y="487"/>
                </a:lnTo>
                <a:lnTo>
                  <a:pt x="106" y="463"/>
                </a:lnTo>
                <a:lnTo>
                  <a:pt x="79" y="438"/>
                </a:lnTo>
                <a:lnTo>
                  <a:pt x="40" y="438"/>
                </a:lnTo>
                <a:lnTo>
                  <a:pt x="27" y="413"/>
                </a:lnTo>
                <a:lnTo>
                  <a:pt x="7" y="401"/>
                </a:lnTo>
                <a:lnTo>
                  <a:pt x="0" y="370"/>
                </a:lnTo>
                <a:lnTo>
                  <a:pt x="0" y="333"/>
                </a:lnTo>
                <a:lnTo>
                  <a:pt x="13" y="308"/>
                </a:lnTo>
                <a:lnTo>
                  <a:pt x="20" y="283"/>
                </a:lnTo>
                <a:lnTo>
                  <a:pt x="53" y="302"/>
                </a:lnTo>
                <a:lnTo>
                  <a:pt x="86" y="314"/>
                </a:lnTo>
                <a:lnTo>
                  <a:pt x="106" y="308"/>
                </a:lnTo>
                <a:lnTo>
                  <a:pt x="79" y="277"/>
                </a:lnTo>
                <a:lnTo>
                  <a:pt x="113" y="259"/>
                </a:lnTo>
                <a:lnTo>
                  <a:pt x="146" y="228"/>
                </a:lnTo>
                <a:lnTo>
                  <a:pt x="179" y="222"/>
                </a:lnTo>
                <a:lnTo>
                  <a:pt x="219" y="222"/>
                </a:lnTo>
                <a:lnTo>
                  <a:pt x="246" y="210"/>
                </a:lnTo>
                <a:lnTo>
                  <a:pt x="292" y="222"/>
                </a:lnTo>
                <a:lnTo>
                  <a:pt x="338" y="241"/>
                </a:lnTo>
                <a:lnTo>
                  <a:pt x="379" y="277"/>
                </a:lnTo>
                <a:lnTo>
                  <a:pt x="425" y="271"/>
                </a:lnTo>
                <a:lnTo>
                  <a:pt x="465" y="253"/>
                </a:lnTo>
                <a:lnTo>
                  <a:pt x="498" y="253"/>
                </a:lnTo>
                <a:lnTo>
                  <a:pt x="538" y="247"/>
                </a:lnTo>
                <a:lnTo>
                  <a:pt x="578" y="265"/>
                </a:lnTo>
                <a:lnTo>
                  <a:pt x="624" y="277"/>
                </a:lnTo>
                <a:lnTo>
                  <a:pt x="671" y="271"/>
                </a:lnTo>
                <a:lnTo>
                  <a:pt x="717" y="253"/>
                </a:lnTo>
                <a:lnTo>
                  <a:pt x="717" y="228"/>
                </a:lnTo>
                <a:lnTo>
                  <a:pt x="684" y="222"/>
                </a:lnTo>
                <a:lnTo>
                  <a:pt x="645" y="210"/>
                </a:lnTo>
                <a:lnTo>
                  <a:pt x="617" y="198"/>
                </a:lnTo>
                <a:lnTo>
                  <a:pt x="658" y="185"/>
                </a:lnTo>
                <a:lnTo>
                  <a:pt x="651" y="148"/>
                </a:lnTo>
                <a:lnTo>
                  <a:pt x="704" y="142"/>
                </a:lnTo>
                <a:lnTo>
                  <a:pt x="638" y="93"/>
                </a:lnTo>
                <a:lnTo>
                  <a:pt x="744" y="75"/>
                </a:lnTo>
                <a:lnTo>
                  <a:pt x="830" y="68"/>
                </a:lnTo>
                <a:lnTo>
                  <a:pt x="844" y="43"/>
                </a:lnTo>
                <a:lnTo>
                  <a:pt x="904" y="37"/>
                </a:lnTo>
                <a:lnTo>
                  <a:pt x="963" y="25"/>
                </a:lnTo>
                <a:lnTo>
                  <a:pt x="983" y="0"/>
                </a:lnTo>
                <a:lnTo>
                  <a:pt x="1050" y="13"/>
                </a:lnTo>
                <a:lnTo>
                  <a:pt x="1089" y="6"/>
                </a:lnTo>
                <a:lnTo>
                  <a:pt x="1116" y="25"/>
                </a:lnTo>
                <a:lnTo>
                  <a:pt x="1122" y="75"/>
                </a:lnTo>
                <a:lnTo>
                  <a:pt x="1163" y="75"/>
                </a:lnTo>
                <a:lnTo>
                  <a:pt x="1176" y="61"/>
                </a:lnTo>
                <a:lnTo>
                  <a:pt x="1196" y="75"/>
                </a:lnTo>
                <a:lnTo>
                  <a:pt x="1235" y="81"/>
                </a:lnTo>
                <a:lnTo>
                  <a:pt x="1255" y="81"/>
                </a:lnTo>
                <a:lnTo>
                  <a:pt x="1255" y="117"/>
                </a:lnTo>
                <a:lnTo>
                  <a:pt x="1296" y="111"/>
                </a:lnTo>
                <a:lnTo>
                  <a:pt x="1335" y="93"/>
                </a:lnTo>
                <a:lnTo>
                  <a:pt x="1375" y="61"/>
                </a:lnTo>
                <a:lnTo>
                  <a:pt x="1401" y="49"/>
                </a:lnTo>
                <a:lnTo>
                  <a:pt x="1401" y="81"/>
                </a:lnTo>
                <a:lnTo>
                  <a:pt x="1442" y="99"/>
                </a:lnTo>
                <a:lnTo>
                  <a:pt x="1488" y="117"/>
                </a:lnTo>
                <a:lnTo>
                  <a:pt x="1528" y="160"/>
                </a:lnTo>
                <a:lnTo>
                  <a:pt x="1581" y="204"/>
                </a:lnTo>
                <a:lnTo>
                  <a:pt x="1627" y="241"/>
                </a:lnTo>
                <a:lnTo>
                  <a:pt x="1647" y="271"/>
                </a:lnTo>
                <a:lnTo>
                  <a:pt x="1660" y="241"/>
                </a:lnTo>
                <a:lnTo>
                  <a:pt x="1688" y="235"/>
                </a:lnTo>
                <a:lnTo>
                  <a:pt x="1708" y="259"/>
                </a:lnTo>
                <a:lnTo>
                  <a:pt x="1747" y="271"/>
                </a:lnTo>
                <a:lnTo>
                  <a:pt x="1793" y="265"/>
                </a:lnTo>
                <a:lnTo>
                  <a:pt x="1821" y="253"/>
                </a:lnTo>
                <a:lnTo>
                  <a:pt x="1860" y="283"/>
                </a:lnTo>
                <a:lnTo>
                  <a:pt x="1906" y="308"/>
                </a:lnTo>
                <a:lnTo>
                  <a:pt x="1947" y="333"/>
                </a:lnTo>
                <a:lnTo>
                  <a:pt x="2000" y="339"/>
                </a:lnTo>
                <a:lnTo>
                  <a:pt x="2006" y="346"/>
                </a:lnTo>
                <a:lnTo>
                  <a:pt x="2005" y="358"/>
                </a:lnTo>
                <a:lnTo>
                  <a:pt x="2004" y="373"/>
                </a:lnTo>
                <a:lnTo>
                  <a:pt x="2004" y="377"/>
                </a:lnTo>
                <a:lnTo>
                  <a:pt x="2002" y="381"/>
                </a:lnTo>
                <a:lnTo>
                  <a:pt x="2000" y="385"/>
                </a:lnTo>
                <a:lnTo>
                  <a:pt x="1996" y="388"/>
                </a:lnTo>
                <a:lnTo>
                  <a:pt x="1993" y="392"/>
                </a:lnTo>
                <a:lnTo>
                  <a:pt x="1988" y="395"/>
                </a:lnTo>
                <a:lnTo>
                  <a:pt x="1981" y="399"/>
                </a:lnTo>
                <a:lnTo>
                  <a:pt x="1973" y="401"/>
                </a:lnTo>
                <a:lnTo>
                  <a:pt x="1969" y="401"/>
                </a:lnTo>
                <a:lnTo>
                  <a:pt x="1965" y="402"/>
                </a:lnTo>
                <a:lnTo>
                  <a:pt x="1962" y="403"/>
                </a:lnTo>
                <a:lnTo>
                  <a:pt x="1960" y="404"/>
                </a:lnTo>
                <a:lnTo>
                  <a:pt x="1959" y="406"/>
                </a:lnTo>
                <a:lnTo>
                  <a:pt x="1958" y="408"/>
                </a:lnTo>
                <a:lnTo>
                  <a:pt x="1958" y="410"/>
                </a:lnTo>
                <a:lnTo>
                  <a:pt x="1958" y="413"/>
                </a:lnTo>
                <a:lnTo>
                  <a:pt x="1963" y="425"/>
                </a:lnTo>
                <a:lnTo>
                  <a:pt x="1972" y="438"/>
                </a:lnTo>
                <a:lnTo>
                  <a:pt x="1977" y="445"/>
                </a:lnTo>
                <a:lnTo>
                  <a:pt x="1981" y="452"/>
                </a:lnTo>
                <a:lnTo>
                  <a:pt x="1983" y="460"/>
                </a:lnTo>
                <a:lnTo>
                  <a:pt x="1985" y="466"/>
                </a:lnTo>
                <a:lnTo>
                  <a:pt x="1985" y="469"/>
                </a:lnTo>
                <a:lnTo>
                  <a:pt x="1984" y="471"/>
                </a:lnTo>
                <a:lnTo>
                  <a:pt x="1983" y="474"/>
                </a:lnTo>
                <a:lnTo>
                  <a:pt x="1982" y="476"/>
                </a:lnTo>
                <a:lnTo>
                  <a:pt x="1979" y="478"/>
                </a:lnTo>
                <a:lnTo>
                  <a:pt x="1976" y="479"/>
                </a:lnTo>
                <a:lnTo>
                  <a:pt x="1971" y="480"/>
                </a:lnTo>
                <a:lnTo>
                  <a:pt x="1967" y="481"/>
                </a:lnTo>
                <a:lnTo>
                  <a:pt x="1954" y="481"/>
                </a:lnTo>
                <a:lnTo>
                  <a:pt x="1939" y="481"/>
                </a:lnTo>
                <a:lnTo>
                  <a:pt x="1932" y="481"/>
                </a:lnTo>
                <a:lnTo>
                  <a:pt x="1923" y="480"/>
                </a:lnTo>
                <a:lnTo>
                  <a:pt x="1913" y="478"/>
                </a:lnTo>
                <a:lnTo>
                  <a:pt x="1903" y="476"/>
                </a:lnTo>
                <a:lnTo>
                  <a:pt x="1893" y="474"/>
                </a:lnTo>
                <a:lnTo>
                  <a:pt x="1883" y="471"/>
                </a:lnTo>
                <a:lnTo>
                  <a:pt x="1875" y="467"/>
                </a:lnTo>
                <a:lnTo>
                  <a:pt x="1867" y="463"/>
                </a:lnTo>
                <a:lnTo>
                  <a:pt x="1865" y="468"/>
                </a:lnTo>
                <a:lnTo>
                  <a:pt x="1864" y="474"/>
                </a:lnTo>
                <a:lnTo>
                  <a:pt x="1865" y="482"/>
                </a:lnTo>
                <a:lnTo>
                  <a:pt x="1865" y="490"/>
                </a:lnTo>
                <a:lnTo>
                  <a:pt x="1869" y="508"/>
                </a:lnTo>
                <a:lnTo>
                  <a:pt x="1873" y="529"/>
                </a:lnTo>
                <a:lnTo>
                  <a:pt x="1878" y="548"/>
                </a:lnTo>
                <a:lnTo>
                  <a:pt x="1882" y="564"/>
                </a:lnTo>
                <a:lnTo>
                  <a:pt x="1882" y="572"/>
                </a:lnTo>
                <a:lnTo>
                  <a:pt x="1882" y="578"/>
                </a:lnTo>
                <a:lnTo>
                  <a:pt x="1882" y="583"/>
                </a:lnTo>
                <a:lnTo>
                  <a:pt x="1880" y="586"/>
                </a:lnTo>
                <a:lnTo>
                  <a:pt x="1854" y="584"/>
                </a:lnTo>
                <a:lnTo>
                  <a:pt x="1816" y="584"/>
                </a:lnTo>
                <a:lnTo>
                  <a:pt x="1806" y="585"/>
                </a:lnTo>
                <a:lnTo>
                  <a:pt x="1798" y="586"/>
                </a:lnTo>
                <a:lnTo>
                  <a:pt x="1789" y="588"/>
                </a:lnTo>
                <a:lnTo>
                  <a:pt x="1782" y="591"/>
                </a:lnTo>
                <a:lnTo>
                  <a:pt x="1776" y="594"/>
                </a:lnTo>
                <a:lnTo>
                  <a:pt x="1771" y="598"/>
                </a:lnTo>
                <a:lnTo>
                  <a:pt x="1769" y="601"/>
                </a:lnTo>
                <a:lnTo>
                  <a:pt x="1768" y="604"/>
                </a:lnTo>
                <a:lnTo>
                  <a:pt x="1767" y="607"/>
                </a:lnTo>
                <a:lnTo>
                  <a:pt x="1767" y="610"/>
                </a:lnTo>
                <a:lnTo>
                  <a:pt x="1778" y="612"/>
                </a:lnTo>
                <a:lnTo>
                  <a:pt x="1788" y="615"/>
                </a:lnTo>
                <a:lnTo>
                  <a:pt x="1795" y="619"/>
                </a:lnTo>
                <a:lnTo>
                  <a:pt x="1801" y="625"/>
                </a:lnTo>
                <a:lnTo>
                  <a:pt x="1805" y="631"/>
                </a:lnTo>
                <a:lnTo>
                  <a:pt x="1809" y="637"/>
                </a:lnTo>
                <a:lnTo>
                  <a:pt x="1812" y="644"/>
                </a:lnTo>
                <a:lnTo>
                  <a:pt x="1814" y="650"/>
                </a:lnTo>
                <a:lnTo>
                  <a:pt x="1817" y="664"/>
                </a:lnTo>
                <a:lnTo>
                  <a:pt x="1822" y="676"/>
                </a:lnTo>
                <a:lnTo>
                  <a:pt x="1824" y="682"/>
                </a:lnTo>
                <a:lnTo>
                  <a:pt x="1828" y="686"/>
                </a:lnTo>
                <a:lnTo>
                  <a:pt x="1834" y="689"/>
                </a:lnTo>
                <a:lnTo>
                  <a:pt x="1840" y="691"/>
                </a:lnTo>
                <a:lnTo>
                  <a:pt x="1838" y="695"/>
                </a:lnTo>
                <a:lnTo>
                  <a:pt x="1837" y="699"/>
                </a:lnTo>
                <a:lnTo>
                  <a:pt x="1837" y="702"/>
                </a:lnTo>
                <a:lnTo>
                  <a:pt x="1837" y="706"/>
                </a:lnTo>
                <a:lnTo>
                  <a:pt x="1839" y="713"/>
                </a:lnTo>
                <a:lnTo>
                  <a:pt x="1840" y="721"/>
                </a:lnTo>
                <a:lnTo>
                  <a:pt x="1840" y="735"/>
                </a:lnTo>
                <a:lnTo>
                  <a:pt x="1838" y="748"/>
                </a:lnTo>
                <a:lnTo>
                  <a:pt x="1837" y="754"/>
                </a:lnTo>
                <a:lnTo>
                  <a:pt x="1835" y="760"/>
                </a:lnTo>
                <a:lnTo>
                  <a:pt x="1832" y="765"/>
                </a:lnTo>
                <a:lnTo>
                  <a:pt x="1827" y="770"/>
                </a:lnTo>
                <a:lnTo>
                  <a:pt x="1814" y="764"/>
                </a:lnTo>
                <a:lnTo>
                  <a:pt x="1741" y="740"/>
                </a:lnTo>
                <a:lnTo>
                  <a:pt x="1674" y="740"/>
                </a:lnTo>
                <a:lnTo>
                  <a:pt x="1614" y="734"/>
                </a:lnTo>
                <a:lnTo>
                  <a:pt x="1534" y="727"/>
                </a:lnTo>
                <a:lnTo>
                  <a:pt x="1488" y="715"/>
                </a:lnTo>
                <a:lnTo>
                  <a:pt x="1475" y="764"/>
                </a:lnTo>
                <a:lnTo>
                  <a:pt x="1414" y="740"/>
                </a:lnTo>
                <a:lnTo>
                  <a:pt x="1368" y="734"/>
                </a:lnTo>
                <a:lnTo>
                  <a:pt x="1342" y="758"/>
                </a:lnTo>
                <a:lnTo>
                  <a:pt x="1342" y="770"/>
                </a:lnTo>
                <a:lnTo>
                  <a:pt x="1316" y="795"/>
                </a:lnTo>
                <a:lnTo>
                  <a:pt x="1282" y="808"/>
                </a:lnTo>
                <a:lnTo>
                  <a:pt x="1255" y="838"/>
                </a:lnTo>
                <a:lnTo>
                  <a:pt x="1235" y="863"/>
                </a:lnTo>
                <a:lnTo>
                  <a:pt x="1196" y="832"/>
                </a:lnTo>
                <a:lnTo>
                  <a:pt x="1142" y="838"/>
                </a:lnTo>
                <a:lnTo>
                  <a:pt x="1122" y="808"/>
                </a:lnTo>
                <a:lnTo>
                  <a:pt x="1083" y="746"/>
                </a:lnTo>
                <a:lnTo>
                  <a:pt x="1050" y="715"/>
                </a:lnTo>
                <a:lnTo>
                  <a:pt x="1003" y="685"/>
                </a:lnTo>
                <a:lnTo>
                  <a:pt x="963" y="697"/>
                </a:lnTo>
                <a:lnTo>
                  <a:pt x="917" y="691"/>
                </a:lnTo>
                <a:lnTo>
                  <a:pt x="857" y="697"/>
                </a:lnTo>
                <a:lnTo>
                  <a:pt x="730" y="616"/>
                </a:lnTo>
                <a:lnTo>
                  <a:pt x="682" y="595"/>
                </a:lnTo>
                <a:lnTo>
                  <a:pt x="684" y="586"/>
                </a:lnTo>
                <a:lnTo>
                  <a:pt x="638" y="548"/>
                </a:lnTo>
                <a:lnTo>
                  <a:pt x="610" y="580"/>
                </a:lnTo>
                <a:lnTo>
                  <a:pt x="525" y="604"/>
                </a:lnTo>
                <a:lnTo>
                  <a:pt x="565" y="826"/>
                </a:lnTo>
                <a:lnTo>
                  <a:pt x="584" y="832"/>
                </a:lnTo>
                <a:lnTo>
                  <a:pt x="571" y="8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5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5272088" y="2544564"/>
            <a:ext cx="409575" cy="249238"/>
          </a:xfrm>
          <a:custGeom>
            <a:avLst/>
            <a:gdLst>
              <a:gd name="T0" fmla="*/ 2147483647 w 950"/>
              <a:gd name="T1" fmla="*/ 2147483647 h 468"/>
              <a:gd name="T2" fmla="*/ 2147483647 w 950"/>
              <a:gd name="T3" fmla="*/ 2147483647 h 468"/>
              <a:gd name="T4" fmla="*/ 2147483647 w 950"/>
              <a:gd name="T5" fmla="*/ 2147483647 h 468"/>
              <a:gd name="T6" fmla="*/ 2147483647 w 950"/>
              <a:gd name="T7" fmla="*/ 2147483647 h 468"/>
              <a:gd name="T8" fmla="*/ 2147483647 w 950"/>
              <a:gd name="T9" fmla="*/ 2147483647 h 468"/>
              <a:gd name="T10" fmla="*/ 2147483647 w 950"/>
              <a:gd name="T11" fmla="*/ 2147483647 h 468"/>
              <a:gd name="T12" fmla="*/ 2147483647 w 950"/>
              <a:gd name="T13" fmla="*/ 2147483647 h 468"/>
              <a:gd name="T14" fmla="*/ 2147483647 w 950"/>
              <a:gd name="T15" fmla="*/ 2147483647 h 468"/>
              <a:gd name="T16" fmla="*/ 2147483647 w 950"/>
              <a:gd name="T17" fmla="*/ 2147483647 h 468"/>
              <a:gd name="T18" fmla="*/ 2147483647 w 950"/>
              <a:gd name="T19" fmla="*/ 2147483647 h 468"/>
              <a:gd name="T20" fmla="*/ 0 w 950"/>
              <a:gd name="T21" fmla="*/ 2147483647 h 468"/>
              <a:gd name="T22" fmla="*/ 2147483647 w 950"/>
              <a:gd name="T23" fmla="*/ 2147483647 h 468"/>
              <a:gd name="T24" fmla="*/ 2147483647 w 950"/>
              <a:gd name="T25" fmla="*/ 2147483647 h 468"/>
              <a:gd name="T26" fmla="*/ 2147483647 w 950"/>
              <a:gd name="T27" fmla="*/ 2147483647 h 468"/>
              <a:gd name="T28" fmla="*/ 2147483647 w 950"/>
              <a:gd name="T29" fmla="*/ 2147483647 h 468"/>
              <a:gd name="T30" fmla="*/ 2147483647 w 950"/>
              <a:gd name="T31" fmla="*/ 2147483647 h 468"/>
              <a:gd name="T32" fmla="*/ 2147483647 w 950"/>
              <a:gd name="T33" fmla="*/ 2147483647 h 468"/>
              <a:gd name="T34" fmla="*/ 2147483647 w 950"/>
              <a:gd name="T35" fmla="*/ 2147483647 h 468"/>
              <a:gd name="T36" fmla="*/ 2147483647 w 950"/>
              <a:gd name="T37" fmla="*/ 2147483647 h 468"/>
              <a:gd name="T38" fmla="*/ 2147483647 w 950"/>
              <a:gd name="T39" fmla="*/ 2147483647 h 468"/>
              <a:gd name="T40" fmla="*/ 2147483647 w 950"/>
              <a:gd name="T41" fmla="*/ 2147483647 h 468"/>
              <a:gd name="T42" fmla="*/ 2147483647 w 950"/>
              <a:gd name="T43" fmla="*/ 2147483647 h 468"/>
              <a:gd name="T44" fmla="*/ 2147483647 w 950"/>
              <a:gd name="T45" fmla="*/ 2147483647 h 468"/>
              <a:gd name="T46" fmla="*/ 2147483647 w 950"/>
              <a:gd name="T47" fmla="*/ 2147483647 h 468"/>
              <a:gd name="T48" fmla="*/ 2147483647 w 950"/>
              <a:gd name="T49" fmla="*/ 2147483647 h 468"/>
              <a:gd name="T50" fmla="*/ 2147483647 w 950"/>
              <a:gd name="T51" fmla="*/ 2147483647 h 468"/>
              <a:gd name="T52" fmla="*/ 2147483647 w 950"/>
              <a:gd name="T53" fmla="*/ 2147483647 h 468"/>
              <a:gd name="T54" fmla="*/ 2147483647 w 950"/>
              <a:gd name="T55" fmla="*/ 2147483647 h 468"/>
              <a:gd name="T56" fmla="*/ 2147483647 w 950"/>
              <a:gd name="T57" fmla="*/ 2147483647 h 468"/>
              <a:gd name="T58" fmla="*/ 2147483647 w 950"/>
              <a:gd name="T59" fmla="*/ 2147483647 h 468"/>
              <a:gd name="T60" fmla="*/ 2147483647 w 950"/>
              <a:gd name="T61" fmla="*/ 2147483647 h 468"/>
              <a:gd name="T62" fmla="*/ 2147483647 w 950"/>
              <a:gd name="T63" fmla="*/ 2147483647 h 468"/>
              <a:gd name="T64" fmla="*/ 2147483647 w 950"/>
              <a:gd name="T65" fmla="*/ 2147483647 h 468"/>
              <a:gd name="T66" fmla="*/ 2147483647 w 950"/>
              <a:gd name="T67" fmla="*/ 2147483647 h 468"/>
              <a:gd name="T68" fmla="*/ 2147483647 w 950"/>
              <a:gd name="T69" fmla="*/ 2147483647 h 468"/>
              <a:gd name="T70" fmla="*/ 2147483647 w 950"/>
              <a:gd name="T71" fmla="*/ 2147483647 h 4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950" h="468">
                <a:moveTo>
                  <a:pt x="664" y="455"/>
                </a:moveTo>
                <a:lnTo>
                  <a:pt x="638" y="443"/>
                </a:lnTo>
                <a:lnTo>
                  <a:pt x="604" y="431"/>
                </a:lnTo>
                <a:lnTo>
                  <a:pt x="558" y="418"/>
                </a:lnTo>
                <a:lnTo>
                  <a:pt x="512" y="388"/>
                </a:lnTo>
                <a:lnTo>
                  <a:pt x="471" y="376"/>
                </a:lnTo>
                <a:lnTo>
                  <a:pt x="425" y="345"/>
                </a:lnTo>
                <a:lnTo>
                  <a:pt x="392" y="307"/>
                </a:lnTo>
                <a:lnTo>
                  <a:pt x="345" y="258"/>
                </a:lnTo>
                <a:lnTo>
                  <a:pt x="305" y="258"/>
                </a:lnTo>
                <a:lnTo>
                  <a:pt x="266" y="246"/>
                </a:lnTo>
                <a:lnTo>
                  <a:pt x="253" y="209"/>
                </a:lnTo>
                <a:lnTo>
                  <a:pt x="219" y="190"/>
                </a:lnTo>
                <a:lnTo>
                  <a:pt x="186" y="172"/>
                </a:lnTo>
                <a:lnTo>
                  <a:pt x="153" y="166"/>
                </a:lnTo>
                <a:lnTo>
                  <a:pt x="133" y="190"/>
                </a:lnTo>
                <a:lnTo>
                  <a:pt x="92" y="209"/>
                </a:lnTo>
                <a:lnTo>
                  <a:pt x="99" y="240"/>
                </a:lnTo>
                <a:lnTo>
                  <a:pt x="59" y="252"/>
                </a:lnTo>
                <a:lnTo>
                  <a:pt x="40" y="246"/>
                </a:lnTo>
                <a:lnTo>
                  <a:pt x="46" y="240"/>
                </a:lnTo>
                <a:lnTo>
                  <a:pt x="0" y="24"/>
                </a:lnTo>
                <a:lnTo>
                  <a:pt x="85" y="0"/>
                </a:lnTo>
                <a:lnTo>
                  <a:pt x="79" y="6"/>
                </a:lnTo>
                <a:lnTo>
                  <a:pt x="86" y="55"/>
                </a:lnTo>
                <a:lnTo>
                  <a:pt x="133" y="55"/>
                </a:lnTo>
                <a:lnTo>
                  <a:pt x="153" y="30"/>
                </a:lnTo>
                <a:lnTo>
                  <a:pt x="157" y="15"/>
                </a:lnTo>
                <a:lnTo>
                  <a:pt x="205" y="36"/>
                </a:lnTo>
                <a:lnTo>
                  <a:pt x="332" y="117"/>
                </a:lnTo>
                <a:lnTo>
                  <a:pt x="392" y="111"/>
                </a:lnTo>
                <a:lnTo>
                  <a:pt x="438" y="117"/>
                </a:lnTo>
                <a:lnTo>
                  <a:pt x="478" y="105"/>
                </a:lnTo>
                <a:lnTo>
                  <a:pt x="525" y="135"/>
                </a:lnTo>
                <a:lnTo>
                  <a:pt x="558" y="166"/>
                </a:lnTo>
                <a:lnTo>
                  <a:pt x="597" y="228"/>
                </a:lnTo>
                <a:lnTo>
                  <a:pt x="617" y="258"/>
                </a:lnTo>
                <a:lnTo>
                  <a:pt x="671" y="252"/>
                </a:lnTo>
                <a:lnTo>
                  <a:pt x="710" y="283"/>
                </a:lnTo>
                <a:lnTo>
                  <a:pt x="730" y="258"/>
                </a:lnTo>
                <a:lnTo>
                  <a:pt x="757" y="228"/>
                </a:lnTo>
                <a:lnTo>
                  <a:pt x="791" y="215"/>
                </a:lnTo>
                <a:lnTo>
                  <a:pt x="817" y="190"/>
                </a:lnTo>
                <a:lnTo>
                  <a:pt x="843" y="196"/>
                </a:lnTo>
                <a:lnTo>
                  <a:pt x="810" y="228"/>
                </a:lnTo>
                <a:lnTo>
                  <a:pt x="824" y="252"/>
                </a:lnTo>
                <a:lnTo>
                  <a:pt x="850" y="258"/>
                </a:lnTo>
                <a:lnTo>
                  <a:pt x="870" y="240"/>
                </a:lnTo>
                <a:lnTo>
                  <a:pt x="910" y="258"/>
                </a:lnTo>
                <a:lnTo>
                  <a:pt x="950" y="283"/>
                </a:lnTo>
                <a:lnTo>
                  <a:pt x="917" y="313"/>
                </a:lnTo>
                <a:lnTo>
                  <a:pt x="883" y="320"/>
                </a:lnTo>
                <a:lnTo>
                  <a:pt x="837" y="313"/>
                </a:lnTo>
                <a:lnTo>
                  <a:pt x="824" y="283"/>
                </a:lnTo>
                <a:lnTo>
                  <a:pt x="804" y="271"/>
                </a:lnTo>
                <a:lnTo>
                  <a:pt x="764" y="277"/>
                </a:lnTo>
                <a:lnTo>
                  <a:pt x="757" y="301"/>
                </a:lnTo>
                <a:lnTo>
                  <a:pt x="737" y="320"/>
                </a:lnTo>
                <a:lnTo>
                  <a:pt x="724" y="351"/>
                </a:lnTo>
                <a:lnTo>
                  <a:pt x="684" y="357"/>
                </a:lnTo>
                <a:lnTo>
                  <a:pt x="671" y="369"/>
                </a:lnTo>
                <a:lnTo>
                  <a:pt x="710" y="388"/>
                </a:lnTo>
                <a:lnTo>
                  <a:pt x="730" y="406"/>
                </a:lnTo>
                <a:lnTo>
                  <a:pt x="743" y="437"/>
                </a:lnTo>
                <a:lnTo>
                  <a:pt x="730" y="468"/>
                </a:lnTo>
                <a:lnTo>
                  <a:pt x="717" y="468"/>
                </a:lnTo>
                <a:lnTo>
                  <a:pt x="712" y="467"/>
                </a:lnTo>
                <a:lnTo>
                  <a:pt x="703" y="465"/>
                </a:lnTo>
                <a:lnTo>
                  <a:pt x="694" y="462"/>
                </a:lnTo>
                <a:lnTo>
                  <a:pt x="684" y="461"/>
                </a:lnTo>
                <a:lnTo>
                  <a:pt x="669" y="461"/>
                </a:lnTo>
                <a:lnTo>
                  <a:pt x="658" y="461"/>
                </a:lnTo>
                <a:lnTo>
                  <a:pt x="664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6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>
            <a:off x="4079875" y="3547864"/>
            <a:ext cx="296863" cy="288925"/>
          </a:xfrm>
          <a:custGeom>
            <a:avLst/>
            <a:gdLst>
              <a:gd name="T0" fmla="*/ 2147483647 w 671"/>
              <a:gd name="T1" fmla="*/ 2147483647 h 549"/>
              <a:gd name="T2" fmla="*/ 2147483647 w 671"/>
              <a:gd name="T3" fmla="*/ 2147483647 h 549"/>
              <a:gd name="T4" fmla="*/ 2147483647 w 671"/>
              <a:gd name="T5" fmla="*/ 2147483647 h 549"/>
              <a:gd name="T6" fmla="*/ 2147483647 w 671"/>
              <a:gd name="T7" fmla="*/ 2147483647 h 549"/>
              <a:gd name="T8" fmla="*/ 2147483647 w 671"/>
              <a:gd name="T9" fmla="*/ 2147483647 h 549"/>
              <a:gd name="T10" fmla="*/ 2147483647 w 671"/>
              <a:gd name="T11" fmla="*/ 2147483647 h 549"/>
              <a:gd name="T12" fmla="*/ 2147483647 w 671"/>
              <a:gd name="T13" fmla="*/ 2147483647 h 549"/>
              <a:gd name="T14" fmla="*/ 2147483647 w 671"/>
              <a:gd name="T15" fmla="*/ 2147483647 h 549"/>
              <a:gd name="T16" fmla="*/ 2147483647 w 671"/>
              <a:gd name="T17" fmla="*/ 2147483647 h 549"/>
              <a:gd name="T18" fmla="*/ 2147483647 w 671"/>
              <a:gd name="T19" fmla="*/ 2147483647 h 549"/>
              <a:gd name="T20" fmla="*/ 2147483647 w 671"/>
              <a:gd name="T21" fmla="*/ 2147483647 h 549"/>
              <a:gd name="T22" fmla="*/ 2147483647 w 671"/>
              <a:gd name="T23" fmla="*/ 2147483647 h 549"/>
              <a:gd name="T24" fmla="*/ 2147483647 w 671"/>
              <a:gd name="T25" fmla="*/ 0 h 549"/>
              <a:gd name="T26" fmla="*/ 2147483647 w 671"/>
              <a:gd name="T27" fmla="*/ 2147483647 h 549"/>
              <a:gd name="T28" fmla="*/ 2147483647 w 671"/>
              <a:gd name="T29" fmla="*/ 2147483647 h 549"/>
              <a:gd name="T30" fmla="*/ 2147483647 w 671"/>
              <a:gd name="T31" fmla="*/ 2147483647 h 549"/>
              <a:gd name="T32" fmla="*/ 2147483647 w 671"/>
              <a:gd name="T33" fmla="*/ 2147483647 h 549"/>
              <a:gd name="T34" fmla="*/ 2147483647 w 671"/>
              <a:gd name="T35" fmla="*/ 2147483647 h 549"/>
              <a:gd name="T36" fmla="*/ 2147483647 w 671"/>
              <a:gd name="T37" fmla="*/ 2147483647 h 549"/>
              <a:gd name="T38" fmla="*/ 2147483647 w 671"/>
              <a:gd name="T39" fmla="*/ 2147483647 h 549"/>
              <a:gd name="T40" fmla="*/ 2147483647 w 671"/>
              <a:gd name="T41" fmla="*/ 2147483647 h 549"/>
              <a:gd name="T42" fmla="*/ 2147483647 w 671"/>
              <a:gd name="T43" fmla="*/ 2147483647 h 549"/>
              <a:gd name="T44" fmla="*/ 2147483647 w 671"/>
              <a:gd name="T45" fmla="*/ 2147483647 h 549"/>
              <a:gd name="T46" fmla="*/ 2147483647 w 671"/>
              <a:gd name="T47" fmla="*/ 2147483647 h 549"/>
              <a:gd name="T48" fmla="*/ 2147483647 w 671"/>
              <a:gd name="T49" fmla="*/ 2147483647 h 549"/>
              <a:gd name="T50" fmla="*/ 2147483647 w 671"/>
              <a:gd name="T51" fmla="*/ 2147483647 h 549"/>
              <a:gd name="T52" fmla="*/ 2147483647 w 671"/>
              <a:gd name="T53" fmla="*/ 2147483647 h 549"/>
              <a:gd name="T54" fmla="*/ 2147483647 w 671"/>
              <a:gd name="T55" fmla="*/ 2147483647 h 549"/>
              <a:gd name="T56" fmla="*/ 2147483647 w 671"/>
              <a:gd name="T57" fmla="*/ 2147483647 h 549"/>
              <a:gd name="T58" fmla="*/ 2147483647 w 671"/>
              <a:gd name="T59" fmla="*/ 2147483647 h 549"/>
              <a:gd name="T60" fmla="*/ 2147483647 w 671"/>
              <a:gd name="T61" fmla="*/ 2147483647 h 549"/>
              <a:gd name="T62" fmla="*/ 2147483647 w 671"/>
              <a:gd name="T63" fmla="*/ 2147483647 h 549"/>
              <a:gd name="T64" fmla="*/ 2147483647 w 671"/>
              <a:gd name="T65" fmla="*/ 2147483647 h 549"/>
              <a:gd name="T66" fmla="*/ 2147483647 w 671"/>
              <a:gd name="T67" fmla="*/ 2147483647 h 549"/>
              <a:gd name="T68" fmla="*/ 2147483647 w 671"/>
              <a:gd name="T69" fmla="*/ 2147483647 h 549"/>
              <a:gd name="T70" fmla="*/ 2147483647 w 671"/>
              <a:gd name="T71" fmla="*/ 2147483647 h 549"/>
              <a:gd name="T72" fmla="*/ 2147483647 w 671"/>
              <a:gd name="T73" fmla="*/ 2147483647 h 549"/>
              <a:gd name="T74" fmla="*/ 2147483647 w 671"/>
              <a:gd name="T75" fmla="*/ 2147483647 h 549"/>
              <a:gd name="T76" fmla="*/ 2147483647 w 671"/>
              <a:gd name="T77" fmla="*/ 2147483647 h 549"/>
              <a:gd name="T78" fmla="*/ 2147483647 w 671"/>
              <a:gd name="T79" fmla="*/ 2147483647 h 549"/>
              <a:gd name="T80" fmla="*/ 2147483647 w 671"/>
              <a:gd name="T81" fmla="*/ 2147483647 h 549"/>
              <a:gd name="T82" fmla="*/ 2147483647 w 671"/>
              <a:gd name="T83" fmla="*/ 2147483647 h 549"/>
              <a:gd name="T84" fmla="*/ 2147483647 w 671"/>
              <a:gd name="T85" fmla="*/ 2147483647 h 549"/>
              <a:gd name="T86" fmla="*/ 2147483647 w 671"/>
              <a:gd name="T87" fmla="*/ 2147483647 h 549"/>
              <a:gd name="T88" fmla="*/ 2147483647 w 671"/>
              <a:gd name="T89" fmla="*/ 2147483647 h 549"/>
              <a:gd name="T90" fmla="*/ 2147483647 w 671"/>
              <a:gd name="T91" fmla="*/ 2147483647 h 549"/>
              <a:gd name="T92" fmla="*/ 2147483647 w 671"/>
              <a:gd name="T93" fmla="*/ 2147483647 h 549"/>
              <a:gd name="T94" fmla="*/ 2147483647 w 671"/>
              <a:gd name="T95" fmla="*/ 2147483647 h 549"/>
              <a:gd name="T96" fmla="*/ 2147483647 w 671"/>
              <a:gd name="T97" fmla="*/ 2147483647 h 549"/>
              <a:gd name="T98" fmla="*/ 2147483647 w 671"/>
              <a:gd name="T99" fmla="*/ 2147483647 h 549"/>
              <a:gd name="T100" fmla="*/ 2147483647 w 671"/>
              <a:gd name="T101" fmla="*/ 2147483647 h 549"/>
              <a:gd name="T102" fmla="*/ 2147483647 w 671"/>
              <a:gd name="T103" fmla="*/ 2147483647 h 549"/>
              <a:gd name="T104" fmla="*/ 2147483647 w 671"/>
              <a:gd name="T105" fmla="*/ 2147483647 h 549"/>
              <a:gd name="T106" fmla="*/ 2147483647 w 671"/>
              <a:gd name="T107" fmla="*/ 2147483647 h 549"/>
              <a:gd name="T108" fmla="*/ 2147483647 w 671"/>
              <a:gd name="T109" fmla="*/ 2147483647 h 549"/>
              <a:gd name="T110" fmla="*/ 2147483647 w 671"/>
              <a:gd name="T111" fmla="*/ 2147483647 h 549"/>
              <a:gd name="T112" fmla="*/ 2147483647 w 671"/>
              <a:gd name="T113" fmla="*/ 2147483647 h 549"/>
              <a:gd name="T114" fmla="*/ 2147483647 w 671"/>
              <a:gd name="T115" fmla="*/ 2147483647 h 549"/>
              <a:gd name="T116" fmla="*/ 2147483647 w 671"/>
              <a:gd name="T117" fmla="*/ 2147483647 h 549"/>
              <a:gd name="T118" fmla="*/ 2147483647 w 671"/>
              <a:gd name="T119" fmla="*/ 2147483647 h 549"/>
              <a:gd name="T120" fmla="*/ 2147483647 w 671"/>
              <a:gd name="T121" fmla="*/ 2147483647 h 549"/>
              <a:gd name="T122" fmla="*/ 0 w 671"/>
              <a:gd name="T123" fmla="*/ 2147483647 h 54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71" h="549">
                <a:moveTo>
                  <a:pt x="0" y="438"/>
                </a:moveTo>
                <a:lnTo>
                  <a:pt x="4" y="405"/>
                </a:lnTo>
                <a:lnTo>
                  <a:pt x="6" y="383"/>
                </a:lnTo>
                <a:lnTo>
                  <a:pt x="7" y="360"/>
                </a:lnTo>
                <a:lnTo>
                  <a:pt x="7" y="327"/>
                </a:lnTo>
                <a:lnTo>
                  <a:pt x="8" y="316"/>
                </a:lnTo>
                <a:lnTo>
                  <a:pt x="9" y="306"/>
                </a:lnTo>
                <a:lnTo>
                  <a:pt x="12" y="296"/>
                </a:lnTo>
                <a:lnTo>
                  <a:pt x="17" y="287"/>
                </a:lnTo>
                <a:lnTo>
                  <a:pt x="28" y="270"/>
                </a:lnTo>
                <a:lnTo>
                  <a:pt x="40" y="254"/>
                </a:lnTo>
                <a:lnTo>
                  <a:pt x="52" y="238"/>
                </a:lnTo>
                <a:lnTo>
                  <a:pt x="63" y="222"/>
                </a:lnTo>
                <a:lnTo>
                  <a:pt x="67" y="214"/>
                </a:lnTo>
                <a:lnTo>
                  <a:pt x="71" y="205"/>
                </a:lnTo>
                <a:lnTo>
                  <a:pt x="73" y="196"/>
                </a:lnTo>
                <a:lnTo>
                  <a:pt x="73" y="185"/>
                </a:lnTo>
                <a:lnTo>
                  <a:pt x="73" y="167"/>
                </a:lnTo>
                <a:lnTo>
                  <a:pt x="73" y="156"/>
                </a:lnTo>
                <a:lnTo>
                  <a:pt x="73" y="148"/>
                </a:lnTo>
                <a:lnTo>
                  <a:pt x="73" y="137"/>
                </a:lnTo>
                <a:lnTo>
                  <a:pt x="63" y="126"/>
                </a:lnTo>
                <a:lnTo>
                  <a:pt x="53" y="117"/>
                </a:lnTo>
                <a:lnTo>
                  <a:pt x="54" y="108"/>
                </a:lnTo>
                <a:lnTo>
                  <a:pt x="55" y="99"/>
                </a:lnTo>
                <a:lnTo>
                  <a:pt x="57" y="89"/>
                </a:lnTo>
                <a:lnTo>
                  <a:pt x="61" y="79"/>
                </a:lnTo>
                <a:lnTo>
                  <a:pt x="65" y="68"/>
                </a:lnTo>
                <a:lnTo>
                  <a:pt x="71" y="59"/>
                </a:lnTo>
                <a:lnTo>
                  <a:pt x="76" y="50"/>
                </a:lnTo>
                <a:lnTo>
                  <a:pt x="83" y="41"/>
                </a:lnTo>
                <a:lnTo>
                  <a:pt x="89" y="33"/>
                </a:lnTo>
                <a:lnTo>
                  <a:pt x="96" y="25"/>
                </a:lnTo>
                <a:lnTo>
                  <a:pt x="104" y="17"/>
                </a:lnTo>
                <a:lnTo>
                  <a:pt x="112" y="12"/>
                </a:lnTo>
                <a:lnTo>
                  <a:pt x="120" y="7"/>
                </a:lnTo>
                <a:lnTo>
                  <a:pt x="129" y="3"/>
                </a:lnTo>
                <a:lnTo>
                  <a:pt x="138" y="1"/>
                </a:lnTo>
                <a:lnTo>
                  <a:pt x="146" y="0"/>
                </a:lnTo>
                <a:lnTo>
                  <a:pt x="156" y="1"/>
                </a:lnTo>
                <a:lnTo>
                  <a:pt x="164" y="3"/>
                </a:lnTo>
                <a:lnTo>
                  <a:pt x="173" y="5"/>
                </a:lnTo>
                <a:lnTo>
                  <a:pt x="179" y="8"/>
                </a:lnTo>
                <a:lnTo>
                  <a:pt x="194" y="16"/>
                </a:lnTo>
                <a:lnTo>
                  <a:pt x="206" y="26"/>
                </a:lnTo>
                <a:lnTo>
                  <a:pt x="217" y="35"/>
                </a:lnTo>
                <a:lnTo>
                  <a:pt x="230" y="42"/>
                </a:lnTo>
                <a:lnTo>
                  <a:pt x="236" y="45"/>
                </a:lnTo>
                <a:lnTo>
                  <a:pt x="243" y="48"/>
                </a:lnTo>
                <a:lnTo>
                  <a:pt x="251" y="49"/>
                </a:lnTo>
                <a:lnTo>
                  <a:pt x="259" y="50"/>
                </a:lnTo>
                <a:lnTo>
                  <a:pt x="264" y="49"/>
                </a:lnTo>
                <a:lnTo>
                  <a:pt x="268" y="47"/>
                </a:lnTo>
                <a:lnTo>
                  <a:pt x="272" y="44"/>
                </a:lnTo>
                <a:lnTo>
                  <a:pt x="276" y="41"/>
                </a:lnTo>
                <a:lnTo>
                  <a:pt x="279" y="37"/>
                </a:lnTo>
                <a:lnTo>
                  <a:pt x="284" y="35"/>
                </a:lnTo>
                <a:lnTo>
                  <a:pt x="288" y="32"/>
                </a:lnTo>
                <a:lnTo>
                  <a:pt x="292" y="32"/>
                </a:lnTo>
                <a:lnTo>
                  <a:pt x="300" y="32"/>
                </a:lnTo>
                <a:lnTo>
                  <a:pt x="308" y="34"/>
                </a:lnTo>
                <a:lnTo>
                  <a:pt x="313" y="36"/>
                </a:lnTo>
                <a:lnTo>
                  <a:pt x="318" y="39"/>
                </a:lnTo>
                <a:lnTo>
                  <a:pt x="325" y="47"/>
                </a:lnTo>
                <a:lnTo>
                  <a:pt x="332" y="56"/>
                </a:lnTo>
                <a:lnTo>
                  <a:pt x="337" y="65"/>
                </a:lnTo>
                <a:lnTo>
                  <a:pt x="344" y="73"/>
                </a:lnTo>
                <a:lnTo>
                  <a:pt x="348" y="76"/>
                </a:lnTo>
                <a:lnTo>
                  <a:pt x="353" y="79"/>
                </a:lnTo>
                <a:lnTo>
                  <a:pt x="358" y="81"/>
                </a:lnTo>
                <a:lnTo>
                  <a:pt x="366" y="81"/>
                </a:lnTo>
                <a:lnTo>
                  <a:pt x="370" y="81"/>
                </a:lnTo>
                <a:lnTo>
                  <a:pt x="375" y="80"/>
                </a:lnTo>
                <a:lnTo>
                  <a:pt x="378" y="77"/>
                </a:lnTo>
                <a:lnTo>
                  <a:pt x="381" y="75"/>
                </a:lnTo>
                <a:lnTo>
                  <a:pt x="387" y="70"/>
                </a:lnTo>
                <a:lnTo>
                  <a:pt x="392" y="63"/>
                </a:lnTo>
                <a:lnTo>
                  <a:pt x="397" y="56"/>
                </a:lnTo>
                <a:lnTo>
                  <a:pt x="403" y="49"/>
                </a:lnTo>
                <a:lnTo>
                  <a:pt x="410" y="43"/>
                </a:lnTo>
                <a:lnTo>
                  <a:pt x="419" y="38"/>
                </a:lnTo>
                <a:lnTo>
                  <a:pt x="433" y="30"/>
                </a:lnTo>
                <a:lnTo>
                  <a:pt x="446" y="25"/>
                </a:lnTo>
                <a:lnTo>
                  <a:pt x="458" y="22"/>
                </a:lnTo>
                <a:lnTo>
                  <a:pt x="468" y="21"/>
                </a:lnTo>
                <a:lnTo>
                  <a:pt x="478" y="22"/>
                </a:lnTo>
                <a:lnTo>
                  <a:pt x="487" y="25"/>
                </a:lnTo>
                <a:lnTo>
                  <a:pt x="496" y="28"/>
                </a:lnTo>
                <a:lnTo>
                  <a:pt x="503" y="31"/>
                </a:lnTo>
                <a:lnTo>
                  <a:pt x="511" y="35"/>
                </a:lnTo>
                <a:lnTo>
                  <a:pt x="520" y="38"/>
                </a:lnTo>
                <a:lnTo>
                  <a:pt x="528" y="41"/>
                </a:lnTo>
                <a:lnTo>
                  <a:pt x="537" y="43"/>
                </a:lnTo>
                <a:lnTo>
                  <a:pt x="547" y="43"/>
                </a:lnTo>
                <a:lnTo>
                  <a:pt x="559" y="42"/>
                </a:lnTo>
                <a:lnTo>
                  <a:pt x="571" y="39"/>
                </a:lnTo>
                <a:lnTo>
                  <a:pt x="586" y="33"/>
                </a:lnTo>
                <a:lnTo>
                  <a:pt x="632" y="74"/>
                </a:lnTo>
                <a:lnTo>
                  <a:pt x="646" y="67"/>
                </a:lnTo>
                <a:lnTo>
                  <a:pt x="651" y="81"/>
                </a:lnTo>
                <a:lnTo>
                  <a:pt x="658" y="93"/>
                </a:lnTo>
                <a:lnTo>
                  <a:pt x="665" y="105"/>
                </a:lnTo>
                <a:lnTo>
                  <a:pt x="671" y="117"/>
                </a:lnTo>
                <a:lnTo>
                  <a:pt x="646" y="152"/>
                </a:lnTo>
                <a:lnTo>
                  <a:pt x="623" y="183"/>
                </a:lnTo>
                <a:lnTo>
                  <a:pt x="612" y="199"/>
                </a:lnTo>
                <a:lnTo>
                  <a:pt x="602" y="216"/>
                </a:lnTo>
                <a:lnTo>
                  <a:pt x="593" y="233"/>
                </a:lnTo>
                <a:lnTo>
                  <a:pt x="584" y="254"/>
                </a:lnTo>
                <a:lnTo>
                  <a:pt x="578" y="273"/>
                </a:lnTo>
                <a:lnTo>
                  <a:pt x="570" y="291"/>
                </a:lnTo>
                <a:lnTo>
                  <a:pt x="564" y="309"/>
                </a:lnTo>
                <a:lnTo>
                  <a:pt x="557" y="326"/>
                </a:lnTo>
                <a:lnTo>
                  <a:pt x="550" y="343"/>
                </a:lnTo>
                <a:lnTo>
                  <a:pt x="543" y="363"/>
                </a:lnTo>
                <a:lnTo>
                  <a:pt x="534" y="383"/>
                </a:lnTo>
                <a:lnTo>
                  <a:pt x="525" y="407"/>
                </a:lnTo>
                <a:lnTo>
                  <a:pt x="524" y="410"/>
                </a:lnTo>
                <a:lnTo>
                  <a:pt x="521" y="416"/>
                </a:lnTo>
                <a:lnTo>
                  <a:pt x="516" y="422"/>
                </a:lnTo>
                <a:lnTo>
                  <a:pt x="511" y="428"/>
                </a:lnTo>
                <a:lnTo>
                  <a:pt x="505" y="434"/>
                </a:lnTo>
                <a:lnTo>
                  <a:pt x="500" y="439"/>
                </a:lnTo>
                <a:lnTo>
                  <a:pt x="496" y="443"/>
                </a:lnTo>
                <a:lnTo>
                  <a:pt x="492" y="444"/>
                </a:lnTo>
                <a:lnTo>
                  <a:pt x="482" y="443"/>
                </a:lnTo>
                <a:lnTo>
                  <a:pt x="474" y="440"/>
                </a:lnTo>
                <a:lnTo>
                  <a:pt x="466" y="436"/>
                </a:lnTo>
                <a:lnTo>
                  <a:pt x="459" y="432"/>
                </a:lnTo>
                <a:lnTo>
                  <a:pt x="453" y="428"/>
                </a:lnTo>
                <a:lnTo>
                  <a:pt x="446" y="424"/>
                </a:lnTo>
                <a:lnTo>
                  <a:pt x="440" y="421"/>
                </a:lnTo>
                <a:lnTo>
                  <a:pt x="432" y="420"/>
                </a:lnTo>
                <a:lnTo>
                  <a:pt x="419" y="421"/>
                </a:lnTo>
                <a:lnTo>
                  <a:pt x="408" y="424"/>
                </a:lnTo>
                <a:lnTo>
                  <a:pt x="398" y="428"/>
                </a:lnTo>
                <a:lnTo>
                  <a:pt x="389" y="434"/>
                </a:lnTo>
                <a:lnTo>
                  <a:pt x="381" y="441"/>
                </a:lnTo>
                <a:lnTo>
                  <a:pt x="375" y="449"/>
                </a:lnTo>
                <a:lnTo>
                  <a:pt x="369" y="458"/>
                </a:lnTo>
                <a:lnTo>
                  <a:pt x="364" y="469"/>
                </a:lnTo>
                <a:lnTo>
                  <a:pt x="355" y="489"/>
                </a:lnTo>
                <a:lnTo>
                  <a:pt x="346" y="510"/>
                </a:lnTo>
                <a:lnTo>
                  <a:pt x="342" y="521"/>
                </a:lnTo>
                <a:lnTo>
                  <a:pt x="336" y="531"/>
                </a:lnTo>
                <a:lnTo>
                  <a:pt x="332" y="541"/>
                </a:lnTo>
                <a:lnTo>
                  <a:pt x="325" y="549"/>
                </a:lnTo>
                <a:lnTo>
                  <a:pt x="233" y="543"/>
                </a:lnTo>
                <a:lnTo>
                  <a:pt x="231" y="545"/>
                </a:lnTo>
                <a:lnTo>
                  <a:pt x="229" y="546"/>
                </a:lnTo>
                <a:lnTo>
                  <a:pt x="227" y="547"/>
                </a:lnTo>
                <a:lnTo>
                  <a:pt x="223" y="548"/>
                </a:lnTo>
                <a:lnTo>
                  <a:pt x="217" y="548"/>
                </a:lnTo>
                <a:lnTo>
                  <a:pt x="209" y="547"/>
                </a:lnTo>
                <a:lnTo>
                  <a:pt x="193" y="545"/>
                </a:lnTo>
                <a:lnTo>
                  <a:pt x="179" y="543"/>
                </a:lnTo>
                <a:lnTo>
                  <a:pt x="173" y="543"/>
                </a:lnTo>
                <a:lnTo>
                  <a:pt x="167" y="542"/>
                </a:lnTo>
                <a:lnTo>
                  <a:pt x="161" y="540"/>
                </a:lnTo>
                <a:lnTo>
                  <a:pt x="155" y="537"/>
                </a:lnTo>
                <a:lnTo>
                  <a:pt x="150" y="534"/>
                </a:lnTo>
                <a:lnTo>
                  <a:pt x="144" y="531"/>
                </a:lnTo>
                <a:lnTo>
                  <a:pt x="139" y="527"/>
                </a:lnTo>
                <a:lnTo>
                  <a:pt x="134" y="521"/>
                </a:lnTo>
                <a:lnTo>
                  <a:pt x="129" y="515"/>
                </a:lnTo>
                <a:lnTo>
                  <a:pt x="126" y="509"/>
                </a:lnTo>
                <a:lnTo>
                  <a:pt x="122" y="503"/>
                </a:lnTo>
                <a:lnTo>
                  <a:pt x="119" y="496"/>
                </a:lnTo>
                <a:lnTo>
                  <a:pt x="117" y="489"/>
                </a:lnTo>
                <a:lnTo>
                  <a:pt x="115" y="481"/>
                </a:lnTo>
                <a:lnTo>
                  <a:pt x="113" y="472"/>
                </a:lnTo>
                <a:lnTo>
                  <a:pt x="113" y="462"/>
                </a:lnTo>
                <a:lnTo>
                  <a:pt x="106" y="462"/>
                </a:lnTo>
                <a:lnTo>
                  <a:pt x="100" y="460"/>
                </a:lnTo>
                <a:lnTo>
                  <a:pt x="95" y="457"/>
                </a:lnTo>
                <a:lnTo>
                  <a:pt x="90" y="454"/>
                </a:lnTo>
                <a:lnTo>
                  <a:pt x="83" y="447"/>
                </a:lnTo>
                <a:lnTo>
                  <a:pt x="74" y="439"/>
                </a:lnTo>
                <a:lnTo>
                  <a:pt x="70" y="435"/>
                </a:lnTo>
                <a:lnTo>
                  <a:pt x="63" y="432"/>
                </a:lnTo>
                <a:lnTo>
                  <a:pt x="56" y="430"/>
                </a:lnTo>
                <a:lnTo>
                  <a:pt x="49" y="429"/>
                </a:lnTo>
                <a:lnTo>
                  <a:pt x="39" y="429"/>
                </a:lnTo>
                <a:lnTo>
                  <a:pt x="28" y="430"/>
                </a:lnTo>
                <a:lnTo>
                  <a:pt x="15" y="433"/>
                </a:lnTo>
                <a:lnTo>
                  <a:pt x="0" y="43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7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>
            <a:off x="4922838" y="3412927"/>
            <a:ext cx="152400" cy="169862"/>
          </a:xfrm>
          <a:custGeom>
            <a:avLst/>
            <a:gdLst>
              <a:gd name="T0" fmla="*/ 2147483647 w 358"/>
              <a:gd name="T1" fmla="*/ 2147483647 h 327"/>
              <a:gd name="T2" fmla="*/ 2147483647 w 358"/>
              <a:gd name="T3" fmla="*/ 2147483647 h 327"/>
              <a:gd name="T4" fmla="*/ 2147483647 w 358"/>
              <a:gd name="T5" fmla="*/ 2147483647 h 327"/>
              <a:gd name="T6" fmla="*/ 2147483647 w 358"/>
              <a:gd name="T7" fmla="*/ 2147483647 h 327"/>
              <a:gd name="T8" fmla="*/ 2147483647 w 358"/>
              <a:gd name="T9" fmla="*/ 2147483647 h 327"/>
              <a:gd name="T10" fmla="*/ 2147483647 w 358"/>
              <a:gd name="T11" fmla="*/ 2147483647 h 327"/>
              <a:gd name="T12" fmla="*/ 2147483647 w 358"/>
              <a:gd name="T13" fmla="*/ 2147483647 h 327"/>
              <a:gd name="T14" fmla="*/ 2147483647 w 358"/>
              <a:gd name="T15" fmla="*/ 2147483647 h 327"/>
              <a:gd name="T16" fmla="*/ 2147483647 w 358"/>
              <a:gd name="T17" fmla="*/ 2147483647 h 327"/>
              <a:gd name="T18" fmla="*/ 2147483647 w 358"/>
              <a:gd name="T19" fmla="*/ 2147483647 h 327"/>
              <a:gd name="T20" fmla="*/ 2147483647 w 358"/>
              <a:gd name="T21" fmla="*/ 2147483647 h 327"/>
              <a:gd name="T22" fmla="*/ 2147483647 w 358"/>
              <a:gd name="T23" fmla="*/ 2147483647 h 327"/>
              <a:gd name="T24" fmla="*/ 2147483647 w 358"/>
              <a:gd name="T25" fmla="*/ 2147483647 h 327"/>
              <a:gd name="T26" fmla="*/ 2147483647 w 358"/>
              <a:gd name="T27" fmla="*/ 2147483647 h 327"/>
              <a:gd name="T28" fmla="*/ 2147483647 w 358"/>
              <a:gd name="T29" fmla="*/ 2147483647 h 327"/>
              <a:gd name="T30" fmla="*/ 2147483647 w 358"/>
              <a:gd name="T31" fmla="*/ 2147483647 h 327"/>
              <a:gd name="T32" fmla="*/ 2147483647 w 358"/>
              <a:gd name="T33" fmla="*/ 2147483647 h 327"/>
              <a:gd name="T34" fmla="*/ 2147483647 w 358"/>
              <a:gd name="T35" fmla="*/ 2147483647 h 327"/>
              <a:gd name="T36" fmla="*/ 2147483647 w 358"/>
              <a:gd name="T37" fmla="*/ 2147483647 h 327"/>
              <a:gd name="T38" fmla="*/ 2147483647 w 358"/>
              <a:gd name="T39" fmla="*/ 2147483647 h 327"/>
              <a:gd name="T40" fmla="*/ 2147483647 w 358"/>
              <a:gd name="T41" fmla="*/ 2147483647 h 327"/>
              <a:gd name="T42" fmla="*/ 2147483647 w 358"/>
              <a:gd name="T43" fmla="*/ 2147483647 h 327"/>
              <a:gd name="T44" fmla="*/ 2147483647 w 358"/>
              <a:gd name="T45" fmla="*/ 2147483647 h 327"/>
              <a:gd name="T46" fmla="*/ 2147483647 w 358"/>
              <a:gd name="T47" fmla="*/ 2147483647 h 327"/>
              <a:gd name="T48" fmla="*/ 2147483647 w 358"/>
              <a:gd name="T49" fmla="*/ 2147483647 h 327"/>
              <a:gd name="T50" fmla="*/ 2147483647 w 358"/>
              <a:gd name="T51" fmla="*/ 2147483647 h 327"/>
              <a:gd name="T52" fmla="*/ 2147483647 w 358"/>
              <a:gd name="T53" fmla="*/ 0 h 327"/>
              <a:gd name="T54" fmla="*/ 2147483647 w 358"/>
              <a:gd name="T55" fmla="*/ 2147483647 h 327"/>
              <a:gd name="T56" fmla="*/ 2147483647 w 358"/>
              <a:gd name="T57" fmla="*/ 2147483647 h 327"/>
              <a:gd name="T58" fmla="*/ 2147483647 w 358"/>
              <a:gd name="T59" fmla="*/ 2147483647 h 327"/>
              <a:gd name="T60" fmla="*/ 2147483647 w 358"/>
              <a:gd name="T61" fmla="*/ 2147483647 h 327"/>
              <a:gd name="T62" fmla="*/ 2147483647 w 358"/>
              <a:gd name="T63" fmla="*/ 2147483647 h 327"/>
              <a:gd name="T64" fmla="*/ 2147483647 w 358"/>
              <a:gd name="T65" fmla="*/ 2147483647 h 327"/>
              <a:gd name="T66" fmla="*/ 2147483647 w 358"/>
              <a:gd name="T67" fmla="*/ 2147483647 h 327"/>
              <a:gd name="T68" fmla="*/ 2147483647 w 358"/>
              <a:gd name="T69" fmla="*/ 2147483647 h 327"/>
              <a:gd name="T70" fmla="*/ 2147483647 w 358"/>
              <a:gd name="T71" fmla="*/ 2147483647 h 327"/>
              <a:gd name="T72" fmla="*/ 2147483647 w 358"/>
              <a:gd name="T73" fmla="*/ 2147483647 h 327"/>
              <a:gd name="T74" fmla="*/ 2147483647 w 358"/>
              <a:gd name="T75" fmla="*/ 2147483647 h 327"/>
              <a:gd name="T76" fmla="*/ 0 w 358"/>
              <a:gd name="T77" fmla="*/ 2147483647 h 327"/>
              <a:gd name="T78" fmla="*/ 0 w 358"/>
              <a:gd name="T79" fmla="*/ 2147483647 h 327"/>
              <a:gd name="T80" fmla="*/ 2147483647 w 358"/>
              <a:gd name="T81" fmla="*/ 2147483647 h 327"/>
              <a:gd name="T82" fmla="*/ 2147483647 w 358"/>
              <a:gd name="T83" fmla="*/ 2147483647 h 327"/>
              <a:gd name="T84" fmla="*/ 2147483647 w 358"/>
              <a:gd name="T85" fmla="*/ 2147483647 h 327"/>
              <a:gd name="T86" fmla="*/ 2147483647 w 358"/>
              <a:gd name="T87" fmla="*/ 2147483647 h 327"/>
              <a:gd name="T88" fmla="*/ 2147483647 w 358"/>
              <a:gd name="T89" fmla="*/ 2147483647 h 327"/>
              <a:gd name="T90" fmla="*/ 2147483647 w 358"/>
              <a:gd name="T91" fmla="*/ 2147483647 h 327"/>
              <a:gd name="T92" fmla="*/ 2147483647 w 358"/>
              <a:gd name="T93" fmla="*/ 2147483647 h 327"/>
              <a:gd name="T94" fmla="*/ 2147483647 w 358"/>
              <a:gd name="T95" fmla="*/ 2147483647 h 327"/>
              <a:gd name="T96" fmla="*/ 2147483647 w 358"/>
              <a:gd name="T97" fmla="*/ 2147483647 h 327"/>
              <a:gd name="T98" fmla="*/ 2147483647 w 358"/>
              <a:gd name="T99" fmla="*/ 2147483647 h 327"/>
              <a:gd name="T100" fmla="*/ 2147483647 w 358"/>
              <a:gd name="T101" fmla="*/ 2147483647 h 327"/>
              <a:gd name="T102" fmla="*/ 2147483647 w 358"/>
              <a:gd name="T103" fmla="*/ 2147483647 h 327"/>
              <a:gd name="T104" fmla="*/ 2147483647 w 358"/>
              <a:gd name="T105" fmla="*/ 2147483647 h 327"/>
              <a:gd name="T106" fmla="*/ 2147483647 w 358"/>
              <a:gd name="T107" fmla="*/ 2147483647 h 327"/>
              <a:gd name="T108" fmla="*/ 2147483647 w 358"/>
              <a:gd name="T109" fmla="*/ 2147483647 h 327"/>
              <a:gd name="T110" fmla="*/ 2147483647 w 358"/>
              <a:gd name="T111" fmla="*/ 2147483647 h 327"/>
              <a:gd name="T112" fmla="*/ 2147483647 w 358"/>
              <a:gd name="T113" fmla="*/ 2147483647 h 327"/>
              <a:gd name="T114" fmla="*/ 2147483647 w 358"/>
              <a:gd name="T115" fmla="*/ 2147483647 h 327"/>
              <a:gd name="T116" fmla="*/ 2147483647 w 358"/>
              <a:gd name="T117" fmla="*/ 2147483647 h 327"/>
              <a:gd name="T118" fmla="*/ 2147483647 w 358"/>
              <a:gd name="T119" fmla="*/ 2147483647 h 327"/>
              <a:gd name="T120" fmla="*/ 2147483647 w 358"/>
              <a:gd name="T121" fmla="*/ 2147483647 h 32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58" h="327">
                <a:moveTo>
                  <a:pt x="325" y="327"/>
                </a:moveTo>
                <a:lnTo>
                  <a:pt x="326" y="324"/>
                </a:lnTo>
                <a:lnTo>
                  <a:pt x="329" y="322"/>
                </a:lnTo>
                <a:lnTo>
                  <a:pt x="331" y="321"/>
                </a:lnTo>
                <a:lnTo>
                  <a:pt x="332" y="321"/>
                </a:lnTo>
                <a:lnTo>
                  <a:pt x="337" y="318"/>
                </a:lnTo>
                <a:lnTo>
                  <a:pt x="342" y="317"/>
                </a:lnTo>
                <a:lnTo>
                  <a:pt x="346" y="318"/>
                </a:lnTo>
                <a:lnTo>
                  <a:pt x="351" y="319"/>
                </a:lnTo>
                <a:lnTo>
                  <a:pt x="356" y="324"/>
                </a:lnTo>
                <a:lnTo>
                  <a:pt x="358" y="327"/>
                </a:lnTo>
                <a:lnTo>
                  <a:pt x="319" y="285"/>
                </a:lnTo>
                <a:lnTo>
                  <a:pt x="302" y="265"/>
                </a:lnTo>
                <a:lnTo>
                  <a:pt x="278" y="235"/>
                </a:lnTo>
                <a:lnTo>
                  <a:pt x="265" y="219"/>
                </a:lnTo>
                <a:lnTo>
                  <a:pt x="253" y="204"/>
                </a:lnTo>
                <a:lnTo>
                  <a:pt x="241" y="193"/>
                </a:lnTo>
                <a:lnTo>
                  <a:pt x="232" y="186"/>
                </a:lnTo>
                <a:lnTo>
                  <a:pt x="225" y="182"/>
                </a:lnTo>
                <a:lnTo>
                  <a:pt x="219" y="181"/>
                </a:lnTo>
                <a:lnTo>
                  <a:pt x="213" y="180"/>
                </a:lnTo>
                <a:lnTo>
                  <a:pt x="208" y="180"/>
                </a:lnTo>
                <a:lnTo>
                  <a:pt x="205" y="180"/>
                </a:lnTo>
                <a:lnTo>
                  <a:pt x="201" y="179"/>
                </a:lnTo>
                <a:lnTo>
                  <a:pt x="200" y="177"/>
                </a:lnTo>
                <a:lnTo>
                  <a:pt x="199" y="174"/>
                </a:lnTo>
                <a:lnTo>
                  <a:pt x="199" y="172"/>
                </a:lnTo>
                <a:lnTo>
                  <a:pt x="198" y="170"/>
                </a:lnTo>
                <a:lnTo>
                  <a:pt x="197" y="169"/>
                </a:lnTo>
                <a:lnTo>
                  <a:pt x="195" y="169"/>
                </a:lnTo>
                <a:lnTo>
                  <a:pt x="190" y="170"/>
                </a:lnTo>
                <a:lnTo>
                  <a:pt x="184" y="172"/>
                </a:lnTo>
                <a:lnTo>
                  <a:pt x="178" y="173"/>
                </a:lnTo>
                <a:lnTo>
                  <a:pt x="171" y="172"/>
                </a:lnTo>
                <a:lnTo>
                  <a:pt x="168" y="170"/>
                </a:lnTo>
                <a:lnTo>
                  <a:pt x="165" y="168"/>
                </a:lnTo>
                <a:lnTo>
                  <a:pt x="162" y="165"/>
                </a:lnTo>
                <a:lnTo>
                  <a:pt x="160" y="161"/>
                </a:lnTo>
                <a:lnTo>
                  <a:pt x="156" y="152"/>
                </a:lnTo>
                <a:lnTo>
                  <a:pt x="152" y="144"/>
                </a:lnTo>
                <a:lnTo>
                  <a:pt x="147" y="138"/>
                </a:lnTo>
                <a:lnTo>
                  <a:pt x="143" y="131"/>
                </a:lnTo>
                <a:lnTo>
                  <a:pt x="138" y="125"/>
                </a:lnTo>
                <a:lnTo>
                  <a:pt x="133" y="119"/>
                </a:lnTo>
                <a:lnTo>
                  <a:pt x="129" y="112"/>
                </a:lnTo>
                <a:lnTo>
                  <a:pt x="127" y="105"/>
                </a:lnTo>
                <a:lnTo>
                  <a:pt x="123" y="96"/>
                </a:lnTo>
                <a:lnTo>
                  <a:pt x="122" y="84"/>
                </a:lnTo>
                <a:lnTo>
                  <a:pt x="121" y="69"/>
                </a:lnTo>
                <a:lnTo>
                  <a:pt x="119" y="53"/>
                </a:lnTo>
                <a:lnTo>
                  <a:pt x="118" y="37"/>
                </a:lnTo>
                <a:lnTo>
                  <a:pt x="117" y="23"/>
                </a:lnTo>
                <a:lnTo>
                  <a:pt x="115" y="10"/>
                </a:lnTo>
                <a:lnTo>
                  <a:pt x="112" y="0"/>
                </a:lnTo>
                <a:lnTo>
                  <a:pt x="93" y="0"/>
                </a:lnTo>
                <a:lnTo>
                  <a:pt x="73" y="26"/>
                </a:lnTo>
                <a:lnTo>
                  <a:pt x="70" y="28"/>
                </a:lnTo>
                <a:lnTo>
                  <a:pt x="61" y="33"/>
                </a:lnTo>
                <a:lnTo>
                  <a:pt x="48" y="41"/>
                </a:lnTo>
                <a:lnTo>
                  <a:pt x="33" y="50"/>
                </a:lnTo>
                <a:lnTo>
                  <a:pt x="27" y="55"/>
                </a:lnTo>
                <a:lnTo>
                  <a:pt x="21" y="61"/>
                </a:lnTo>
                <a:lnTo>
                  <a:pt x="18" y="66"/>
                </a:lnTo>
                <a:lnTo>
                  <a:pt x="17" y="72"/>
                </a:lnTo>
                <a:lnTo>
                  <a:pt x="16" y="78"/>
                </a:lnTo>
                <a:lnTo>
                  <a:pt x="16" y="83"/>
                </a:lnTo>
                <a:lnTo>
                  <a:pt x="18" y="88"/>
                </a:lnTo>
                <a:lnTo>
                  <a:pt x="20" y="93"/>
                </a:lnTo>
                <a:lnTo>
                  <a:pt x="21" y="96"/>
                </a:lnTo>
                <a:lnTo>
                  <a:pt x="22" y="100"/>
                </a:lnTo>
                <a:lnTo>
                  <a:pt x="22" y="104"/>
                </a:lnTo>
                <a:lnTo>
                  <a:pt x="20" y="110"/>
                </a:lnTo>
                <a:lnTo>
                  <a:pt x="18" y="117"/>
                </a:lnTo>
                <a:lnTo>
                  <a:pt x="15" y="123"/>
                </a:lnTo>
                <a:lnTo>
                  <a:pt x="11" y="130"/>
                </a:lnTo>
                <a:lnTo>
                  <a:pt x="7" y="136"/>
                </a:lnTo>
                <a:lnTo>
                  <a:pt x="3" y="146"/>
                </a:lnTo>
                <a:lnTo>
                  <a:pt x="0" y="155"/>
                </a:lnTo>
                <a:lnTo>
                  <a:pt x="0" y="164"/>
                </a:lnTo>
                <a:lnTo>
                  <a:pt x="0" y="174"/>
                </a:lnTo>
                <a:lnTo>
                  <a:pt x="1" y="176"/>
                </a:lnTo>
                <a:lnTo>
                  <a:pt x="5" y="182"/>
                </a:lnTo>
                <a:lnTo>
                  <a:pt x="8" y="185"/>
                </a:lnTo>
                <a:lnTo>
                  <a:pt x="11" y="187"/>
                </a:lnTo>
                <a:lnTo>
                  <a:pt x="15" y="187"/>
                </a:lnTo>
                <a:lnTo>
                  <a:pt x="20" y="186"/>
                </a:lnTo>
                <a:lnTo>
                  <a:pt x="31" y="177"/>
                </a:lnTo>
                <a:lnTo>
                  <a:pt x="44" y="168"/>
                </a:lnTo>
                <a:lnTo>
                  <a:pt x="55" y="163"/>
                </a:lnTo>
                <a:lnTo>
                  <a:pt x="60" y="161"/>
                </a:lnTo>
                <a:lnTo>
                  <a:pt x="73" y="149"/>
                </a:lnTo>
                <a:lnTo>
                  <a:pt x="76" y="150"/>
                </a:lnTo>
                <a:lnTo>
                  <a:pt x="84" y="155"/>
                </a:lnTo>
                <a:lnTo>
                  <a:pt x="93" y="159"/>
                </a:lnTo>
                <a:lnTo>
                  <a:pt x="99" y="161"/>
                </a:lnTo>
                <a:lnTo>
                  <a:pt x="110" y="164"/>
                </a:lnTo>
                <a:lnTo>
                  <a:pt x="126" y="170"/>
                </a:lnTo>
                <a:lnTo>
                  <a:pt x="142" y="180"/>
                </a:lnTo>
                <a:lnTo>
                  <a:pt x="153" y="186"/>
                </a:lnTo>
                <a:lnTo>
                  <a:pt x="163" y="190"/>
                </a:lnTo>
                <a:lnTo>
                  <a:pt x="179" y="199"/>
                </a:lnTo>
                <a:lnTo>
                  <a:pt x="196" y="209"/>
                </a:lnTo>
                <a:lnTo>
                  <a:pt x="206" y="216"/>
                </a:lnTo>
                <a:lnTo>
                  <a:pt x="219" y="225"/>
                </a:lnTo>
                <a:lnTo>
                  <a:pt x="232" y="235"/>
                </a:lnTo>
                <a:lnTo>
                  <a:pt x="245" y="244"/>
                </a:lnTo>
                <a:lnTo>
                  <a:pt x="252" y="247"/>
                </a:lnTo>
                <a:lnTo>
                  <a:pt x="256" y="254"/>
                </a:lnTo>
                <a:lnTo>
                  <a:pt x="266" y="265"/>
                </a:lnTo>
                <a:lnTo>
                  <a:pt x="267" y="270"/>
                </a:lnTo>
                <a:lnTo>
                  <a:pt x="268" y="274"/>
                </a:lnTo>
                <a:lnTo>
                  <a:pt x="269" y="279"/>
                </a:lnTo>
                <a:lnTo>
                  <a:pt x="269" y="283"/>
                </a:lnTo>
                <a:lnTo>
                  <a:pt x="269" y="286"/>
                </a:lnTo>
                <a:lnTo>
                  <a:pt x="269" y="289"/>
                </a:lnTo>
                <a:lnTo>
                  <a:pt x="270" y="290"/>
                </a:lnTo>
                <a:lnTo>
                  <a:pt x="273" y="291"/>
                </a:lnTo>
                <a:lnTo>
                  <a:pt x="276" y="292"/>
                </a:lnTo>
                <a:lnTo>
                  <a:pt x="284" y="296"/>
                </a:lnTo>
                <a:lnTo>
                  <a:pt x="292" y="302"/>
                </a:lnTo>
                <a:lnTo>
                  <a:pt x="301" y="309"/>
                </a:lnTo>
                <a:lnTo>
                  <a:pt x="318" y="321"/>
                </a:lnTo>
                <a:lnTo>
                  <a:pt x="325" y="32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8" name="Freeform 34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4384675" y="2417564"/>
            <a:ext cx="125413" cy="57150"/>
          </a:xfrm>
          <a:custGeom>
            <a:avLst/>
            <a:gdLst>
              <a:gd name="T0" fmla="*/ 23243066 w 292"/>
              <a:gd name="T1" fmla="*/ 0 h 99"/>
              <a:gd name="T2" fmla="*/ 28223508 w 292"/>
              <a:gd name="T3" fmla="*/ 0 h 99"/>
              <a:gd name="T4" fmla="*/ 36524389 w 292"/>
              <a:gd name="T5" fmla="*/ 333086 h 99"/>
              <a:gd name="T6" fmla="*/ 46116765 w 292"/>
              <a:gd name="T7" fmla="*/ 1999673 h 99"/>
              <a:gd name="T8" fmla="*/ 53864454 w 292"/>
              <a:gd name="T9" fmla="*/ 2332759 h 99"/>
              <a:gd name="T10" fmla="*/ 53495516 w 292"/>
              <a:gd name="T11" fmla="*/ 6664614 h 99"/>
              <a:gd name="T12" fmla="*/ 52573387 w 292"/>
              <a:gd name="T13" fmla="*/ 10997045 h 99"/>
              <a:gd name="T14" fmla="*/ 51466575 w 292"/>
              <a:gd name="T15" fmla="*/ 18328409 h 99"/>
              <a:gd name="T16" fmla="*/ 24903070 w 292"/>
              <a:gd name="T17" fmla="*/ 23327014 h 99"/>
              <a:gd name="T18" fmla="*/ 18262194 w 292"/>
              <a:gd name="T19" fmla="*/ 29658541 h 99"/>
              <a:gd name="T20" fmla="*/ 14572819 w 292"/>
              <a:gd name="T21" fmla="*/ 31991300 h 99"/>
              <a:gd name="T22" fmla="*/ 12174939 w 292"/>
              <a:gd name="T23" fmla="*/ 32658050 h 99"/>
              <a:gd name="T24" fmla="*/ 10145568 w 292"/>
              <a:gd name="T25" fmla="*/ 32658050 h 99"/>
              <a:gd name="T26" fmla="*/ 8300880 w 292"/>
              <a:gd name="T27" fmla="*/ 31325127 h 99"/>
              <a:gd name="T28" fmla="*/ 6087255 w 292"/>
              <a:gd name="T29" fmla="*/ 28658705 h 99"/>
              <a:gd name="T30" fmla="*/ 3689376 w 292"/>
              <a:gd name="T31" fmla="*/ 25659773 h 99"/>
              <a:gd name="T32" fmla="*/ 1291067 w 292"/>
              <a:gd name="T33" fmla="*/ 22993927 h 99"/>
              <a:gd name="T34" fmla="*/ 184254 w 292"/>
              <a:gd name="T35" fmla="*/ 18995159 h 99"/>
              <a:gd name="T36" fmla="*/ 0 w 292"/>
              <a:gd name="T37" fmla="*/ 13995977 h 99"/>
              <a:gd name="T38" fmla="*/ 184254 w 292"/>
              <a:gd name="T39" fmla="*/ 8331200 h 99"/>
              <a:gd name="T40" fmla="*/ 553192 w 292"/>
              <a:gd name="T41" fmla="*/ 6664614 h 99"/>
              <a:gd name="T42" fmla="*/ 1660004 w 292"/>
              <a:gd name="T43" fmla="*/ 5998441 h 99"/>
              <a:gd name="T44" fmla="*/ 2766817 w 292"/>
              <a:gd name="T45" fmla="*/ 6998277 h 99"/>
              <a:gd name="T46" fmla="*/ 4611505 w 292"/>
              <a:gd name="T47" fmla="*/ 9331036 h 99"/>
              <a:gd name="T48" fmla="*/ 6456193 w 292"/>
              <a:gd name="T49" fmla="*/ 10663959 h 99"/>
              <a:gd name="T50" fmla="*/ 8300880 w 292"/>
              <a:gd name="T51" fmla="*/ 11330132 h 99"/>
              <a:gd name="T52" fmla="*/ 9961314 w 292"/>
              <a:gd name="T53" fmla="*/ 10997045 h 99"/>
              <a:gd name="T54" fmla="*/ 12359193 w 292"/>
              <a:gd name="T55" fmla="*/ 9664123 h 99"/>
              <a:gd name="T56" fmla="*/ 14941756 w 292"/>
              <a:gd name="T57" fmla="*/ 6331527 h 99"/>
              <a:gd name="T58" fmla="*/ 16233253 w 292"/>
              <a:gd name="T59" fmla="*/ 3665682 h 99"/>
              <a:gd name="T60" fmla="*/ 17340065 w 292"/>
              <a:gd name="T61" fmla="*/ 1999673 h 99"/>
              <a:gd name="T62" fmla="*/ 20106882 w 292"/>
              <a:gd name="T63" fmla="*/ 333086 h 9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92" h="99">
                <a:moveTo>
                  <a:pt x="113" y="0"/>
                </a:moveTo>
                <a:lnTo>
                  <a:pt x="126" y="0"/>
                </a:lnTo>
                <a:lnTo>
                  <a:pt x="138" y="0"/>
                </a:lnTo>
                <a:lnTo>
                  <a:pt x="153" y="0"/>
                </a:lnTo>
                <a:lnTo>
                  <a:pt x="172" y="0"/>
                </a:lnTo>
                <a:lnTo>
                  <a:pt x="198" y="1"/>
                </a:lnTo>
                <a:lnTo>
                  <a:pt x="224" y="3"/>
                </a:lnTo>
                <a:lnTo>
                  <a:pt x="250" y="6"/>
                </a:lnTo>
                <a:lnTo>
                  <a:pt x="279" y="7"/>
                </a:lnTo>
                <a:lnTo>
                  <a:pt x="292" y="7"/>
                </a:lnTo>
                <a:lnTo>
                  <a:pt x="292" y="14"/>
                </a:lnTo>
                <a:lnTo>
                  <a:pt x="290" y="20"/>
                </a:lnTo>
                <a:lnTo>
                  <a:pt x="288" y="27"/>
                </a:lnTo>
                <a:lnTo>
                  <a:pt x="285" y="33"/>
                </a:lnTo>
                <a:lnTo>
                  <a:pt x="281" y="45"/>
                </a:lnTo>
                <a:lnTo>
                  <a:pt x="279" y="55"/>
                </a:lnTo>
                <a:lnTo>
                  <a:pt x="153" y="62"/>
                </a:lnTo>
                <a:lnTo>
                  <a:pt x="135" y="70"/>
                </a:lnTo>
                <a:lnTo>
                  <a:pt x="111" y="83"/>
                </a:lnTo>
                <a:lnTo>
                  <a:pt x="99" y="89"/>
                </a:lnTo>
                <a:lnTo>
                  <a:pt x="86" y="94"/>
                </a:lnTo>
                <a:lnTo>
                  <a:pt x="79" y="96"/>
                </a:lnTo>
                <a:lnTo>
                  <a:pt x="72" y="97"/>
                </a:lnTo>
                <a:lnTo>
                  <a:pt x="66" y="98"/>
                </a:lnTo>
                <a:lnTo>
                  <a:pt x="60" y="99"/>
                </a:lnTo>
                <a:lnTo>
                  <a:pt x="55" y="98"/>
                </a:lnTo>
                <a:lnTo>
                  <a:pt x="51" y="97"/>
                </a:lnTo>
                <a:lnTo>
                  <a:pt x="45" y="94"/>
                </a:lnTo>
                <a:lnTo>
                  <a:pt x="41" y="92"/>
                </a:lnTo>
                <a:lnTo>
                  <a:pt x="33" y="86"/>
                </a:lnTo>
                <a:lnTo>
                  <a:pt x="26" y="80"/>
                </a:lnTo>
                <a:lnTo>
                  <a:pt x="20" y="77"/>
                </a:lnTo>
                <a:lnTo>
                  <a:pt x="11" y="72"/>
                </a:lnTo>
                <a:lnTo>
                  <a:pt x="7" y="69"/>
                </a:lnTo>
                <a:lnTo>
                  <a:pt x="3" y="64"/>
                </a:lnTo>
                <a:lnTo>
                  <a:pt x="1" y="57"/>
                </a:lnTo>
                <a:lnTo>
                  <a:pt x="0" y="49"/>
                </a:lnTo>
                <a:lnTo>
                  <a:pt x="0" y="42"/>
                </a:lnTo>
                <a:lnTo>
                  <a:pt x="0" y="28"/>
                </a:lnTo>
                <a:lnTo>
                  <a:pt x="1" y="25"/>
                </a:lnTo>
                <a:lnTo>
                  <a:pt x="2" y="22"/>
                </a:lnTo>
                <a:lnTo>
                  <a:pt x="3" y="20"/>
                </a:lnTo>
                <a:lnTo>
                  <a:pt x="5" y="18"/>
                </a:lnTo>
                <a:lnTo>
                  <a:pt x="9" y="18"/>
                </a:lnTo>
                <a:lnTo>
                  <a:pt x="11" y="19"/>
                </a:lnTo>
                <a:lnTo>
                  <a:pt x="15" y="21"/>
                </a:lnTo>
                <a:lnTo>
                  <a:pt x="20" y="25"/>
                </a:lnTo>
                <a:lnTo>
                  <a:pt x="25" y="28"/>
                </a:lnTo>
                <a:lnTo>
                  <a:pt x="30" y="30"/>
                </a:lnTo>
                <a:lnTo>
                  <a:pt x="35" y="32"/>
                </a:lnTo>
                <a:lnTo>
                  <a:pt x="40" y="33"/>
                </a:lnTo>
                <a:lnTo>
                  <a:pt x="45" y="34"/>
                </a:lnTo>
                <a:lnTo>
                  <a:pt x="49" y="34"/>
                </a:lnTo>
                <a:lnTo>
                  <a:pt x="54" y="33"/>
                </a:lnTo>
                <a:lnTo>
                  <a:pt x="58" y="32"/>
                </a:lnTo>
                <a:lnTo>
                  <a:pt x="67" y="29"/>
                </a:lnTo>
                <a:lnTo>
                  <a:pt x="75" y="25"/>
                </a:lnTo>
                <a:lnTo>
                  <a:pt x="81" y="19"/>
                </a:lnTo>
                <a:lnTo>
                  <a:pt x="87" y="13"/>
                </a:lnTo>
                <a:lnTo>
                  <a:pt x="88" y="11"/>
                </a:lnTo>
                <a:lnTo>
                  <a:pt x="91" y="8"/>
                </a:lnTo>
                <a:lnTo>
                  <a:pt x="94" y="6"/>
                </a:lnTo>
                <a:lnTo>
                  <a:pt x="100" y="3"/>
                </a:lnTo>
                <a:lnTo>
                  <a:pt x="109" y="1"/>
                </a:lnTo>
                <a:lnTo>
                  <a:pt x="113" y="0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9" name="Freeform 35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5248275" y="3138289"/>
            <a:ext cx="19050" cy="57150"/>
          </a:xfrm>
          <a:custGeom>
            <a:avLst/>
            <a:gdLst>
              <a:gd name="T0" fmla="*/ 2147483647 w 43"/>
              <a:gd name="T1" fmla="*/ 2147483647 h 93"/>
              <a:gd name="T2" fmla="*/ 2147483647 w 43"/>
              <a:gd name="T3" fmla="*/ 2147483647 h 93"/>
              <a:gd name="T4" fmla="*/ 2147483647 w 43"/>
              <a:gd name="T5" fmla="*/ 2147483647 h 93"/>
              <a:gd name="T6" fmla="*/ 2147483647 w 43"/>
              <a:gd name="T7" fmla="*/ 2147483647 h 93"/>
              <a:gd name="T8" fmla="*/ 2147483647 w 43"/>
              <a:gd name="T9" fmla="*/ 2147483647 h 93"/>
              <a:gd name="T10" fmla="*/ 2147483647 w 43"/>
              <a:gd name="T11" fmla="*/ 2147483647 h 93"/>
              <a:gd name="T12" fmla="*/ 2147483647 w 43"/>
              <a:gd name="T13" fmla="*/ 2147483647 h 93"/>
              <a:gd name="T14" fmla="*/ 2147483647 w 43"/>
              <a:gd name="T15" fmla="*/ 2147483647 h 93"/>
              <a:gd name="T16" fmla="*/ 2147483647 w 43"/>
              <a:gd name="T17" fmla="*/ 2147483647 h 93"/>
              <a:gd name="T18" fmla="*/ 2147483647 w 43"/>
              <a:gd name="T19" fmla="*/ 2147483647 h 93"/>
              <a:gd name="T20" fmla="*/ 2147483647 w 43"/>
              <a:gd name="T21" fmla="*/ 2147483647 h 93"/>
              <a:gd name="T22" fmla="*/ 2147483647 w 43"/>
              <a:gd name="T23" fmla="*/ 2147483647 h 93"/>
              <a:gd name="T24" fmla="*/ 2147483647 w 43"/>
              <a:gd name="T25" fmla="*/ 2147483647 h 93"/>
              <a:gd name="T26" fmla="*/ 2147483647 w 43"/>
              <a:gd name="T27" fmla="*/ 2147483647 h 93"/>
              <a:gd name="T28" fmla="*/ 0 w 43"/>
              <a:gd name="T29" fmla="*/ 2147483647 h 93"/>
              <a:gd name="T30" fmla="*/ 2147483647 w 43"/>
              <a:gd name="T31" fmla="*/ 2147483647 h 93"/>
              <a:gd name="T32" fmla="*/ 2147483647 w 43"/>
              <a:gd name="T33" fmla="*/ 2147483647 h 93"/>
              <a:gd name="T34" fmla="*/ 2147483647 w 43"/>
              <a:gd name="T35" fmla="*/ 2147483647 h 93"/>
              <a:gd name="T36" fmla="*/ 2147483647 w 43"/>
              <a:gd name="T37" fmla="*/ 2147483647 h 93"/>
              <a:gd name="T38" fmla="*/ 2147483647 w 43"/>
              <a:gd name="T39" fmla="*/ 2147483647 h 93"/>
              <a:gd name="T40" fmla="*/ 2147483647 w 43"/>
              <a:gd name="T41" fmla="*/ 2147483647 h 93"/>
              <a:gd name="T42" fmla="*/ 2147483647 w 43"/>
              <a:gd name="T43" fmla="*/ 2147483647 h 93"/>
              <a:gd name="T44" fmla="*/ 2147483647 w 43"/>
              <a:gd name="T45" fmla="*/ 2147483647 h 93"/>
              <a:gd name="T46" fmla="*/ 2147483647 w 43"/>
              <a:gd name="T47" fmla="*/ 2147483647 h 93"/>
              <a:gd name="T48" fmla="*/ 2147483647 w 43"/>
              <a:gd name="T49" fmla="*/ 2147483647 h 93"/>
              <a:gd name="T50" fmla="*/ 2147483647 w 43"/>
              <a:gd name="T51" fmla="*/ 2147483647 h 93"/>
              <a:gd name="T52" fmla="*/ 2147483647 w 43"/>
              <a:gd name="T53" fmla="*/ 2147483647 h 93"/>
              <a:gd name="T54" fmla="*/ 2147483647 w 43"/>
              <a:gd name="T55" fmla="*/ 0 h 93"/>
              <a:gd name="T56" fmla="*/ 2147483647 w 43"/>
              <a:gd name="T57" fmla="*/ 0 h 93"/>
              <a:gd name="T58" fmla="*/ 2147483647 w 43"/>
              <a:gd name="T59" fmla="*/ 2147483647 h 93"/>
              <a:gd name="T60" fmla="*/ 2147483647 w 43"/>
              <a:gd name="T61" fmla="*/ 2147483647 h 93"/>
              <a:gd name="T62" fmla="*/ 2147483647 w 43"/>
              <a:gd name="T63" fmla="*/ 2147483647 h 93"/>
              <a:gd name="T64" fmla="*/ 2147483647 w 43"/>
              <a:gd name="T65" fmla="*/ 2147483647 h 93"/>
              <a:gd name="T66" fmla="*/ 2147483647 w 43"/>
              <a:gd name="T67" fmla="*/ 2147483647 h 93"/>
              <a:gd name="T68" fmla="*/ 2147483647 w 43"/>
              <a:gd name="T69" fmla="*/ 2147483647 h 93"/>
              <a:gd name="T70" fmla="*/ 2147483647 w 43"/>
              <a:gd name="T71" fmla="*/ 2147483647 h 93"/>
              <a:gd name="T72" fmla="*/ 2147483647 w 43"/>
              <a:gd name="T73" fmla="*/ 2147483647 h 93"/>
              <a:gd name="T74" fmla="*/ 2147483647 w 43"/>
              <a:gd name="T75" fmla="*/ 2147483647 h 93"/>
              <a:gd name="T76" fmla="*/ 2147483647 w 43"/>
              <a:gd name="T77" fmla="*/ 2147483647 h 93"/>
              <a:gd name="T78" fmla="*/ 2147483647 w 43"/>
              <a:gd name="T79" fmla="*/ 2147483647 h 93"/>
              <a:gd name="T80" fmla="*/ 2147483647 w 43"/>
              <a:gd name="T81" fmla="*/ 2147483647 h 93"/>
              <a:gd name="T82" fmla="*/ 2147483647 w 43"/>
              <a:gd name="T83" fmla="*/ 2147483647 h 93"/>
              <a:gd name="T84" fmla="*/ 2147483647 w 43"/>
              <a:gd name="T85" fmla="*/ 2147483647 h 93"/>
              <a:gd name="T86" fmla="*/ 2147483647 w 43"/>
              <a:gd name="T87" fmla="*/ 2147483647 h 93"/>
              <a:gd name="T88" fmla="*/ 2147483647 w 43"/>
              <a:gd name="T89" fmla="*/ 2147483647 h 93"/>
              <a:gd name="T90" fmla="*/ 2147483647 w 43"/>
              <a:gd name="T91" fmla="*/ 2147483647 h 93"/>
              <a:gd name="T92" fmla="*/ 2147483647 w 43"/>
              <a:gd name="T93" fmla="*/ 2147483647 h 93"/>
              <a:gd name="T94" fmla="*/ 2147483647 w 43"/>
              <a:gd name="T95" fmla="*/ 2147483647 h 93"/>
              <a:gd name="T96" fmla="*/ 2147483647 w 43"/>
              <a:gd name="T97" fmla="*/ 2147483647 h 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3" h="93">
                <a:moveTo>
                  <a:pt x="39" y="93"/>
                </a:moveTo>
                <a:lnTo>
                  <a:pt x="31" y="91"/>
                </a:lnTo>
                <a:lnTo>
                  <a:pt x="26" y="89"/>
                </a:lnTo>
                <a:lnTo>
                  <a:pt x="21" y="87"/>
                </a:lnTo>
                <a:lnTo>
                  <a:pt x="18" y="84"/>
                </a:lnTo>
                <a:lnTo>
                  <a:pt x="15" y="79"/>
                </a:lnTo>
                <a:lnTo>
                  <a:pt x="14" y="73"/>
                </a:lnTo>
                <a:lnTo>
                  <a:pt x="13" y="65"/>
                </a:lnTo>
                <a:lnTo>
                  <a:pt x="11" y="55"/>
                </a:lnTo>
                <a:lnTo>
                  <a:pt x="11" y="48"/>
                </a:lnTo>
                <a:lnTo>
                  <a:pt x="9" y="42"/>
                </a:lnTo>
                <a:lnTo>
                  <a:pt x="6" y="38"/>
                </a:lnTo>
                <a:lnTo>
                  <a:pt x="4" y="36"/>
                </a:lnTo>
                <a:lnTo>
                  <a:pt x="2" y="34"/>
                </a:lnTo>
                <a:lnTo>
                  <a:pt x="0" y="32"/>
                </a:lnTo>
                <a:lnTo>
                  <a:pt x="2" y="29"/>
                </a:lnTo>
                <a:lnTo>
                  <a:pt x="5" y="24"/>
                </a:lnTo>
                <a:lnTo>
                  <a:pt x="6" y="28"/>
                </a:lnTo>
                <a:lnTo>
                  <a:pt x="7" y="29"/>
                </a:lnTo>
                <a:lnTo>
                  <a:pt x="8" y="30"/>
                </a:lnTo>
                <a:lnTo>
                  <a:pt x="9" y="29"/>
                </a:lnTo>
                <a:lnTo>
                  <a:pt x="11" y="25"/>
                </a:lnTo>
                <a:lnTo>
                  <a:pt x="14" y="19"/>
                </a:lnTo>
                <a:lnTo>
                  <a:pt x="16" y="12"/>
                </a:lnTo>
                <a:lnTo>
                  <a:pt x="20" y="6"/>
                </a:lnTo>
                <a:lnTo>
                  <a:pt x="22" y="4"/>
                </a:lnTo>
                <a:lnTo>
                  <a:pt x="25" y="2"/>
                </a:lnTo>
                <a:lnTo>
                  <a:pt x="28" y="0"/>
                </a:lnTo>
                <a:lnTo>
                  <a:pt x="32" y="0"/>
                </a:lnTo>
                <a:lnTo>
                  <a:pt x="33" y="10"/>
                </a:lnTo>
                <a:lnTo>
                  <a:pt x="33" y="16"/>
                </a:lnTo>
                <a:lnTo>
                  <a:pt x="33" y="20"/>
                </a:lnTo>
                <a:lnTo>
                  <a:pt x="32" y="23"/>
                </a:lnTo>
                <a:lnTo>
                  <a:pt x="32" y="27"/>
                </a:lnTo>
                <a:lnTo>
                  <a:pt x="32" y="31"/>
                </a:lnTo>
                <a:lnTo>
                  <a:pt x="35" y="36"/>
                </a:lnTo>
                <a:lnTo>
                  <a:pt x="39" y="43"/>
                </a:lnTo>
                <a:lnTo>
                  <a:pt x="38" y="44"/>
                </a:lnTo>
                <a:lnTo>
                  <a:pt x="37" y="45"/>
                </a:lnTo>
                <a:lnTo>
                  <a:pt x="37" y="48"/>
                </a:lnTo>
                <a:lnTo>
                  <a:pt x="38" y="51"/>
                </a:lnTo>
                <a:lnTo>
                  <a:pt x="39" y="59"/>
                </a:lnTo>
                <a:lnTo>
                  <a:pt x="41" y="68"/>
                </a:lnTo>
                <a:lnTo>
                  <a:pt x="42" y="76"/>
                </a:lnTo>
                <a:lnTo>
                  <a:pt x="43" y="85"/>
                </a:lnTo>
                <a:lnTo>
                  <a:pt x="43" y="88"/>
                </a:lnTo>
                <a:lnTo>
                  <a:pt x="42" y="91"/>
                </a:lnTo>
                <a:lnTo>
                  <a:pt x="40" y="92"/>
                </a:lnTo>
                <a:lnTo>
                  <a:pt x="39" y="9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0" name="Freeform 36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5367338" y="3143052"/>
            <a:ext cx="14287" cy="57150"/>
          </a:xfrm>
          <a:custGeom>
            <a:avLst/>
            <a:gdLst>
              <a:gd name="T0" fmla="*/ 2147483647 w 40"/>
              <a:gd name="T1" fmla="*/ 2147483647 h 56"/>
              <a:gd name="T2" fmla="*/ 2147483647 w 40"/>
              <a:gd name="T3" fmla="*/ 2147483647 h 56"/>
              <a:gd name="T4" fmla="*/ 2147483647 w 40"/>
              <a:gd name="T5" fmla="*/ 2147483647 h 56"/>
              <a:gd name="T6" fmla="*/ 2147483647 w 40"/>
              <a:gd name="T7" fmla="*/ 2147483647 h 56"/>
              <a:gd name="T8" fmla="*/ 2147483647 w 40"/>
              <a:gd name="T9" fmla="*/ 2147483647 h 56"/>
              <a:gd name="T10" fmla="*/ 2147483647 w 40"/>
              <a:gd name="T11" fmla="*/ 2147483647 h 56"/>
              <a:gd name="T12" fmla="*/ 0 w 40"/>
              <a:gd name="T13" fmla="*/ 2147483647 h 56"/>
              <a:gd name="T14" fmla="*/ 2147483647 w 40"/>
              <a:gd name="T15" fmla="*/ 2147483647 h 56"/>
              <a:gd name="T16" fmla="*/ 2147483647 w 40"/>
              <a:gd name="T17" fmla="*/ 0 h 56"/>
              <a:gd name="T18" fmla="*/ 2147483647 w 40"/>
              <a:gd name="T19" fmla="*/ 2147483647 h 56"/>
              <a:gd name="T20" fmla="*/ 2147483647 w 40"/>
              <a:gd name="T21" fmla="*/ 2147483647 h 56"/>
              <a:gd name="T22" fmla="*/ 2147483647 w 40"/>
              <a:gd name="T23" fmla="*/ 2147483647 h 56"/>
              <a:gd name="T24" fmla="*/ 2147483647 w 40"/>
              <a:gd name="T25" fmla="*/ 2147483647 h 56"/>
              <a:gd name="T26" fmla="*/ 2147483647 w 40"/>
              <a:gd name="T27" fmla="*/ 2147483647 h 56"/>
              <a:gd name="T28" fmla="*/ 2147483647 w 40"/>
              <a:gd name="T29" fmla="*/ 2147483647 h 56"/>
              <a:gd name="T30" fmla="*/ 2147483647 w 40"/>
              <a:gd name="T31" fmla="*/ 2147483647 h 56"/>
              <a:gd name="T32" fmla="*/ 2147483647 w 40"/>
              <a:gd name="T33" fmla="*/ 2147483647 h 56"/>
              <a:gd name="T34" fmla="*/ 2147483647 w 40"/>
              <a:gd name="T35" fmla="*/ 2147483647 h 56"/>
              <a:gd name="T36" fmla="*/ 2147483647 w 40"/>
              <a:gd name="T37" fmla="*/ 2147483647 h 5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0" h="56">
                <a:moveTo>
                  <a:pt x="40" y="56"/>
                </a:moveTo>
                <a:lnTo>
                  <a:pt x="37" y="46"/>
                </a:lnTo>
                <a:lnTo>
                  <a:pt x="33" y="38"/>
                </a:lnTo>
                <a:lnTo>
                  <a:pt x="28" y="32"/>
                </a:lnTo>
                <a:lnTo>
                  <a:pt x="23" y="28"/>
                </a:lnTo>
                <a:lnTo>
                  <a:pt x="11" y="21"/>
                </a:lnTo>
                <a:lnTo>
                  <a:pt x="0" y="12"/>
                </a:lnTo>
                <a:lnTo>
                  <a:pt x="13" y="4"/>
                </a:lnTo>
                <a:lnTo>
                  <a:pt x="20" y="0"/>
                </a:lnTo>
                <a:lnTo>
                  <a:pt x="28" y="12"/>
                </a:lnTo>
                <a:lnTo>
                  <a:pt x="35" y="22"/>
                </a:lnTo>
                <a:lnTo>
                  <a:pt x="37" y="25"/>
                </a:lnTo>
                <a:lnTo>
                  <a:pt x="39" y="29"/>
                </a:lnTo>
                <a:lnTo>
                  <a:pt x="39" y="33"/>
                </a:lnTo>
                <a:lnTo>
                  <a:pt x="40" y="37"/>
                </a:lnTo>
                <a:lnTo>
                  <a:pt x="40" y="44"/>
                </a:lnTo>
                <a:lnTo>
                  <a:pt x="40" y="46"/>
                </a:lnTo>
                <a:lnTo>
                  <a:pt x="40" y="49"/>
                </a:lnTo>
                <a:lnTo>
                  <a:pt x="4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1" name="Freeform 37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854825" y="3803452"/>
            <a:ext cx="44450" cy="57150"/>
          </a:xfrm>
          <a:custGeom>
            <a:avLst/>
            <a:gdLst>
              <a:gd name="T0" fmla="*/ 0 w 106"/>
              <a:gd name="T1" fmla="*/ 2147483647 h 71"/>
              <a:gd name="T2" fmla="*/ 2147483647 w 106"/>
              <a:gd name="T3" fmla="*/ 2147483647 h 71"/>
              <a:gd name="T4" fmla="*/ 2147483647 w 106"/>
              <a:gd name="T5" fmla="*/ 2147483647 h 71"/>
              <a:gd name="T6" fmla="*/ 2147483647 w 106"/>
              <a:gd name="T7" fmla="*/ 2147483647 h 71"/>
              <a:gd name="T8" fmla="*/ 2147483647 w 106"/>
              <a:gd name="T9" fmla="*/ 2147483647 h 71"/>
              <a:gd name="T10" fmla="*/ 2147483647 w 106"/>
              <a:gd name="T11" fmla="*/ 2147483647 h 71"/>
              <a:gd name="T12" fmla="*/ 2147483647 w 106"/>
              <a:gd name="T13" fmla="*/ 2147483647 h 71"/>
              <a:gd name="T14" fmla="*/ 2147483647 w 106"/>
              <a:gd name="T15" fmla="*/ 2147483647 h 71"/>
              <a:gd name="T16" fmla="*/ 2147483647 w 106"/>
              <a:gd name="T17" fmla="*/ 0 h 71"/>
              <a:gd name="T18" fmla="*/ 2147483647 w 106"/>
              <a:gd name="T19" fmla="*/ 2147483647 h 71"/>
              <a:gd name="T20" fmla="*/ 2147483647 w 106"/>
              <a:gd name="T21" fmla="*/ 2147483647 h 71"/>
              <a:gd name="T22" fmla="*/ 2147483647 w 106"/>
              <a:gd name="T23" fmla="*/ 2147483647 h 71"/>
              <a:gd name="T24" fmla="*/ 2147483647 w 106"/>
              <a:gd name="T25" fmla="*/ 2147483647 h 71"/>
              <a:gd name="T26" fmla="*/ 2147483647 w 106"/>
              <a:gd name="T27" fmla="*/ 2147483647 h 71"/>
              <a:gd name="T28" fmla="*/ 2147483647 w 106"/>
              <a:gd name="T29" fmla="*/ 2147483647 h 71"/>
              <a:gd name="T30" fmla="*/ 2147483647 w 106"/>
              <a:gd name="T31" fmla="*/ 2147483647 h 71"/>
              <a:gd name="T32" fmla="*/ 2147483647 w 106"/>
              <a:gd name="T33" fmla="*/ 2147483647 h 71"/>
              <a:gd name="T34" fmla="*/ 2147483647 w 106"/>
              <a:gd name="T35" fmla="*/ 2147483647 h 71"/>
              <a:gd name="T36" fmla="*/ 2147483647 w 106"/>
              <a:gd name="T37" fmla="*/ 2147483647 h 71"/>
              <a:gd name="T38" fmla="*/ 2147483647 w 106"/>
              <a:gd name="T39" fmla="*/ 2147483647 h 71"/>
              <a:gd name="T40" fmla="*/ 2147483647 w 106"/>
              <a:gd name="T41" fmla="*/ 2147483647 h 71"/>
              <a:gd name="T42" fmla="*/ 2147483647 w 106"/>
              <a:gd name="T43" fmla="*/ 2147483647 h 71"/>
              <a:gd name="T44" fmla="*/ 2147483647 w 106"/>
              <a:gd name="T45" fmla="*/ 2147483647 h 71"/>
              <a:gd name="T46" fmla="*/ 2147483647 w 106"/>
              <a:gd name="T47" fmla="*/ 2147483647 h 71"/>
              <a:gd name="T48" fmla="*/ 2147483647 w 106"/>
              <a:gd name="T49" fmla="*/ 2147483647 h 71"/>
              <a:gd name="T50" fmla="*/ 2147483647 w 106"/>
              <a:gd name="T51" fmla="*/ 2147483647 h 71"/>
              <a:gd name="T52" fmla="*/ 2147483647 w 106"/>
              <a:gd name="T53" fmla="*/ 2147483647 h 71"/>
              <a:gd name="T54" fmla="*/ 2147483647 w 106"/>
              <a:gd name="T55" fmla="*/ 2147483647 h 71"/>
              <a:gd name="T56" fmla="*/ 2147483647 w 106"/>
              <a:gd name="T57" fmla="*/ 2147483647 h 71"/>
              <a:gd name="T58" fmla="*/ 2147483647 w 106"/>
              <a:gd name="T59" fmla="*/ 2147483647 h 71"/>
              <a:gd name="T60" fmla="*/ 2147483647 w 106"/>
              <a:gd name="T61" fmla="*/ 2147483647 h 71"/>
              <a:gd name="T62" fmla="*/ 2147483647 w 106"/>
              <a:gd name="T63" fmla="*/ 2147483647 h 71"/>
              <a:gd name="T64" fmla="*/ 2147483647 w 106"/>
              <a:gd name="T65" fmla="*/ 2147483647 h 71"/>
              <a:gd name="T66" fmla="*/ 2147483647 w 106"/>
              <a:gd name="T67" fmla="*/ 2147483647 h 71"/>
              <a:gd name="T68" fmla="*/ 2147483647 w 106"/>
              <a:gd name="T69" fmla="*/ 2147483647 h 71"/>
              <a:gd name="T70" fmla="*/ 2147483647 w 106"/>
              <a:gd name="T71" fmla="*/ 2147483647 h 71"/>
              <a:gd name="T72" fmla="*/ 2147483647 w 106"/>
              <a:gd name="T73" fmla="*/ 2147483647 h 71"/>
              <a:gd name="T74" fmla="*/ 2147483647 w 106"/>
              <a:gd name="T75" fmla="*/ 2147483647 h 71"/>
              <a:gd name="T76" fmla="*/ 2147483647 w 106"/>
              <a:gd name="T77" fmla="*/ 2147483647 h 71"/>
              <a:gd name="T78" fmla="*/ 2147483647 w 106"/>
              <a:gd name="T79" fmla="*/ 2147483647 h 71"/>
              <a:gd name="T80" fmla="*/ 2147483647 w 106"/>
              <a:gd name="T81" fmla="*/ 2147483647 h 71"/>
              <a:gd name="T82" fmla="*/ 2147483647 w 106"/>
              <a:gd name="T83" fmla="*/ 2147483647 h 71"/>
              <a:gd name="T84" fmla="*/ 2147483647 w 106"/>
              <a:gd name="T85" fmla="*/ 2147483647 h 71"/>
              <a:gd name="T86" fmla="*/ 2147483647 w 106"/>
              <a:gd name="T87" fmla="*/ 2147483647 h 71"/>
              <a:gd name="T88" fmla="*/ 2147483647 w 106"/>
              <a:gd name="T89" fmla="*/ 2147483647 h 71"/>
              <a:gd name="T90" fmla="*/ 0 w 106"/>
              <a:gd name="T91" fmla="*/ 2147483647 h 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6" h="71">
                <a:moveTo>
                  <a:pt x="0" y="7"/>
                </a:moveTo>
                <a:lnTo>
                  <a:pt x="12" y="10"/>
                </a:lnTo>
                <a:lnTo>
                  <a:pt x="24" y="12"/>
                </a:lnTo>
                <a:lnTo>
                  <a:pt x="35" y="13"/>
                </a:lnTo>
                <a:lnTo>
                  <a:pt x="45" y="13"/>
                </a:lnTo>
                <a:lnTo>
                  <a:pt x="54" y="11"/>
                </a:lnTo>
                <a:lnTo>
                  <a:pt x="61" y="8"/>
                </a:lnTo>
                <a:lnTo>
                  <a:pt x="68" y="5"/>
                </a:lnTo>
                <a:lnTo>
                  <a:pt x="74" y="0"/>
                </a:lnTo>
                <a:lnTo>
                  <a:pt x="84" y="16"/>
                </a:lnTo>
                <a:lnTo>
                  <a:pt x="94" y="30"/>
                </a:lnTo>
                <a:lnTo>
                  <a:pt x="101" y="44"/>
                </a:lnTo>
                <a:lnTo>
                  <a:pt x="105" y="55"/>
                </a:lnTo>
                <a:lnTo>
                  <a:pt x="106" y="60"/>
                </a:lnTo>
                <a:lnTo>
                  <a:pt x="106" y="63"/>
                </a:lnTo>
                <a:lnTo>
                  <a:pt x="105" y="67"/>
                </a:lnTo>
                <a:lnTo>
                  <a:pt x="103" y="69"/>
                </a:lnTo>
                <a:lnTo>
                  <a:pt x="101" y="70"/>
                </a:lnTo>
                <a:lnTo>
                  <a:pt x="98" y="70"/>
                </a:lnTo>
                <a:lnTo>
                  <a:pt x="92" y="70"/>
                </a:lnTo>
                <a:lnTo>
                  <a:pt x="87" y="68"/>
                </a:lnTo>
                <a:lnTo>
                  <a:pt x="74" y="70"/>
                </a:lnTo>
                <a:lnTo>
                  <a:pt x="63" y="71"/>
                </a:lnTo>
                <a:lnTo>
                  <a:pt x="53" y="69"/>
                </a:lnTo>
                <a:lnTo>
                  <a:pt x="45" y="66"/>
                </a:lnTo>
                <a:lnTo>
                  <a:pt x="37" y="62"/>
                </a:lnTo>
                <a:lnTo>
                  <a:pt x="32" y="57"/>
                </a:lnTo>
                <a:lnTo>
                  <a:pt x="27" y="51"/>
                </a:lnTo>
                <a:lnTo>
                  <a:pt x="24" y="45"/>
                </a:lnTo>
                <a:lnTo>
                  <a:pt x="21" y="38"/>
                </a:lnTo>
                <a:lnTo>
                  <a:pt x="20" y="30"/>
                </a:lnTo>
                <a:lnTo>
                  <a:pt x="19" y="24"/>
                </a:lnTo>
                <a:lnTo>
                  <a:pt x="18" y="19"/>
                </a:lnTo>
                <a:lnTo>
                  <a:pt x="18" y="14"/>
                </a:lnTo>
                <a:lnTo>
                  <a:pt x="19" y="10"/>
                </a:lnTo>
                <a:lnTo>
                  <a:pt x="20" y="7"/>
                </a:lnTo>
                <a:lnTo>
                  <a:pt x="21" y="7"/>
                </a:lnTo>
                <a:lnTo>
                  <a:pt x="20" y="10"/>
                </a:lnTo>
                <a:lnTo>
                  <a:pt x="19" y="16"/>
                </a:lnTo>
                <a:lnTo>
                  <a:pt x="19" y="17"/>
                </a:lnTo>
                <a:lnTo>
                  <a:pt x="20" y="17"/>
                </a:lnTo>
                <a:lnTo>
                  <a:pt x="21" y="17"/>
                </a:lnTo>
                <a:lnTo>
                  <a:pt x="23" y="13"/>
                </a:lnTo>
                <a:lnTo>
                  <a:pt x="27" y="7"/>
                </a:lnTo>
                <a:lnTo>
                  <a:pt x="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82" name="Group 38"/>
          <p:cNvGrpSpPr>
            <a:grpSpLocks/>
          </p:cNvGrpSpPr>
          <p:nvPr>
            <p:custDataLst>
              <p:tags r:id="rId33"/>
            </p:custDataLst>
          </p:nvPr>
        </p:nvGrpSpPr>
        <p:grpSpPr bwMode="auto">
          <a:xfrm>
            <a:off x="2706688" y="5611614"/>
            <a:ext cx="65087" cy="55563"/>
            <a:chOff x="1654" y="3671"/>
            <a:chExt cx="49" cy="17"/>
          </a:xfrm>
        </p:grpSpPr>
        <p:sp>
          <p:nvSpPr>
            <p:cNvPr id="2588" name="Freeform 39"/>
            <p:cNvSpPr>
              <a:spLocks/>
            </p:cNvSpPr>
            <p:nvPr/>
          </p:nvSpPr>
          <p:spPr bwMode="auto">
            <a:xfrm>
              <a:off x="1654" y="3672"/>
              <a:ext cx="20" cy="14"/>
            </a:xfrm>
            <a:custGeom>
              <a:avLst/>
              <a:gdLst>
                <a:gd name="T0" fmla="*/ 0 w 59"/>
                <a:gd name="T1" fmla="*/ 1 h 43"/>
                <a:gd name="T2" fmla="*/ 1 w 59"/>
                <a:gd name="T3" fmla="*/ 0 h 43"/>
                <a:gd name="T4" fmla="*/ 1 w 59"/>
                <a:gd name="T5" fmla="*/ 0 h 43"/>
                <a:gd name="T6" fmla="*/ 1 w 59"/>
                <a:gd name="T7" fmla="*/ 0 h 43"/>
                <a:gd name="T8" fmla="*/ 1 w 59"/>
                <a:gd name="T9" fmla="*/ 0 h 43"/>
                <a:gd name="T10" fmla="*/ 1 w 59"/>
                <a:gd name="T11" fmla="*/ 0 h 43"/>
                <a:gd name="T12" fmla="*/ 1 w 59"/>
                <a:gd name="T13" fmla="*/ 0 h 43"/>
                <a:gd name="T14" fmla="*/ 0 w 59"/>
                <a:gd name="T15" fmla="*/ 0 h 43"/>
                <a:gd name="T16" fmla="*/ 0 w 59"/>
                <a:gd name="T17" fmla="*/ 0 h 43"/>
                <a:gd name="T18" fmla="*/ 0 w 59"/>
                <a:gd name="T19" fmla="*/ 0 h 43"/>
                <a:gd name="T20" fmla="*/ 0 w 59"/>
                <a:gd name="T21" fmla="*/ 0 h 43"/>
                <a:gd name="T22" fmla="*/ 0 w 59"/>
                <a:gd name="T23" fmla="*/ 0 h 43"/>
                <a:gd name="T24" fmla="*/ 0 w 59"/>
                <a:gd name="T25" fmla="*/ 0 h 43"/>
                <a:gd name="T26" fmla="*/ 0 w 59"/>
                <a:gd name="T27" fmla="*/ 0 h 43"/>
                <a:gd name="T28" fmla="*/ 0 w 59"/>
                <a:gd name="T29" fmla="*/ 0 h 43"/>
                <a:gd name="T30" fmla="*/ 0 w 59"/>
                <a:gd name="T31" fmla="*/ 0 h 43"/>
                <a:gd name="T32" fmla="*/ 0 w 59"/>
                <a:gd name="T33" fmla="*/ 0 h 43"/>
                <a:gd name="T34" fmla="*/ 0 w 59"/>
                <a:gd name="T35" fmla="*/ 0 h 43"/>
                <a:gd name="T36" fmla="*/ 0 w 59"/>
                <a:gd name="T37" fmla="*/ 0 h 43"/>
                <a:gd name="T38" fmla="*/ 0 w 59"/>
                <a:gd name="T39" fmla="*/ 1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" h="43">
                  <a:moveTo>
                    <a:pt x="26" y="43"/>
                  </a:moveTo>
                  <a:lnTo>
                    <a:pt x="59" y="18"/>
                  </a:lnTo>
                  <a:lnTo>
                    <a:pt x="55" y="14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6" y="0"/>
                  </a:lnTo>
                  <a:lnTo>
                    <a:pt x="41" y="1"/>
                  </a:lnTo>
                  <a:lnTo>
                    <a:pt x="34" y="4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6" y="10"/>
                  </a:lnTo>
                  <a:lnTo>
                    <a:pt x="26" y="12"/>
                  </a:lnTo>
                  <a:lnTo>
                    <a:pt x="20" y="13"/>
                  </a:lnTo>
                  <a:lnTo>
                    <a:pt x="13" y="16"/>
                  </a:lnTo>
                  <a:lnTo>
                    <a:pt x="6" y="2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0" y="34"/>
                  </a:lnTo>
                  <a:lnTo>
                    <a:pt x="18" y="39"/>
                  </a:lnTo>
                  <a:lnTo>
                    <a:pt x="26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9" name="Freeform 40"/>
            <p:cNvSpPr>
              <a:spLocks/>
            </p:cNvSpPr>
            <p:nvPr/>
          </p:nvSpPr>
          <p:spPr bwMode="auto">
            <a:xfrm>
              <a:off x="1681" y="3671"/>
              <a:ext cx="22" cy="17"/>
            </a:xfrm>
            <a:custGeom>
              <a:avLst/>
              <a:gdLst>
                <a:gd name="T0" fmla="*/ 0 w 67"/>
                <a:gd name="T1" fmla="*/ 0 h 51"/>
                <a:gd name="T2" fmla="*/ 0 w 67"/>
                <a:gd name="T3" fmla="*/ 0 h 51"/>
                <a:gd name="T4" fmla="*/ 0 w 67"/>
                <a:gd name="T5" fmla="*/ 0 h 51"/>
                <a:gd name="T6" fmla="*/ 1 w 67"/>
                <a:gd name="T7" fmla="*/ 0 h 51"/>
                <a:gd name="T8" fmla="*/ 1 w 67"/>
                <a:gd name="T9" fmla="*/ 0 h 51"/>
                <a:gd name="T10" fmla="*/ 1 w 67"/>
                <a:gd name="T11" fmla="*/ 0 h 51"/>
                <a:gd name="T12" fmla="*/ 1 w 67"/>
                <a:gd name="T13" fmla="*/ 0 h 51"/>
                <a:gd name="T14" fmla="*/ 1 w 67"/>
                <a:gd name="T15" fmla="*/ 0 h 51"/>
                <a:gd name="T16" fmla="*/ 1 w 67"/>
                <a:gd name="T17" fmla="*/ 0 h 51"/>
                <a:gd name="T18" fmla="*/ 1 w 67"/>
                <a:gd name="T19" fmla="*/ 0 h 51"/>
                <a:gd name="T20" fmla="*/ 0 w 67"/>
                <a:gd name="T21" fmla="*/ 0 h 51"/>
                <a:gd name="T22" fmla="*/ 0 w 67"/>
                <a:gd name="T23" fmla="*/ 0 h 51"/>
                <a:gd name="T24" fmla="*/ 0 w 67"/>
                <a:gd name="T25" fmla="*/ 0 h 51"/>
                <a:gd name="T26" fmla="*/ 0 w 67"/>
                <a:gd name="T27" fmla="*/ 0 h 51"/>
                <a:gd name="T28" fmla="*/ 0 w 67"/>
                <a:gd name="T29" fmla="*/ 0 h 51"/>
                <a:gd name="T30" fmla="*/ 0 w 67"/>
                <a:gd name="T31" fmla="*/ 0 h 51"/>
                <a:gd name="T32" fmla="*/ 0 w 67"/>
                <a:gd name="T33" fmla="*/ 0 h 51"/>
                <a:gd name="T34" fmla="*/ 0 w 67"/>
                <a:gd name="T35" fmla="*/ 1 h 51"/>
                <a:gd name="T36" fmla="*/ 0 w 67"/>
                <a:gd name="T37" fmla="*/ 1 h 51"/>
                <a:gd name="T38" fmla="*/ 0 w 67"/>
                <a:gd name="T39" fmla="*/ 1 h 51"/>
                <a:gd name="T40" fmla="*/ 0 w 67"/>
                <a:gd name="T41" fmla="*/ 1 h 51"/>
                <a:gd name="T42" fmla="*/ 0 w 67"/>
                <a:gd name="T43" fmla="*/ 0 h 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7" h="51">
                  <a:moveTo>
                    <a:pt x="0" y="2"/>
                  </a:moveTo>
                  <a:lnTo>
                    <a:pt x="24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1" y="2"/>
                  </a:lnTo>
                  <a:lnTo>
                    <a:pt x="58" y="4"/>
                  </a:lnTo>
                  <a:lnTo>
                    <a:pt x="67" y="8"/>
                  </a:lnTo>
                  <a:lnTo>
                    <a:pt x="55" y="13"/>
                  </a:lnTo>
                  <a:lnTo>
                    <a:pt x="46" y="19"/>
                  </a:lnTo>
                  <a:lnTo>
                    <a:pt x="42" y="22"/>
                  </a:lnTo>
                  <a:lnTo>
                    <a:pt x="36" y="24"/>
                  </a:lnTo>
                  <a:lnTo>
                    <a:pt x="29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34" y="26"/>
                  </a:lnTo>
                  <a:lnTo>
                    <a:pt x="29" y="34"/>
                  </a:lnTo>
                  <a:lnTo>
                    <a:pt x="25" y="40"/>
                  </a:lnTo>
                  <a:lnTo>
                    <a:pt x="22" y="44"/>
                  </a:lnTo>
                  <a:lnTo>
                    <a:pt x="20" y="46"/>
                  </a:lnTo>
                  <a:lnTo>
                    <a:pt x="12" y="48"/>
                  </a:lnTo>
                  <a:lnTo>
                    <a:pt x="0" y="51"/>
                  </a:lnTo>
                  <a:lnTo>
                    <a:pt x="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83" name="Freeform 41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354263" y="3406577"/>
            <a:ext cx="31750" cy="58737"/>
          </a:xfrm>
          <a:custGeom>
            <a:avLst/>
            <a:gdLst>
              <a:gd name="T0" fmla="*/ 0 w 80"/>
              <a:gd name="T1" fmla="*/ 2147483647 h 34"/>
              <a:gd name="T2" fmla="*/ 2147483647 w 80"/>
              <a:gd name="T3" fmla="*/ 2147483647 h 34"/>
              <a:gd name="T4" fmla="*/ 2147483647 w 80"/>
              <a:gd name="T5" fmla="*/ 2147483647 h 34"/>
              <a:gd name="T6" fmla="*/ 2147483647 w 80"/>
              <a:gd name="T7" fmla="*/ 2147483647 h 34"/>
              <a:gd name="T8" fmla="*/ 2147483647 w 80"/>
              <a:gd name="T9" fmla="*/ 2147483647 h 34"/>
              <a:gd name="T10" fmla="*/ 2147483647 w 80"/>
              <a:gd name="T11" fmla="*/ 2147483647 h 34"/>
              <a:gd name="T12" fmla="*/ 2147483647 w 80"/>
              <a:gd name="T13" fmla="*/ 2147483647 h 34"/>
              <a:gd name="T14" fmla="*/ 2147483647 w 80"/>
              <a:gd name="T15" fmla="*/ 2147483647 h 34"/>
              <a:gd name="T16" fmla="*/ 2147483647 w 80"/>
              <a:gd name="T17" fmla="*/ 2147483647 h 34"/>
              <a:gd name="T18" fmla="*/ 2147483647 w 80"/>
              <a:gd name="T19" fmla="*/ 2147483647 h 34"/>
              <a:gd name="T20" fmla="*/ 2147483647 w 80"/>
              <a:gd name="T21" fmla="*/ 2147483647 h 34"/>
              <a:gd name="T22" fmla="*/ 2147483647 w 80"/>
              <a:gd name="T23" fmla="*/ 2147483647 h 34"/>
              <a:gd name="T24" fmla="*/ 2147483647 w 80"/>
              <a:gd name="T25" fmla="*/ 2147483647 h 34"/>
              <a:gd name="T26" fmla="*/ 2147483647 w 80"/>
              <a:gd name="T27" fmla="*/ 2147483647 h 34"/>
              <a:gd name="T28" fmla="*/ 2147483647 w 80"/>
              <a:gd name="T29" fmla="*/ 2147483647 h 34"/>
              <a:gd name="T30" fmla="*/ 2147483647 w 80"/>
              <a:gd name="T31" fmla="*/ 2147483647 h 34"/>
              <a:gd name="T32" fmla="*/ 2147483647 w 80"/>
              <a:gd name="T33" fmla="*/ 2147483647 h 34"/>
              <a:gd name="T34" fmla="*/ 2147483647 w 80"/>
              <a:gd name="T35" fmla="*/ 2147483647 h 34"/>
              <a:gd name="T36" fmla="*/ 2147483647 w 80"/>
              <a:gd name="T37" fmla="*/ 2147483647 h 34"/>
              <a:gd name="T38" fmla="*/ 2147483647 w 80"/>
              <a:gd name="T39" fmla="*/ 0 h 34"/>
              <a:gd name="T40" fmla="*/ 2147483647 w 80"/>
              <a:gd name="T41" fmla="*/ 0 h 34"/>
              <a:gd name="T42" fmla="*/ 2147483647 w 80"/>
              <a:gd name="T43" fmla="*/ 2147483647 h 34"/>
              <a:gd name="T44" fmla="*/ 2147483647 w 80"/>
              <a:gd name="T45" fmla="*/ 2147483647 h 34"/>
              <a:gd name="T46" fmla="*/ 2147483647 w 80"/>
              <a:gd name="T47" fmla="*/ 2147483647 h 34"/>
              <a:gd name="T48" fmla="*/ 2147483647 w 80"/>
              <a:gd name="T49" fmla="*/ 2147483647 h 34"/>
              <a:gd name="T50" fmla="*/ 2147483647 w 80"/>
              <a:gd name="T51" fmla="*/ 2147483647 h 34"/>
              <a:gd name="T52" fmla="*/ 2147483647 w 80"/>
              <a:gd name="T53" fmla="*/ 2147483647 h 34"/>
              <a:gd name="T54" fmla="*/ 2147483647 w 80"/>
              <a:gd name="T55" fmla="*/ 2147483647 h 34"/>
              <a:gd name="T56" fmla="*/ 2147483647 w 80"/>
              <a:gd name="T57" fmla="*/ 2147483647 h 34"/>
              <a:gd name="T58" fmla="*/ 2147483647 w 80"/>
              <a:gd name="T59" fmla="*/ 2147483647 h 34"/>
              <a:gd name="T60" fmla="*/ 0 w 80"/>
              <a:gd name="T61" fmla="*/ 2147483647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0" h="34">
                <a:moveTo>
                  <a:pt x="0" y="15"/>
                </a:moveTo>
                <a:lnTo>
                  <a:pt x="1" y="19"/>
                </a:lnTo>
                <a:lnTo>
                  <a:pt x="2" y="21"/>
                </a:lnTo>
                <a:lnTo>
                  <a:pt x="4" y="24"/>
                </a:lnTo>
                <a:lnTo>
                  <a:pt x="7" y="26"/>
                </a:lnTo>
                <a:lnTo>
                  <a:pt x="13" y="29"/>
                </a:lnTo>
                <a:lnTo>
                  <a:pt x="22" y="31"/>
                </a:lnTo>
                <a:lnTo>
                  <a:pt x="40" y="33"/>
                </a:lnTo>
                <a:lnTo>
                  <a:pt x="54" y="34"/>
                </a:lnTo>
                <a:lnTo>
                  <a:pt x="58" y="33"/>
                </a:lnTo>
                <a:lnTo>
                  <a:pt x="62" y="32"/>
                </a:lnTo>
                <a:lnTo>
                  <a:pt x="65" y="29"/>
                </a:lnTo>
                <a:lnTo>
                  <a:pt x="67" y="27"/>
                </a:lnTo>
                <a:lnTo>
                  <a:pt x="73" y="21"/>
                </a:lnTo>
                <a:lnTo>
                  <a:pt x="80" y="15"/>
                </a:lnTo>
                <a:lnTo>
                  <a:pt x="75" y="10"/>
                </a:lnTo>
                <a:lnTo>
                  <a:pt x="70" y="7"/>
                </a:lnTo>
                <a:lnTo>
                  <a:pt x="65" y="4"/>
                </a:lnTo>
                <a:lnTo>
                  <a:pt x="60" y="2"/>
                </a:lnTo>
                <a:lnTo>
                  <a:pt x="55" y="0"/>
                </a:lnTo>
                <a:lnTo>
                  <a:pt x="51" y="0"/>
                </a:lnTo>
                <a:lnTo>
                  <a:pt x="45" y="1"/>
                </a:lnTo>
                <a:lnTo>
                  <a:pt x="41" y="2"/>
                </a:lnTo>
                <a:lnTo>
                  <a:pt x="34" y="2"/>
                </a:lnTo>
                <a:lnTo>
                  <a:pt x="21" y="2"/>
                </a:lnTo>
                <a:lnTo>
                  <a:pt x="13" y="3"/>
                </a:lnTo>
                <a:lnTo>
                  <a:pt x="7" y="5"/>
                </a:lnTo>
                <a:lnTo>
                  <a:pt x="4" y="7"/>
                </a:lnTo>
                <a:lnTo>
                  <a:pt x="2" y="9"/>
                </a:lnTo>
                <a:lnTo>
                  <a:pt x="1" y="11"/>
                </a:lnTo>
                <a:lnTo>
                  <a:pt x="0" y="1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4" name="Freeform 4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409825" y="3412927"/>
            <a:ext cx="1588" cy="58737"/>
          </a:xfrm>
          <a:custGeom>
            <a:avLst/>
            <a:gdLst>
              <a:gd name="T0" fmla="*/ 0 w 7"/>
              <a:gd name="T1" fmla="*/ 0 h 13"/>
              <a:gd name="T2" fmla="*/ 2147483647 w 7"/>
              <a:gd name="T3" fmla="*/ 2147483647 h 13"/>
              <a:gd name="T4" fmla="*/ 2147483647 w 7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13">
                <a:moveTo>
                  <a:pt x="0" y="0"/>
                </a:moveTo>
                <a:lnTo>
                  <a:pt x="7" y="13"/>
                </a:lnTo>
                <a:lnTo>
                  <a:pt x="7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5" name="Freeform 43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2422525" y="3414514"/>
            <a:ext cx="6350" cy="58738"/>
          </a:xfrm>
          <a:custGeom>
            <a:avLst/>
            <a:gdLst>
              <a:gd name="T0" fmla="*/ 0 w 20"/>
              <a:gd name="T1" fmla="*/ 0 h 6"/>
              <a:gd name="T2" fmla="*/ 2147483647 w 20"/>
              <a:gd name="T3" fmla="*/ 2147483647 h 6"/>
              <a:gd name="T4" fmla="*/ 2147483647 w 20"/>
              <a:gd name="T5" fmla="*/ 2147483647 h 6"/>
              <a:gd name="T6" fmla="*/ 0 w 2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" h="6">
                <a:moveTo>
                  <a:pt x="0" y="0"/>
                </a:moveTo>
                <a:lnTo>
                  <a:pt x="7" y="3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6" name="Freeform 44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2436813" y="3404989"/>
            <a:ext cx="7937" cy="57150"/>
          </a:xfrm>
          <a:custGeom>
            <a:avLst/>
            <a:gdLst>
              <a:gd name="T0" fmla="*/ 0 w 14"/>
              <a:gd name="T1" fmla="*/ 2147483647 h 12"/>
              <a:gd name="T2" fmla="*/ 2147483647 w 14"/>
              <a:gd name="T3" fmla="*/ 0 h 12"/>
              <a:gd name="T4" fmla="*/ 0 w 14"/>
              <a:gd name="T5" fmla="*/ 2147483647 h 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12">
                <a:moveTo>
                  <a:pt x="0" y="12"/>
                </a:moveTo>
                <a:lnTo>
                  <a:pt x="14" y="0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7" name="Freeform 45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416175" y="3397052"/>
            <a:ext cx="11113" cy="58737"/>
          </a:xfrm>
          <a:custGeom>
            <a:avLst/>
            <a:gdLst>
              <a:gd name="T0" fmla="*/ 0 w 27"/>
              <a:gd name="T1" fmla="*/ 0 h 7"/>
              <a:gd name="T2" fmla="*/ 0 w 27"/>
              <a:gd name="T3" fmla="*/ 2147483647 h 7"/>
              <a:gd name="T4" fmla="*/ 2147483647 w 27"/>
              <a:gd name="T5" fmla="*/ 2147483647 h 7"/>
              <a:gd name="T6" fmla="*/ 2147483647 w 27"/>
              <a:gd name="T7" fmla="*/ 2147483647 h 7"/>
              <a:gd name="T8" fmla="*/ 2147483647 w 27"/>
              <a:gd name="T9" fmla="*/ 2147483647 h 7"/>
              <a:gd name="T10" fmla="*/ 2147483647 w 27"/>
              <a:gd name="T11" fmla="*/ 2147483647 h 7"/>
              <a:gd name="T12" fmla="*/ 2147483647 w 27"/>
              <a:gd name="T13" fmla="*/ 2147483647 h 7"/>
              <a:gd name="T14" fmla="*/ 2147483647 w 27"/>
              <a:gd name="T15" fmla="*/ 2147483647 h 7"/>
              <a:gd name="T16" fmla="*/ 2147483647 w 27"/>
              <a:gd name="T17" fmla="*/ 0 h 7"/>
              <a:gd name="T18" fmla="*/ 0 w 27"/>
              <a:gd name="T19" fmla="*/ 0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" h="7">
                <a:moveTo>
                  <a:pt x="0" y="0"/>
                </a:moveTo>
                <a:lnTo>
                  <a:pt x="0" y="4"/>
                </a:lnTo>
                <a:lnTo>
                  <a:pt x="2" y="6"/>
                </a:lnTo>
                <a:lnTo>
                  <a:pt x="7" y="7"/>
                </a:lnTo>
                <a:lnTo>
                  <a:pt x="10" y="7"/>
                </a:lnTo>
                <a:lnTo>
                  <a:pt x="15" y="6"/>
                </a:lnTo>
                <a:lnTo>
                  <a:pt x="19" y="4"/>
                </a:lnTo>
                <a:lnTo>
                  <a:pt x="23" y="2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8" name="Freeform 46"/>
          <p:cNvSpPr>
            <a:spLocks/>
          </p:cNvSpPr>
          <p:nvPr>
            <p:custDataLst>
              <p:tags r:id="rId39"/>
            </p:custDataLst>
          </p:nvPr>
        </p:nvSpPr>
        <p:spPr bwMode="auto">
          <a:xfrm>
            <a:off x="2465388" y="3425627"/>
            <a:ext cx="14287" cy="60325"/>
          </a:xfrm>
          <a:custGeom>
            <a:avLst/>
            <a:gdLst>
              <a:gd name="T0" fmla="*/ 0 w 27"/>
              <a:gd name="T1" fmla="*/ 0 h 6"/>
              <a:gd name="T2" fmla="*/ 2147483647 w 27"/>
              <a:gd name="T3" fmla="*/ 2147483647 h 6"/>
              <a:gd name="T4" fmla="*/ 2147483647 w 27"/>
              <a:gd name="T5" fmla="*/ 2147483647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" h="6">
                <a:moveTo>
                  <a:pt x="0" y="0"/>
                </a:moveTo>
                <a:lnTo>
                  <a:pt x="11" y="3"/>
                </a:lnTo>
                <a:lnTo>
                  <a:pt x="27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9" name="Line 47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473325" y="3422452"/>
            <a:ext cx="6350" cy="95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0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73325" y="3447852"/>
            <a:ext cx="6350" cy="111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1" name="Freeform 49"/>
          <p:cNvSpPr>
            <a:spLocks/>
          </p:cNvSpPr>
          <p:nvPr>
            <p:custDataLst>
              <p:tags r:id="rId42"/>
            </p:custDataLst>
          </p:nvPr>
        </p:nvSpPr>
        <p:spPr bwMode="auto">
          <a:xfrm>
            <a:off x="2473325" y="3443089"/>
            <a:ext cx="11113" cy="58738"/>
          </a:xfrm>
          <a:custGeom>
            <a:avLst/>
            <a:gdLst>
              <a:gd name="T0" fmla="*/ 0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" h="24">
                <a:moveTo>
                  <a:pt x="0" y="24"/>
                </a:moveTo>
                <a:lnTo>
                  <a:pt x="2" y="24"/>
                </a:lnTo>
                <a:lnTo>
                  <a:pt x="6" y="22"/>
                </a:lnTo>
                <a:lnTo>
                  <a:pt x="9" y="20"/>
                </a:lnTo>
                <a:lnTo>
                  <a:pt x="12" y="16"/>
                </a:lnTo>
                <a:lnTo>
                  <a:pt x="15" y="13"/>
                </a:lnTo>
                <a:lnTo>
                  <a:pt x="18" y="9"/>
                </a:lnTo>
                <a:lnTo>
                  <a:pt x="19" y="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2" name="Freeform 50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2479675" y="3471664"/>
            <a:ext cx="17463" cy="55563"/>
          </a:xfrm>
          <a:custGeom>
            <a:avLst/>
            <a:gdLst>
              <a:gd name="T0" fmla="*/ 2147483647 w 33"/>
              <a:gd name="T1" fmla="*/ 2147483647 h 25"/>
              <a:gd name="T2" fmla="*/ 0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0 h 25"/>
              <a:gd name="T14" fmla="*/ 2147483647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13" y="7"/>
                </a:moveTo>
                <a:lnTo>
                  <a:pt x="0" y="19"/>
                </a:lnTo>
                <a:lnTo>
                  <a:pt x="10" y="20"/>
                </a:lnTo>
                <a:lnTo>
                  <a:pt x="19" y="22"/>
                </a:lnTo>
                <a:lnTo>
                  <a:pt x="27" y="25"/>
                </a:lnTo>
                <a:lnTo>
                  <a:pt x="33" y="25"/>
                </a:lnTo>
                <a:lnTo>
                  <a:pt x="33" y="0"/>
                </a:lnTo>
                <a:lnTo>
                  <a:pt x="27" y="0"/>
                </a:lnTo>
                <a:lnTo>
                  <a:pt x="13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3" name="Freeform 51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2486025" y="3519289"/>
            <a:ext cx="15875" cy="57150"/>
          </a:xfrm>
          <a:custGeom>
            <a:avLst/>
            <a:gdLst>
              <a:gd name="T0" fmla="*/ 0 w 40"/>
              <a:gd name="T1" fmla="*/ 0 h 18"/>
              <a:gd name="T2" fmla="*/ 2147483647 w 40"/>
              <a:gd name="T3" fmla="*/ 2147483647 h 18"/>
              <a:gd name="T4" fmla="*/ 2147483647 w 40"/>
              <a:gd name="T5" fmla="*/ 2147483647 h 18"/>
              <a:gd name="T6" fmla="*/ 2147483647 w 40"/>
              <a:gd name="T7" fmla="*/ 2147483647 h 18"/>
              <a:gd name="T8" fmla="*/ 2147483647 w 40"/>
              <a:gd name="T9" fmla="*/ 2147483647 h 18"/>
              <a:gd name="T10" fmla="*/ 2147483647 w 40"/>
              <a:gd name="T11" fmla="*/ 2147483647 h 18"/>
              <a:gd name="T12" fmla="*/ 2147483647 w 40"/>
              <a:gd name="T13" fmla="*/ 2147483647 h 18"/>
              <a:gd name="T14" fmla="*/ 2147483647 w 40"/>
              <a:gd name="T15" fmla="*/ 0 h 18"/>
              <a:gd name="T16" fmla="*/ 2147483647 w 40"/>
              <a:gd name="T17" fmla="*/ 0 h 18"/>
              <a:gd name="T18" fmla="*/ 2147483647 w 40"/>
              <a:gd name="T19" fmla="*/ 0 h 18"/>
              <a:gd name="T20" fmla="*/ 2147483647 w 40"/>
              <a:gd name="T21" fmla="*/ 0 h 18"/>
              <a:gd name="T22" fmla="*/ 0 w 4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0" h="18">
                <a:moveTo>
                  <a:pt x="0" y="0"/>
                </a:moveTo>
                <a:lnTo>
                  <a:pt x="3" y="6"/>
                </a:lnTo>
                <a:lnTo>
                  <a:pt x="6" y="11"/>
                </a:lnTo>
                <a:lnTo>
                  <a:pt x="10" y="14"/>
                </a:lnTo>
                <a:lnTo>
                  <a:pt x="15" y="16"/>
                </a:lnTo>
                <a:lnTo>
                  <a:pt x="27" y="18"/>
                </a:lnTo>
                <a:lnTo>
                  <a:pt x="40" y="18"/>
                </a:lnTo>
                <a:lnTo>
                  <a:pt x="40" y="0"/>
                </a:lnTo>
                <a:lnTo>
                  <a:pt x="30" y="0"/>
                </a:lnTo>
                <a:lnTo>
                  <a:pt x="20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4" name="Freeform 52"/>
          <p:cNvSpPr>
            <a:spLocks/>
          </p:cNvSpPr>
          <p:nvPr>
            <p:custDataLst>
              <p:tags r:id="rId45"/>
            </p:custDataLst>
          </p:nvPr>
        </p:nvSpPr>
        <p:spPr bwMode="auto">
          <a:xfrm>
            <a:off x="2495550" y="3544689"/>
            <a:ext cx="3175" cy="57150"/>
          </a:xfrm>
          <a:custGeom>
            <a:avLst/>
            <a:gdLst>
              <a:gd name="T0" fmla="*/ 2147483647 w 11"/>
              <a:gd name="T1" fmla="*/ 2147483647 h 32"/>
              <a:gd name="T2" fmla="*/ 2147483647 w 11"/>
              <a:gd name="T3" fmla="*/ 2147483647 h 32"/>
              <a:gd name="T4" fmla="*/ 2147483647 w 11"/>
              <a:gd name="T5" fmla="*/ 2147483647 h 32"/>
              <a:gd name="T6" fmla="*/ 2147483647 w 11"/>
              <a:gd name="T7" fmla="*/ 2147483647 h 32"/>
              <a:gd name="T8" fmla="*/ 2147483647 w 11"/>
              <a:gd name="T9" fmla="*/ 2147483647 h 32"/>
              <a:gd name="T10" fmla="*/ 2147483647 w 11"/>
              <a:gd name="T11" fmla="*/ 2147483647 h 32"/>
              <a:gd name="T12" fmla="*/ 2147483647 w 11"/>
              <a:gd name="T13" fmla="*/ 0 h 32"/>
              <a:gd name="T14" fmla="*/ 2147483647 w 11"/>
              <a:gd name="T15" fmla="*/ 2147483647 h 32"/>
              <a:gd name="T16" fmla="*/ 2147483647 w 11"/>
              <a:gd name="T17" fmla="*/ 2147483647 h 32"/>
              <a:gd name="T18" fmla="*/ 2147483647 w 11"/>
              <a:gd name="T19" fmla="*/ 2147483647 h 32"/>
              <a:gd name="T20" fmla="*/ 0 w 11"/>
              <a:gd name="T21" fmla="*/ 2147483647 h 32"/>
              <a:gd name="T22" fmla="*/ 0 w 11"/>
              <a:gd name="T23" fmla="*/ 2147483647 h 32"/>
              <a:gd name="T24" fmla="*/ 2147483647 w 11"/>
              <a:gd name="T25" fmla="*/ 2147483647 h 32"/>
              <a:gd name="T26" fmla="*/ 2147483647 w 11"/>
              <a:gd name="T27" fmla="*/ 2147483647 h 32"/>
              <a:gd name="T28" fmla="*/ 2147483647 w 11"/>
              <a:gd name="T29" fmla="*/ 2147483647 h 3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" h="32">
                <a:moveTo>
                  <a:pt x="4" y="32"/>
                </a:moveTo>
                <a:lnTo>
                  <a:pt x="6" y="28"/>
                </a:lnTo>
                <a:lnTo>
                  <a:pt x="8" y="25"/>
                </a:lnTo>
                <a:lnTo>
                  <a:pt x="9" y="22"/>
                </a:lnTo>
                <a:lnTo>
                  <a:pt x="10" y="18"/>
                </a:lnTo>
                <a:lnTo>
                  <a:pt x="11" y="9"/>
                </a:lnTo>
                <a:lnTo>
                  <a:pt x="11" y="0"/>
                </a:lnTo>
                <a:lnTo>
                  <a:pt x="6" y="3"/>
                </a:lnTo>
                <a:lnTo>
                  <a:pt x="3" y="7"/>
                </a:lnTo>
                <a:lnTo>
                  <a:pt x="1" y="11"/>
                </a:lnTo>
                <a:lnTo>
                  <a:pt x="0" y="16"/>
                </a:lnTo>
                <a:lnTo>
                  <a:pt x="0" y="20"/>
                </a:lnTo>
                <a:lnTo>
                  <a:pt x="1" y="24"/>
                </a:lnTo>
                <a:lnTo>
                  <a:pt x="2" y="28"/>
                </a:lnTo>
                <a:lnTo>
                  <a:pt x="4" y="3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5" name="Freeform 53"/>
          <p:cNvSpPr>
            <a:spLocks/>
          </p:cNvSpPr>
          <p:nvPr>
            <p:custDataLst>
              <p:tags r:id="rId46"/>
            </p:custDataLst>
          </p:nvPr>
        </p:nvSpPr>
        <p:spPr bwMode="auto">
          <a:xfrm>
            <a:off x="2517775" y="3574852"/>
            <a:ext cx="1588" cy="55562"/>
          </a:xfrm>
          <a:custGeom>
            <a:avLst/>
            <a:gdLst>
              <a:gd name="T0" fmla="*/ 0 w 14"/>
              <a:gd name="T1" fmla="*/ 0 h 24"/>
              <a:gd name="T2" fmla="*/ 0 w 14"/>
              <a:gd name="T3" fmla="*/ 2147483647 h 24"/>
              <a:gd name="T4" fmla="*/ 2147483647 w 14"/>
              <a:gd name="T5" fmla="*/ 2147483647 h 24"/>
              <a:gd name="T6" fmla="*/ 0 w 14"/>
              <a:gd name="T7" fmla="*/ 0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4" h="24">
                <a:moveTo>
                  <a:pt x="0" y="0"/>
                </a:moveTo>
                <a:lnTo>
                  <a:pt x="0" y="24"/>
                </a:lnTo>
                <a:lnTo>
                  <a:pt x="14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6" name="Freeform 54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479675" y="3587552"/>
            <a:ext cx="15875" cy="58737"/>
          </a:xfrm>
          <a:custGeom>
            <a:avLst/>
            <a:gdLst>
              <a:gd name="T0" fmla="*/ 0 w 27"/>
              <a:gd name="T1" fmla="*/ 2147483647 h 18"/>
              <a:gd name="T2" fmla="*/ 2147483647 w 27"/>
              <a:gd name="T3" fmla="*/ 2147483647 h 18"/>
              <a:gd name="T4" fmla="*/ 2147483647 w 27"/>
              <a:gd name="T5" fmla="*/ 2147483647 h 18"/>
              <a:gd name="T6" fmla="*/ 2147483647 w 27"/>
              <a:gd name="T7" fmla="*/ 2147483647 h 18"/>
              <a:gd name="T8" fmla="*/ 2147483647 w 27"/>
              <a:gd name="T9" fmla="*/ 0 h 18"/>
              <a:gd name="T10" fmla="*/ 2147483647 w 27"/>
              <a:gd name="T11" fmla="*/ 0 h 18"/>
              <a:gd name="T12" fmla="*/ 2147483647 w 27"/>
              <a:gd name="T13" fmla="*/ 2147483647 h 18"/>
              <a:gd name="T14" fmla="*/ 2147483647 w 27"/>
              <a:gd name="T15" fmla="*/ 2147483647 h 18"/>
              <a:gd name="T16" fmla="*/ 2147483647 w 27"/>
              <a:gd name="T17" fmla="*/ 2147483647 h 18"/>
              <a:gd name="T18" fmla="*/ 2147483647 w 27"/>
              <a:gd name="T19" fmla="*/ 2147483647 h 18"/>
              <a:gd name="T20" fmla="*/ 0 w 27"/>
              <a:gd name="T21" fmla="*/ 2147483647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7" h="18">
                <a:moveTo>
                  <a:pt x="0" y="12"/>
                </a:moveTo>
                <a:lnTo>
                  <a:pt x="7" y="15"/>
                </a:lnTo>
                <a:lnTo>
                  <a:pt x="13" y="18"/>
                </a:lnTo>
                <a:lnTo>
                  <a:pt x="22" y="7"/>
                </a:lnTo>
                <a:lnTo>
                  <a:pt x="27" y="0"/>
                </a:lnTo>
                <a:lnTo>
                  <a:pt x="22" y="0"/>
                </a:lnTo>
                <a:lnTo>
                  <a:pt x="18" y="1"/>
                </a:lnTo>
                <a:lnTo>
                  <a:pt x="13" y="2"/>
                </a:lnTo>
                <a:lnTo>
                  <a:pt x="10" y="4"/>
                </a:lnTo>
                <a:lnTo>
                  <a:pt x="5" y="8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7" name="Freeform 55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465388" y="3652639"/>
            <a:ext cx="23812" cy="57150"/>
          </a:xfrm>
          <a:custGeom>
            <a:avLst/>
            <a:gdLst>
              <a:gd name="T0" fmla="*/ 0 w 47"/>
              <a:gd name="T1" fmla="*/ 2147483647 h 49"/>
              <a:gd name="T2" fmla="*/ 2147483647 w 47"/>
              <a:gd name="T3" fmla="*/ 2147483647 h 49"/>
              <a:gd name="T4" fmla="*/ 2147483647 w 47"/>
              <a:gd name="T5" fmla="*/ 2147483647 h 49"/>
              <a:gd name="T6" fmla="*/ 2147483647 w 47"/>
              <a:gd name="T7" fmla="*/ 2147483647 h 49"/>
              <a:gd name="T8" fmla="*/ 2147483647 w 47"/>
              <a:gd name="T9" fmla="*/ 2147483647 h 49"/>
              <a:gd name="T10" fmla="*/ 2147483647 w 47"/>
              <a:gd name="T11" fmla="*/ 2147483647 h 49"/>
              <a:gd name="T12" fmla="*/ 2147483647 w 47"/>
              <a:gd name="T13" fmla="*/ 2147483647 h 49"/>
              <a:gd name="T14" fmla="*/ 2147483647 w 47"/>
              <a:gd name="T15" fmla="*/ 2147483647 h 49"/>
              <a:gd name="T16" fmla="*/ 2147483647 w 47"/>
              <a:gd name="T17" fmla="*/ 2147483647 h 49"/>
              <a:gd name="T18" fmla="*/ 2147483647 w 47"/>
              <a:gd name="T19" fmla="*/ 2147483647 h 49"/>
              <a:gd name="T20" fmla="*/ 2147483647 w 47"/>
              <a:gd name="T21" fmla="*/ 2147483647 h 49"/>
              <a:gd name="T22" fmla="*/ 2147483647 w 47"/>
              <a:gd name="T23" fmla="*/ 2147483647 h 49"/>
              <a:gd name="T24" fmla="*/ 2147483647 w 47"/>
              <a:gd name="T25" fmla="*/ 2147483647 h 49"/>
              <a:gd name="T26" fmla="*/ 2147483647 w 47"/>
              <a:gd name="T27" fmla="*/ 2147483647 h 49"/>
              <a:gd name="T28" fmla="*/ 2147483647 w 47"/>
              <a:gd name="T29" fmla="*/ 2147483647 h 49"/>
              <a:gd name="T30" fmla="*/ 2147483647 w 47"/>
              <a:gd name="T31" fmla="*/ 2147483647 h 49"/>
              <a:gd name="T32" fmla="*/ 2147483647 w 47"/>
              <a:gd name="T33" fmla="*/ 0 h 49"/>
              <a:gd name="T34" fmla="*/ 2147483647 w 47"/>
              <a:gd name="T35" fmla="*/ 0 h 49"/>
              <a:gd name="T36" fmla="*/ 2147483647 w 47"/>
              <a:gd name="T37" fmla="*/ 2147483647 h 49"/>
              <a:gd name="T38" fmla="*/ 2147483647 w 47"/>
              <a:gd name="T39" fmla="*/ 2147483647 h 49"/>
              <a:gd name="T40" fmla="*/ 2147483647 w 47"/>
              <a:gd name="T41" fmla="*/ 2147483647 h 49"/>
              <a:gd name="T42" fmla="*/ 2147483647 w 47"/>
              <a:gd name="T43" fmla="*/ 2147483647 h 49"/>
              <a:gd name="T44" fmla="*/ 2147483647 w 47"/>
              <a:gd name="T45" fmla="*/ 2147483647 h 49"/>
              <a:gd name="T46" fmla="*/ 0 w 47"/>
              <a:gd name="T47" fmla="*/ 2147483647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7" h="49">
                <a:moveTo>
                  <a:pt x="0" y="36"/>
                </a:moveTo>
                <a:lnTo>
                  <a:pt x="1" y="39"/>
                </a:lnTo>
                <a:lnTo>
                  <a:pt x="2" y="41"/>
                </a:lnTo>
                <a:lnTo>
                  <a:pt x="4" y="43"/>
                </a:lnTo>
                <a:lnTo>
                  <a:pt x="6" y="45"/>
                </a:lnTo>
                <a:lnTo>
                  <a:pt x="12" y="48"/>
                </a:lnTo>
                <a:lnTo>
                  <a:pt x="14" y="49"/>
                </a:lnTo>
                <a:lnTo>
                  <a:pt x="18" y="49"/>
                </a:lnTo>
                <a:lnTo>
                  <a:pt x="24" y="46"/>
                </a:lnTo>
                <a:lnTo>
                  <a:pt x="29" y="42"/>
                </a:lnTo>
                <a:lnTo>
                  <a:pt x="35" y="39"/>
                </a:lnTo>
                <a:lnTo>
                  <a:pt x="39" y="35"/>
                </a:lnTo>
                <a:lnTo>
                  <a:pt x="44" y="31"/>
                </a:lnTo>
                <a:lnTo>
                  <a:pt x="46" y="27"/>
                </a:lnTo>
                <a:lnTo>
                  <a:pt x="47" y="24"/>
                </a:lnTo>
                <a:lnTo>
                  <a:pt x="47" y="12"/>
                </a:lnTo>
                <a:lnTo>
                  <a:pt x="47" y="0"/>
                </a:lnTo>
                <a:lnTo>
                  <a:pt x="27" y="0"/>
                </a:lnTo>
                <a:lnTo>
                  <a:pt x="17" y="8"/>
                </a:lnTo>
                <a:lnTo>
                  <a:pt x="9" y="16"/>
                </a:lnTo>
                <a:lnTo>
                  <a:pt x="5" y="20"/>
                </a:lnTo>
                <a:lnTo>
                  <a:pt x="2" y="25"/>
                </a:lnTo>
                <a:lnTo>
                  <a:pt x="1" y="3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8" name="Freeform 56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2484438" y="3628827"/>
            <a:ext cx="12700" cy="57150"/>
          </a:xfrm>
          <a:custGeom>
            <a:avLst/>
            <a:gdLst>
              <a:gd name="T0" fmla="*/ 0 w 26"/>
              <a:gd name="T1" fmla="*/ 0 h 9"/>
              <a:gd name="T2" fmla="*/ 0 w 26"/>
              <a:gd name="T3" fmla="*/ 2147483647 h 9"/>
              <a:gd name="T4" fmla="*/ 2147483647 w 26"/>
              <a:gd name="T5" fmla="*/ 2147483647 h 9"/>
              <a:gd name="T6" fmla="*/ 2147483647 w 26"/>
              <a:gd name="T7" fmla="*/ 2147483647 h 9"/>
              <a:gd name="T8" fmla="*/ 2147483647 w 26"/>
              <a:gd name="T9" fmla="*/ 2147483647 h 9"/>
              <a:gd name="T10" fmla="*/ 2147483647 w 26"/>
              <a:gd name="T11" fmla="*/ 2147483647 h 9"/>
              <a:gd name="T12" fmla="*/ 2147483647 w 26"/>
              <a:gd name="T13" fmla="*/ 2147483647 h 9"/>
              <a:gd name="T14" fmla="*/ 2147483647 w 26"/>
              <a:gd name="T15" fmla="*/ 2147483647 h 9"/>
              <a:gd name="T16" fmla="*/ 2147483647 w 26"/>
              <a:gd name="T17" fmla="*/ 0 h 9"/>
              <a:gd name="T18" fmla="*/ 0 w 26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" h="9">
                <a:moveTo>
                  <a:pt x="0" y="0"/>
                </a:moveTo>
                <a:lnTo>
                  <a:pt x="0" y="4"/>
                </a:lnTo>
                <a:lnTo>
                  <a:pt x="3" y="7"/>
                </a:lnTo>
                <a:lnTo>
                  <a:pt x="6" y="8"/>
                </a:lnTo>
                <a:lnTo>
                  <a:pt x="11" y="9"/>
                </a:lnTo>
                <a:lnTo>
                  <a:pt x="15" y="8"/>
                </a:lnTo>
                <a:lnTo>
                  <a:pt x="20" y="7"/>
                </a:lnTo>
                <a:lnTo>
                  <a:pt x="23" y="4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9" name="Freeform 57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1966913" y="3300214"/>
            <a:ext cx="15875" cy="57150"/>
          </a:xfrm>
          <a:custGeom>
            <a:avLst/>
            <a:gdLst>
              <a:gd name="T0" fmla="*/ 0 w 39"/>
              <a:gd name="T1" fmla="*/ 0 h 18"/>
              <a:gd name="T2" fmla="*/ 0 w 39"/>
              <a:gd name="T3" fmla="*/ 2147483647 h 18"/>
              <a:gd name="T4" fmla="*/ 2147483647 w 39"/>
              <a:gd name="T5" fmla="*/ 2147483647 h 18"/>
              <a:gd name="T6" fmla="*/ 2147483647 w 39"/>
              <a:gd name="T7" fmla="*/ 2147483647 h 18"/>
              <a:gd name="T8" fmla="*/ 2147483647 w 39"/>
              <a:gd name="T9" fmla="*/ 2147483647 h 18"/>
              <a:gd name="T10" fmla="*/ 2147483647 w 39"/>
              <a:gd name="T11" fmla="*/ 2147483647 h 18"/>
              <a:gd name="T12" fmla="*/ 2147483647 w 39"/>
              <a:gd name="T13" fmla="*/ 2147483647 h 18"/>
              <a:gd name="T14" fmla="*/ 2147483647 w 39"/>
              <a:gd name="T15" fmla="*/ 2147483647 h 18"/>
              <a:gd name="T16" fmla="*/ 2147483647 w 39"/>
              <a:gd name="T17" fmla="*/ 2147483647 h 18"/>
              <a:gd name="T18" fmla="*/ 2147483647 w 39"/>
              <a:gd name="T19" fmla="*/ 2147483647 h 18"/>
              <a:gd name="T20" fmla="*/ 2147483647 w 39"/>
              <a:gd name="T21" fmla="*/ 2147483647 h 18"/>
              <a:gd name="T22" fmla="*/ 2147483647 w 39"/>
              <a:gd name="T23" fmla="*/ 2147483647 h 18"/>
              <a:gd name="T24" fmla="*/ 2147483647 w 39"/>
              <a:gd name="T25" fmla="*/ 0 h 18"/>
              <a:gd name="T26" fmla="*/ 0 w 39"/>
              <a:gd name="T27" fmla="*/ 0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18">
                <a:moveTo>
                  <a:pt x="0" y="0"/>
                </a:moveTo>
                <a:lnTo>
                  <a:pt x="0" y="18"/>
                </a:lnTo>
                <a:lnTo>
                  <a:pt x="6" y="18"/>
                </a:lnTo>
                <a:lnTo>
                  <a:pt x="13" y="18"/>
                </a:lnTo>
                <a:lnTo>
                  <a:pt x="23" y="17"/>
                </a:lnTo>
                <a:lnTo>
                  <a:pt x="30" y="14"/>
                </a:lnTo>
                <a:lnTo>
                  <a:pt x="34" y="12"/>
                </a:lnTo>
                <a:lnTo>
                  <a:pt x="37" y="10"/>
                </a:lnTo>
                <a:lnTo>
                  <a:pt x="38" y="8"/>
                </a:lnTo>
                <a:lnTo>
                  <a:pt x="39" y="6"/>
                </a:lnTo>
                <a:lnTo>
                  <a:pt x="29" y="5"/>
                </a:lnTo>
                <a:lnTo>
                  <a:pt x="19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00" name="Group 58"/>
          <p:cNvGrpSpPr>
            <a:grpSpLocks/>
          </p:cNvGrpSpPr>
          <p:nvPr>
            <p:custDataLst>
              <p:tags r:id="rId51"/>
            </p:custDataLst>
          </p:nvPr>
        </p:nvGrpSpPr>
        <p:grpSpPr bwMode="auto">
          <a:xfrm>
            <a:off x="2092325" y="3133527"/>
            <a:ext cx="131763" cy="195262"/>
            <a:chOff x="1199" y="2121"/>
            <a:chExt cx="97" cy="123"/>
          </a:xfrm>
        </p:grpSpPr>
        <p:sp>
          <p:nvSpPr>
            <p:cNvPr id="2578" name="Freeform 59"/>
            <p:cNvSpPr>
              <a:spLocks/>
            </p:cNvSpPr>
            <p:nvPr/>
          </p:nvSpPr>
          <p:spPr bwMode="auto">
            <a:xfrm>
              <a:off x="1274" y="2236"/>
              <a:ext cx="16" cy="8"/>
            </a:xfrm>
            <a:custGeom>
              <a:avLst/>
              <a:gdLst>
                <a:gd name="T0" fmla="*/ 0 w 52"/>
                <a:gd name="T1" fmla="*/ 0 h 25"/>
                <a:gd name="T2" fmla="*/ 0 w 52"/>
                <a:gd name="T3" fmla="*/ 0 h 25"/>
                <a:gd name="T4" fmla="*/ 0 w 52"/>
                <a:gd name="T5" fmla="*/ 0 h 25"/>
                <a:gd name="T6" fmla="*/ 0 w 52"/>
                <a:gd name="T7" fmla="*/ 0 h 25"/>
                <a:gd name="T8" fmla="*/ 0 w 52"/>
                <a:gd name="T9" fmla="*/ 0 h 25"/>
                <a:gd name="T10" fmla="*/ 0 w 52"/>
                <a:gd name="T11" fmla="*/ 0 h 25"/>
                <a:gd name="T12" fmla="*/ 0 w 52"/>
                <a:gd name="T13" fmla="*/ 0 h 25"/>
                <a:gd name="T14" fmla="*/ 1 w 52"/>
                <a:gd name="T15" fmla="*/ 0 h 25"/>
                <a:gd name="T16" fmla="*/ 1 w 52"/>
                <a:gd name="T17" fmla="*/ 0 h 25"/>
                <a:gd name="T18" fmla="*/ 0 w 52"/>
                <a:gd name="T19" fmla="*/ 0 h 25"/>
                <a:gd name="T20" fmla="*/ 0 w 52"/>
                <a:gd name="T21" fmla="*/ 0 h 25"/>
                <a:gd name="T22" fmla="*/ 0 w 52"/>
                <a:gd name="T23" fmla="*/ 0 h 25"/>
                <a:gd name="T24" fmla="*/ 0 w 52"/>
                <a:gd name="T25" fmla="*/ 0 h 25"/>
                <a:gd name="T26" fmla="*/ 0 w 52"/>
                <a:gd name="T27" fmla="*/ 0 h 25"/>
                <a:gd name="T28" fmla="*/ 0 w 52"/>
                <a:gd name="T29" fmla="*/ 0 h 25"/>
                <a:gd name="T30" fmla="*/ 0 w 52"/>
                <a:gd name="T31" fmla="*/ 0 h 25"/>
                <a:gd name="T32" fmla="*/ 0 w 52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25">
                  <a:moveTo>
                    <a:pt x="0" y="25"/>
                  </a:moveTo>
                  <a:lnTo>
                    <a:pt x="7" y="25"/>
                  </a:lnTo>
                  <a:lnTo>
                    <a:pt x="15" y="24"/>
                  </a:lnTo>
                  <a:lnTo>
                    <a:pt x="23" y="22"/>
                  </a:lnTo>
                  <a:lnTo>
                    <a:pt x="30" y="19"/>
                  </a:lnTo>
                  <a:lnTo>
                    <a:pt x="38" y="15"/>
                  </a:lnTo>
                  <a:lnTo>
                    <a:pt x="43" y="11"/>
                  </a:lnTo>
                  <a:lnTo>
                    <a:pt x="49" y="6"/>
                  </a:lnTo>
                  <a:lnTo>
                    <a:pt x="52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6" y="3"/>
                  </a:lnTo>
                  <a:lnTo>
                    <a:pt x="11" y="6"/>
                  </a:lnTo>
                  <a:lnTo>
                    <a:pt x="5" y="10"/>
                  </a:lnTo>
                  <a:lnTo>
                    <a:pt x="2" y="16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9" name="Freeform 60"/>
            <p:cNvSpPr>
              <a:spLocks/>
            </p:cNvSpPr>
            <p:nvPr/>
          </p:nvSpPr>
          <p:spPr bwMode="auto">
            <a:xfrm>
              <a:off x="1199" y="2131"/>
              <a:ext cx="11" cy="4"/>
            </a:xfrm>
            <a:custGeom>
              <a:avLst/>
              <a:gdLst>
                <a:gd name="T0" fmla="*/ 0 w 33"/>
                <a:gd name="T1" fmla="*/ 0 h 13"/>
                <a:gd name="T2" fmla="*/ 0 w 33"/>
                <a:gd name="T3" fmla="*/ 0 h 13"/>
                <a:gd name="T4" fmla="*/ 0 w 33"/>
                <a:gd name="T5" fmla="*/ 0 h 13"/>
                <a:gd name="T6" fmla="*/ 0 w 33"/>
                <a:gd name="T7" fmla="*/ 0 h 13"/>
                <a:gd name="T8" fmla="*/ 0 w 33"/>
                <a:gd name="T9" fmla="*/ 0 h 13"/>
                <a:gd name="T10" fmla="*/ 0 w 33"/>
                <a:gd name="T11" fmla="*/ 0 h 13"/>
                <a:gd name="T12" fmla="*/ 0 w 33"/>
                <a:gd name="T13" fmla="*/ 0 h 13"/>
                <a:gd name="T14" fmla="*/ 0 w 33"/>
                <a:gd name="T15" fmla="*/ 0 h 13"/>
                <a:gd name="T16" fmla="*/ 0 w 33"/>
                <a:gd name="T17" fmla="*/ 0 h 13"/>
                <a:gd name="T18" fmla="*/ 0 w 33"/>
                <a:gd name="T19" fmla="*/ 0 h 13"/>
                <a:gd name="T20" fmla="*/ 0 w 33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  <a:lnTo>
                    <a:pt x="9" y="13"/>
                  </a:lnTo>
                  <a:lnTo>
                    <a:pt x="16" y="13"/>
                  </a:lnTo>
                  <a:lnTo>
                    <a:pt x="24" y="11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6" y="1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Freeform 61"/>
            <p:cNvSpPr>
              <a:spLocks/>
            </p:cNvSpPr>
            <p:nvPr/>
          </p:nvSpPr>
          <p:spPr bwMode="auto">
            <a:xfrm>
              <a:off x="1210" y="2121"/>
              <a:ext cx="20" cy="28"/>
            </a:xfrm>
            <a:custGeom>
              <a:avLst/>
              <a:gdLst>
                <a:gd name="T0" fmla="*/ 0 w 67"/>
                <a:gd name="T1" fmla="*/ 0 h 86"/>
                <a:gd name="T2" fmla="*/ 0 w 67"/>
                <a:gd name="T3" fmla="*/ 0 h 86"/>
                <a:gd name="T4" fmla="*/ 0 w 67"/>
                <a:gd name="T5" fmla="*/ 0 h 86"/>
                <a:gd name="T6" fmla="*/ 0 w 67"/>
                <a:gd name="T7" fmla="*/ 0 h 86"/>
                <a:gd name="T8" fmla="*/ 0 w 67"/>
                <a:gd name="T9" fmla="*/ 0 h 86"/>
                <a:gd name="T10" fmla="*/ 0 w 67"/>
                <a:gd name="T11" fmla="*/ 0 h 86"/>
                <a:gd name="T12" fmla="*/ 0 w 67"/>
                <a:gd name="T13" fmla="*/ 0 h 86"/>
                <a:gd name="T14" fmla="*/ 0 w 67"/>
                <a:gd name="T15" fmla="*/ 0 h 86"/>
                <a:gd name="T16" fmla="*/ 0 w 67"/>
                <a:gd name="T17" fmla="*/ 0 h 86"/>
                <a:gd name="T18" fmla="*/ 0 w 67"/>
                <a:gd name="T19" fmla="*/ 0 h 86"/>
                <a:gd name="T20" fmla="*/ 1 w 67"/>
                <a:gd name="T21" fmla="*/ 0 h 86"/>
                <a:gd name="T22" fmla="*/ 1 w 67"/>
                <a:gd name="T23" fmla="*/ 1 h 86"/>
                <a:gd name="T24" fmla="*/ 1 w 67"/>
                <a:gd name="T25" fmla="*/ 1 h 86"/>
                <a:gd name="T26" fmla="*/ 1 w 67"/>
                <a:gd name="T27" fmla="*/ 1 h 86"/>
                <a:gd name="T28" fmla="*/ 1 w 67"/>
                <a:gd name="T29" fmla="*/ 1 h 86"/>
                <a:gd name="T30" fmla="*/ 1 w 67"/>
                <a:gd name="T31" fmla="*/ 1 h 86"/>
                <a:gd name="T32" fmla="*/ 0 w 67"/>
                <a:gd name="T33" fmla="*/ 1 h 86"/>
                <a:gd name="T34" fmla="*/ 0 w 67"/>
                <a:gd name="T35" fmla="*/ 1 h 86"/>
                <a:gd name="T36" fmla="*/ 0 w 67"/>
                <a:gd name="T37" fmla="*/ 1 h 86"/>
                <a:gd name="T38" fmla="*/ 0 w 67"/>
                <a:gd name="T39" fmla="*/ 1 h 86"/>
                <a:gd name="T40" fmla="*/ 0 w 67"/>
                <a:gd name="T41" fmla="*/ 0 h 86"/>
                <a:gd name="T42" fmla="*/ 0 w 67"/>
                <a:gd name="T43" fmla="*/ 0 h 86"/>
                <a:gd name="T44" fmla="*/ 0 w 67"/>
                <a:gd name="T45" fmla="*/ 0 h 86"/>
                <a:gd name="T46" fmla="*/ 0 w 67"/>
                <a:gd name="T47" fmla="*/ 0 h 86"/>
                <a:gd name="T48" fmla="*/ 0 w 67"/>
                <a:gd name="T49" fmla="*/ 0 h 86"/>
                <a:gd name="T50" fmla="*/ 0 w 67"/>
                <a:gd name="T51" fmla="*/ 0 h 86"/>
                <a:gd name="T52" fmla="*/ 0 w 67"/>
                <a:gd name="T53" fmla="*/ 0 h 86"/>
                <a:gd name="T54" fmla="*/ 0 w 67"/>
                <a:gd name="T55" fmla="*/ 0 h 86"/>
                <a:gd name="T56" fmla="*/ 0 w 67"/>
                <a:gd name="T57" fmla="*/ 0 h 8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" h="86">
                  <a:moveTo>
                    <a:pt x="26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29" y="4"/>
                  </a:lnTo>
                  <a:lnTo>
                    <a:pt x="33" y="8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47" y="17"/>
                  </a:lnTo>
                  <a:lnTo>
                    <a:pt x="54" y="18"/>
                  </a:lnTo>
                  <a:lnTo>
                    <a:pt x="58" y="30"/>
                  </a:lnTo>
                  <a:lnTo>
                    <a:pt x="62" y="40"/>
                  </a:lnTo>
                  <a:lnTo>
                    <a:pt x="63" y="45"/>
                  </a:lnTo>
                  <a:lnTo>
                    <a:pt x="66" y="50"/>
                  </a:lnTo>
                  <a:lnTo>
                    <a:pt x="66" y="55"/>
                  </a:lnTo>
                  <a:lnTo>
                    <a:pt x="67" y="61"/>
                  </a:lnTo>
                  <a:lnTo>
                    <a:pt x="63" y="74"/>
                  </a:lnTo>
                  <a:lnTo>
                    <a:pt x="60" y="86"/>
                  </a:lnTo>
                  <a:lnTo>
                    <a:pt x="55" y="69"/>
                  </a:lnTo>
                  <a:lnTo>
                    <a:pt x="51" y="54"/>
                  </a:lnTo>
                  <a:lnTo>
                    <a:pt x="50" y="47"/>
                  </a:lnTo>
                  <a:lnTo>
                    <a:pt x="50" y="41"/>
                  </a:lnTo>
                  <a:lnTo>
                    <a:pt x="51" y="35"/>
                  </a:lnTo>
                  <a:lnTo>
                    <a:pt x="54" y="30"/>
                  </a:lnTo>
                  <a:lnTo>
                    <a:pt x="44" y="30"/>
                  </a:lnTo>
                  <a:lnTo>
                    <a:pt x="35" y="29"/>
                  </a:lnTo>
                  <a:lnTo>
                    <a:pt x="32" y="27"/>
                  </a:lnTo>
                  <a:lnTo>
                    <a:pt x="28" y="25"/>
                  </a:lnTo>
                  <a:lnTo>
                    <a:pt x="27" y="2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Freeform 62"/>
            <p:cNvSpPr>
              <a:spLocks/>
            </p:cNvSpPr>
            <p:nvPr/>
          </p:nvSpPr>
          <p:spPr bwMode="auto">
            <a:xfrm>
              <a:off x="1201" y="2159"/>
              <a:ext cx="16" cy="28"/>
            </a:xfrm>
            <a:custGeom>
              <a:avLst/>
              <a:gdLst>
                <a:gd name="T0" fmla="*/ 0 w 49"/>
                <a:gd name="T1" fmla="*/ 0 h 86"/>
                <a:gd name="T2" fmla="*/ 0 w 49"/>
                <a:gd name="T3" fmla="*/ 0 h 86"/>
                <a:gd name="T4" fmla="*/ 0 w 49"/>
                <a:gd name="T5" fmla="*/ 0 h 86"/>
                <a:gd name="T6" fmla="*/ 0 w 49"/>
                <a:gd name="T7" fmla="*/ 0 h 86"/>
                <a:gd name="T8" fmla="*/ 0 w 49"/>
                <a:gd name="T9" fmla="*/ 0 h 86"/>
                <a:gd name="T10" fmla="*/ 0 w 49"/>
                <a:gd name="T11" fmla="*/ 0 h 86"/>
                <a:gd name="T12" fmla="*/ 0 w 49"/>
                <a:gd name="T13" fmla="*/ 0 h 86"/>
                <a:gd name="T14" fmla="*/ 0 w 49"/>
                <a:gd name="T15" fmla="*/ 0 h 86"/>
                <a:gd name="T16" fmla="*/ 0 w 49"/>
                <a:gd name="T17" fmla="*/ 1 h 86"/>
                <a:gd name="T18" fmla="*/ 0 w 49"/>
                <a:gd name="T19" fmla="*/ 1 h 86"/>
                <a:gd name="T20" fmla="*/ 0 w 49"/>
                <a:gd name="T21" fmla="*/ 1 h 86"/>
                <a:gd name="T22" fmla="*/ 0 w 49"/>
                <a:gd name="T23" fmla="*/ 1 h 86"/>
                <a:gd name="T24" fmla="*/ 0 w 49"/>
                <a:gd name="T25" fmla="*/ 1 h 86"/>
                <a:gd name="T26" fmla="*/ 0 w 49"/>
                <a:gd name="T27" fmla="*/ 1 h 86"/>
                <a:gd name="T28" fmla="*/ 0 w 49"/>
                <a:gd name="T29" fmla="*/ 1 h 86"/>
                <a:gd name="T30" fmla="*/ 0 w 49"/>
                <a:gd name="T31" fmla="*/ 1 h 86"/>
                <a:gd name="T32" fmla="*/ 0 w 49"/>
                <a:gd name="T33" fmla="*/ 1 h 86"/>
                <a:gd name="T34" fmla="*/ 1 w 49"/>
                <a:gd name="T35" fmla="*/ 1 h 86"/>
                <a:gd name="T36" fmla="*/ 1 w 49"/>
                <a:gd name="T37" fmla="*/ 1 h 86"/>
                <a:gd name="T38" fmla="*/ 1 w 49"/>
                <a:gd name="T39" fmla="*/ 0 h 86"/>
                <a:gd name="T40" fmla="*/ 1 w 49"/>
                <a:gd name="T41" fmla="*/ 0 h 86"/>
                <a:gd name="T42" fmla="*/ 1 w 49"/>
                <a:gd name="T43" fmla="*/ 0 h 86"/>
                <a:gd name="T44" fmla="*/ 1 w 49"/>
                <a:gd name="T45" fmla="*/ 0 h 86"/>
                <a:gd name="T46" fmla="*/ 1 w 49"/>
                <a:gd name="T47" fmla="*/ 0 h 86"/>
                <a:gd name="T48" fmla="*/ 0 w 49"/>
                <a:gd name="T49" fmla="*/ 0 h 86"/>
                <a:gd name="T50" fmla="*/ 0 w 49"/>
                <a:gd name="T51" fmla="*/ 0 h 86"/>
                <a:gd name="T52" fmla="*/ 0 w 49"/>
                <a:gd name="T53" fmla="*/ 0 h 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86">
                  <a:moveTo>
                    <a:pt x="27" y="12"/>
                  </a:moveTo>
                  <a:lnTo>
                    <a:pt x="20" y="6"/>
                  </a:lnTo>
                  <a:lnTo>
                    <a:pt x="14" y="0"/>
                  </a:lnTo>
                  <a:lnTo>
                    <a:pt x="9" y="5"/>
                  </a:lnTo>
                  <a:lnTo>
                    <a:pt x="5" y="13"/>
                  </a:lnTo>
                  <a:lnTo>
                    <a:pt x="1" y="21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3"/>
                  </a:lnTo>
                  <a:lnTo>
                    <a:pt x="5" y="50"/>
                  </a:lnTo>
                  <a:lnTo>
                    <a:pt x="8" y="58"/>
                  </a:lnTo>
                  <a:lnTo>
                    <a:pt x="12" y="66"/>
                  </a:lnTo>
                  <a:lnTo>
                    <a:pt x="17" y="74"/>
                  </a:lnTo>
                  <a:lnTo>
                    <a:pt x="22" y="80"/>
                  </a:lnTo>
                  <a:lnTo>
                    <a:pt x="27" y="86"/>
                  </a:lnTo>
                  <a:lnTo>
                    <a:pt x="31" y="79"/>
                  </a:lnTo>
                  <a:lnTo>
                    <a:pt x="37" y="69"/>
                  </a:lnTo>
                  <a:lnTo>
                    <a:pt x="42" y="57"/>
                  </a:lnTo>
                  <a:lnTo>
                    <a:pt x="46" y="45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26"/>
                  </a:lnTo>
                  <a:lnTo>
                    <a:pt x="48" y="22"/>
                  </a:lnTo>
                  <a:lnTo>
                    <a:pt x="44" y="18"/>
                  </a:lnTo>
                  <a:lnTo>
                    <a:pt x="40" y="15"/>
                  </a:lnTo>
                  <a:lnTo>
                    <a:pt x="34" y="13"/>
                  </a:lnTo>
                  <a:lnTo>
                    <a:pt x="27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63"/>
            <p:cNvSpPr>
              <a:spLocks/>
            </p:cNvSpPr>
            <p:nvPr/>
          </p:nvSpPr>
          <p:spPr bwMode="auto">
            <a:xfrm>
              <a:off x="1226" y="2161"/>
              <a:ext cx="2" cy="4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0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0 h 12"/>
                <a:gd name="T10" fmla="*/ 0 w 6"/>
                <a:gd name="T11" fmla="*/ 0 h 12"/>
                <a:gd name="T12" fmla="*/ 0 w 6"/>
                <a:gd name="T13" fmla="*/ 0 h 12"/>
                <a:gd name="T14" fmla="*/ 0 w 6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3" name="Freeform 64"/>
            <p:cNvSpPr>
              <a:spLocks/>
            </p:cNvSpPr>
            <p:nvPr/>
          </p:nvSpPr>
          <p:spPr bwMode="auto">
            <a:xfrm>
              <a:off x="1230" y="2154"/>
              <a:ext cx="13" cy="15"/>
            </a:xfrm>
            <a:custGeom>
              <a:avLst/>
              <a:gdLst>
                <a:gd name="T0" fmla="*/ 0 w 39"/>
                <a:gd name="T1" fmla="*/ 0 h 48"/>
                <a:gd name="T2" fmla="*/ 0 w 39"/>
                <a:gd name="T3" fmla="*/ 0 h 48"/>
                <a:gd name="T4" fmla="*/ 0 w 39"/>
                <a:gd name="T5" fmla="*/ 0 h 48"/>
                <a:gd name="T6" fmla="*/ 0 w 39"/>
                <a:gd name="T7" fmla="*/ 0 h 48"/>
                <a:gd name="T8" fmla="*/ 0 w 39"/>
                <a:gd name="T9" fmla="*/ 0 h 48"/>
                <a:gd name="T10" fmla="*/ 0 w 39"/>
                <a:gd name="T11" fmla="*/ 0 h 48"/>
                <a:gd name="T12" fmla="*/ 0 w 39"/>
                <a:gd name="T13" fmla="*/ 1 h 48"/>
                <a:gd name="T14" fmla="*/ 0 w 39"/>
                <a:gd name="T15" fmla="*/ 0 h 48"/>
                <a:gd name="T16" fmla="*/ 0 w 39"/>
                <a:gd name="T17" fmla="*/ 0 h 48"/>
                <a:gd name="T18" fmla="*/ 0 w 39"/>
                <a:gd name="T19" fmla="*/ 0 h 48"/>
                <a:gd name="T20" fmla="*/ 0 w 39"/>
                <a:gd name="T21" fmla="*/ 0 h 48"/>
                <a:gd name="T22" fmla="*/ 0 w 39"/>
                <a:gd name="T23" fmla="*/ 0 h 48"/>
                <a:gd name="T24" fmla="*/ 0 w 39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48">
                  <a:moveTo>
                    <a:pt x="0" y="0"/>
                  </a:moveTo>
                  <a:lnTo>
                    <a:pt x="11" y="9"/>
                  </a:lnTo>
                  <a:lnTo>
                    <a:pt x="22" y="17"/>
                  </a:lnTo>
                  <a:lnTo>
                    <a:pt x="32" y="24"/>
                  </a:lnTo>
                  <a:lnTo>
                    <a:pt x="39" y="30"/>
                  </a:lnTo>
                  <a:lnTo>
                    <a:pt x="36" y="39"/>
                  </a:lnTo>
                  <a:lnTo>
                    <a:pt x="33" y="48"/>
                  </a:lnTo>
                  <a:lnTo>
                    <a:pt x="18" y="36"/>
                  </a:lnTo>
                  <a:lnTo>
                    <a:pt x="8" y="26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4" name="Freeform 65"/>
            <p:cNvSpPr>
              <a:spLocks/>
            </p:cNvSpPr>
            <p:nvPr/>
          </p:nvSpPr>
          <p:spPr bwMode="auto">
            <a:xfrm>
              <a:off x="1247" y="2167"/>
              <a:ext cx="6" cy="14"/>
            </a:xfrm>
            <a:custGeom>
              <a:avLst/>
              <a:gdLst>
                <a:gd name="T0" fmla="*/ 0 w 16"/>
                <a:gd name="T1" fmla="*/ 0 h 43"/>
                <a:gd name="T2" fmla="*/ 0 w 16"/>
                <a:gd name="T3" fmla="*/ 0 h 43"/>
                <a:gd name="T4" fmla="*/ 0 w 16"/>
                <a:gd name="T5" fmla="*/ 0 h 43"/>
                <a:gd name="T6" fmla="*/ 0 w 16"/>
                <a:gd name="T7" fmla="*/ 0 h 43"/>
                <a:gd name="T8" fmla="*/ 0 w 16"/>
                <a:gd name="T9" fmla="*/ 0 h 43"/>
                <a:gd name="T10" fmla="*/ 0 w 16"/>
                <a:gd name="T11" fmla="*/ 0 h 43"/>
                <a:gd name="T12" fmla="*/ 0 w 16"/>
                <a:gd name="T13" fmla="*/ 0 h 43"/>
                <a:gd name="T14" fmla="*/ 0 w 16"/>
                <a:gd name="T15" fmla="*/ 0 h 43"/>
                <a:gd name="T16" fmla="*/ 0 w 16"/>
                <a:gd name="T17" fmla="*/ 1 h 43"/>
                <a:gd name="T18" fmla="*/ 0 w 16"/>
                <a:gd name="T19" fmla="*/ 0 h 43"/>
                <a:gd name="T20" fmla="*/ 0 w 16"/>
                <a:gd name="T21" fmla="*/ 0 h 43"/>
                <a:gd name="T22" fmla="*/ 0 w 16"/>
                <a:gd name="T23" fmla="*/ 0 h 43"/>
                <a:gd name="T24" fmla="*/ 0 w 16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" h="43">
                  <a:moveTo>
                    <a:pt x="7" y="0"/>
                  </a:moveTo>
                  <a:lnTo>
                    <a:pt x="11" y="9"/>
                  </a:lnTo>
                  <a:lnTo>
                    <a:pt x="15" y="16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5" y="31"/>
                  </a:lnTo>
                  <a:lnTo>
                    <a:pt x="11" y="35"/>
                  </a:lnTo>
                  <a:lnTo>
                    <a:pt x="7" y="3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4" y="18"/>
                  </a:lnTo>
                  <a:lnTo>
                    <a:pt x="6" y="9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5" name="Freeform 66"/>
            <p:cNvSpPr>
              <a:spLocks/>
            </p:cNvSpPr>
            <p:nvPr/>
          </p:nvSpPr>
          <p:spPr bwMode="auto">
            <a:xfrm>
              <a:off x="1248" y="2190"/>
              <a:ext cx="8" cy="12"/>
            </a:xfrm>
            <a:custGeom>
              <a:avLst/>
              <a:gdLst>
                <a:gd name="T0" fmla="*/ 0 w 24"/>
                <a:gd name="T1" fmla="*/ 0 h 37"/>
                <a:gd name="T2" fmla="*/ 0 w 24"/>
                <a:gd name="T3" fmla="*/ 0 h 37"/>
                <a:gd name="T4" fmla="*/ 0 w 24"/>
                <a:gd name="T5" fmla="*/ 0 h 37"/>
                <a:gd name="T6" fmla="*/ 0 w 24"/>
                <a:gd name="T7" fmla="*/ 0 h 37"/>
                <a:gd name="T8" fmla="*/ 0 w 24"/>
                <a:gd name="T9" fmla="*/ 0 h 37"/>
                <a:gd name="T10" fmla="*/ 0 w 24"/>
                <a:gd name="T11" fmla="*/ 0 h 37"/>
                <a:gd name="T12" fmla="*/ 0 w 24"/>
                <a:gd name="T13" fmla="*/ 0 h 37"/>
                <a:gd name="T14" fmla="*/ 0 w 24"/>
                <a:gd name="T15" fmla="*/ 0 h 37"/>
                <a:gd name="T16" fmla="*/ 0 w 24"/>
                <a:gd name="T17" fmla="*/ 0 h 37"/>
                <a:gd name="T18" fmla="*/ 0 w 24"/>
                <a:gd name="T19" fmla="*/ 0 h 37"/>
                <a:gd name="T20" fmla="*/ 0 w 24"/>
                <a:gd name="T21" fmla="*/ 0 h 37"/>
                <a:gd name="T22" fmla="*/ 0 w 24"/>
                <a:gd name="T23" fmla="*/ 0 h 37"/>
                <a:gd name="T24" fmla="*/ 0 w 24"/>
                <a:gd name="T25" fmla="*/ 0 h 37"/>
                <a:gd name="T26" fmla="*/ 0 w 24"/>
                <a:gd name="T27" fmla="*/ 0 h 37"/>
                <a:gd name="T28" fmla="*/ 0 w 24"/>
                <a:gd name="T29" fmla="*/ 0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" h="37">
                  <a:moveTo>
                    <a:pt x="24" y="36"/>
                  </a:moveTo>
                  <a:lnTo>
                    <a:pt x="19" y="27"/>
                  </a:lnTo>
                  <a:lnTo>
                    <a:pt x="15" y="18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6" y="10"/>
                  </a:lnTo>
                  <a:lnTo>
                    <a:pt x="3" y="19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14" y="37"/>
                  </a:lnTo>
                  <a:lnTo>
                    <a:pt x="24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6" name="Freeform 67"/>
            <p:cNvSpPr>
              <a:spLocks/>
            </p:cNvSpPr>
            <p:nvPr/>
          </p:nvSpPr>
          <p:spPr bwMode="auto">
            <a:xfrm>
              <a:off x="1265" y="2204"/>
              <a:ext cx="11" cy="17"/>
            </a:xfrm>
            <a:custGeom>
              <a:avLst/>
              <a:gdLst>
                <a:gd name="T0" fmla="*/ 0 w 34"/>
                <a:gd name="T1" fmla="*/ 0 h 55"/>
                <a:gd name="T2" fmla="*/ 0 w 34"/>
                <a:gd name="T3" fmla="*/ 0 h 55"/>
                <a:gd name="T4" fmla="*/ 0 w 34"/>
                <a:gd name="T5" fmla="*/ 0 h 55"/>
                <a:gd name="T6" fmla="*/ 0 w 34"/>
                <a:gd name="T7" fmla="*/ 0 h 55"/>
                <a:gd name="T8" fmla="*/ 0 w 34"/>
                <a:gd name="T9" fmla="*/ 0 h 55"/>
                <a:gd name="T10" fmla="*/ 0 w 34"/>
                <a:gd name="T11" fmla="*/ 0 h 55"/>
                <a:gd name="T12" fmla="*/ 0 w 34"/>
                <a:gd name="T13" fmla="*/ 1 h 55"/>
                <a:gd name="T14" fmla="*/ 0 w 34"/>
                <a:gd name="T15" fmla="*/ 1 h 55"/>
                <a:gd name="T16" fmla="*/ 0 w 34"/>
                <a:gd name="T17" fmla="*/ 1 h 55"/>
                <a:gd name="T18" fmla="*/ 0 w 34"/>
                <a:gd name="T19" fmla="*/ 1 h 55"/>
                <a:gd name="T20" fmla="*/ 0 w 34"/>
                <a:gd name="T21" fmla="*/ 1 h 55"/>
                <a:gd name="T22" fmla="*/ 0 w 34"/>
                <a:gd name="T23" fmla="*/ 0 h 55"/>
                <a:gd name="T24" fmla="*/ 0 w 34"/>
                <a:gd name="T25" fmla="*/ 0 h 55"/>
                <a:gd name="T26" fmla="*/ 0 w 34"/>
                <a:gd name="T27" fmla="*/ 0 h 55"/>
                <a:gd name="T28" fmla="*/ 0 w 34"/>
                <a:gd name="T29" fmla="*/ 0 h 55"/>
                <a:gd name="T30" fmla="*/ 0 w 34"/>
                <a:gd name="T31" fmla="*/ 0 h 55"/>
                <a:gd name="T32" fmla="*/ 0 w 34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4" h="55">
                  <a:moveTo>
                    <a:pt x="34" y="0"/>
                  </a:moveTo>
                  <a:lnTo>
                    <a:pt x="34" y="13"/>
                  </a:lnTo>
                  <a:lnTo>
                    <a:pt x="34" y="25"/>
                  </a:lnTo>
                  <a:lnTo>
                    <a:pt x="33" y="32"/>
                  </a:lnTo>
                  <a:lnTo>
                    <a:pt x="31" y="38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0" y="51"/>
                  </a:lnTo>
                  <a:lnTo>
                    <a:pt x="14" y="53"/>
                  </a:lnTo>
                  <a:lnTo>
                    <a:pt x="8" y="55"/>
                  </a:lnTo>
                  <a:lnTo>
                    <a:pt x="0" y="55"/>
                  </a:lnTo>
                  <a:lnTo>
                    <a:pt x="9" y="36"/>
                  </a:lnTo>
                  <a:lnTo>
                    <a:pt x="14" y="21"/>
                  </a:lnTo>
                  <a:lnTo>
                    <a:pt x="18" y="16"/>
                  </a:lnTo>
                  <a:lnTo>
                    <a:pt x="22" y="10"/>
                  </a:lnTo>
                  <a:lnTo>
                    <a:pt x="28" y="5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7" name="Freeform 68"/>
            <p:cNvSpPr>
              <a:spLocks/>
            </p:cNvSpPr>
            <p:nvPr/>
          </p:nvSpPr>
          <p:spPr bwMode="auto">
            <a:xfrm>
              <a:off x="1285" y="2215"/>
              <a:ext cx="11" cy="4"/>
            </a:xfrm>
            <a:custGeom>
              <a:avLst/>
              <a:gdLst>
                <a:gd name="T0" fmla="*/ 0 w 33"/>
                <a:gd name="T1" fmla="*/ 0 h 12"/>
                <a:gd name="T2" fmla="*/ 0 w 33"/>
                <a:gd name="T3" fmla="*/ 0 h 12"/>
                <a:gd name="T4" fmla="*/ 0 w 33"/>
                <a:gd name="T5" fmla="*/ 0 h 12"/>
                <a:gd name="T6" fmla="*/ 0 w 33"/>
                <a:gd name="T7" fmla="*/ 0 h 12"/>
                <a:gd name="T8" fmla="*/ 0 w 33"/>
                <a:gd name="T9" fmla="*/ 0 h 12"/>
                <a:gd name="T10" fmla="*/ 0 w 33"/>
                <a:gd name="T11" fmla="*/ 0 h 12"/>
                <a:gd name="T12" fmla="*/ 0 w 33"/>
                <a:gd name="T13" fmla="*/ 0 h 12"/>
                <a:gd name="T14" fmla="*/ 0 w 33"/>
                <a:gd name="T15" fmla="*/ 0 h 12"/>
                <a:gd name="T16" fmla="*/ 0 w 33"/>
                <a:gd name="T17" fmla="*/ 0 h 12"/>
                <a:gd name="T18" fmla="*/ 0 w 33"/>
                <a:gd name="T19" fmla="*/ 0 h 12"/>
                <a:gd name="T20" fmla="*/ 0 w 33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3" h="12">
                  <a:moveTo>
                    <a:pt x="0" y="0"/>
                  </a:moveTo>
                  <a:lnTo>
                    <a:pt x="2" y="4"/>
                  </a:lnTo>
                  <a:lnTo>
                    <a:pt x="6" y="7"/>
                  </a:lnTo>
                  <a:lnTo>
                    <a:pt x="10" y="9"/>
                  </a:lnTo>
                  <a:lnTo>
                    <a:pt x="14" y="11"/>
                  </a:lnTo>
                  <a:lnTo>
                    <a:pt x="23" y="12"/>
                  </a:lnTo>
                  <a:lnTo>
                    <a:pt x="33" y="12"/>
                  </a:lnTo>
                  <a:lnTo>
                    <a:pt x="28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01" name="Freeform 69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905750" y="4560689"/>
            <a:ext cx="12700" cy="57150"/>
          </a:xfrm>
          <a:custGeom>
            <a:avLst/>
            <a:gdLst>
              <a:gd name="T0" fmla="*/ 0 w 33"/>
              <a:gd name="T1" fmla="*/ 2147483647 h 62"/>
              <a:gd name="T2" fmla="*/ 0 w 33"/>
              <a:gd name="T3" fmla="*/ 2147483647 h 62"/>
              <a:gd name="T4" fmla="*/ 0 w 33"/>
              <a:gd name="T5" fmla="*/ 2147483647 h 62"/>
              <a:gd name="T6" fmla="*/ 0 w 33"/>
              <a:gd name="T7" fmla="*/ 2147483647 h 62"/>
              <a:gd name="T8" fmla="*/ 0 w 33"/>
              <a:gd name="T9" fmla="*/ 2147483647 h 62"/>
              <a:gd name="T10" fmla="*/ 0 w 33"/>
              <a:gd name="T11" fmla="*/ 2147483647 h 62"/>
              <a:gd name="T12" fmla="*/ 2147483647 w 33"/>
              <a:gd name="T13" fmla="*/ 2147483647 h 62"/>
              <a:gd name="T14" fmla="*/ 2147483647 w 33"/>
              <a:gd name="T15" fmla="*/ 2147483647 h 62"/>
              <a:gd name="T16" fmla="*/ 2147483647 w 33"/>
              <a:gd name="T17" fmla="*/ 2147483647 h 62"/>
              <a:gd name="T18" fmla="*/ 2147483647 w 33"/>
              <a:gd name="T19" fmla="*/ 2147483647 h 62"/>
              <a:gd name="T20" fmla="*/ 2147483647 w 33"/>
              <a:gd name="T21" fmla="*/ 0 h 62"/>
              <a:gd name="T22" fmla="*/ 2147483647 w 33"/>
              <a:gd name="T23" fmla="*/ 2147483647 h 62"/>
              <a:gd name="T24" fmla="*/ 2147483647 w 33"/>
              <a:gd name="T25" fmla="*/ 2147483647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" h="62">
                <a:moveTo>
                  <a:pt x="0" y="62"/>
                </a:moveTo>
                <a:lnTo>
                  <a:pt x="0" y="53"/>
                </a:lnTo>
                <a:lnTo>
                  <a:pt x="0" y="45"/>
                </a:lnTo>
                <a:lnTo>
                  <a:pt x="0" y="37"/>
                </a:lnTo>
                <a:lnTo>
                  <a:pt x="0" y="31"/>
                </a:lnTo>
                <a:lnTo>
                  <a:pt x="0" y="26"/>
                </a:lnTo>
                <a:lnTo>
                  <a:pt x="2" y="22"/>
                </a:lnTo>
                <a:lnTo>
                  <a:pt x="4" y="17"/>
                </a:lnTo>
                <a:lnTo>
                  <a:pt x="8" y="13"/>
                </a:lnTo>
                <a:lnTo>
                  <a:pt x="14" y="6"/>
                </a:lnTo>
                <a:lnTo>
                  <a:pt x="20" y="0"/>
                </a:lnTo>
                <a:lnTo>
                  <a:pt x="26" y="6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2" name="Freeform 70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915275" y="4651177"/>
            <a:ext cx="9525" cy="58737"/>
          </a:xfrm>
          <a:custGeom>
            <a:avLst/>
            <a:gdLst>
              <a:gd name="T0" fmla="*/ 0 w 26"/>
              <a:gd name="T1" fmla="*/ 2147483647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2147483647 h 18"/>
              <a:gd name="T8" fmla="*/ 2147483647 w 26"/>
              <a:gd name="T9" fmla="*/ 2147483647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6" h="18">
                <a:moveTo>
                  <a:pt x="0" y="18"/>
                </a:moveTo>
                <a:lnTo>
                  <a:pt x="0" y="0"/>
                </a:lnTo>
                <a:lnTo>
                  <a:pt x="26" y="0"/>
                </a:lnTo>
                <a:lnTo>
                  <a:pt x="6" y="12"/>
                </a:lnTo>
                <a:lnTo>
                  <a:pt x="6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3" name="Freeform 71"/>
          <p:cNvSpPr>
            <a:spLocks/>
          </p:cNvSpPr>
          <p:nvPr>
            <p:custDataLst>
              <p:tags r:id="rId54"/>
            </p:custDataLst>
          </p:nvPr>
        </p:nvSpPr>
        <p:spPr bwMode="auto">
          <a:xfrm>
            <a:off x="8029575" y="4560689"/>
            <a:ext cx="77788" cy="130175"/>
          </a:xfrm>
          <a:custGeom>
            <a:avLst/>
            <a:gdLst>
              <a:gd name="T0" fmla="*/ 2147483647 w 180"/>
              <a:gd name="T1" fmla="*/ 2147483647 h 240"/>
              <a:gd name="T2" fmla="*/ 2147483647 w 180"/>
              <a:gd name="T3" fmla="*/ 2147483647 h 240"/>
              <a:gd name="T4" fmla="*/ 2147483647 w 180"/>
              <a:gd name="T5" fmla="*/ 2147483647 h 240"/>
              <a:gd name="T6" fmla="*/ 2147483647 w 180"/>
              <a:gd name="T7" fmla="*/ 2147483647 h 240"/>
              <a:gd name="T8" fmla="*/ 2147483647 w 180"/>
              <a:gd name="T9" fmla="*/ 2147483647 h 240"/>
              <a:gd name="T10" fmla="*/ 2147483647 w 180"/>
              <a:gd name="T11" fmla="*/ 2147483647 h 240"/>
              <a:gd name="T12" fmla="*/ 2147483647 w 180"/>
              <a:gd name="T13" fmla="*/ 2147483647 h 240"/>
              <a:gd name="T14" fmla="*/ 2147483647 w 180"/>
              <a:gd name="T15" fmla="*/ 2147483647 h 240"/>
              <a:gd name="T16" fmla="*/ 2147483647 w 180"/>
              <a:gd name="T17" fmla="*/ 2147483647 h 240"/>
              <a:gd name="T18" fmla="*/ 2147483647 w 180"/>
              <a:gd name="T19" fmla="*/ 2147483647 h 240"/>
              <a:gd name="T20" fmla="*/ 2147483647 w 180"/>
              <a:gd name="T21" fmla="*/ 2147483647 h 240"/>
              <a:gd name="T22" fmla="*/ 2147483647 w 180"/>
              <a:gd name="T23" fmla="*/ 2147483647 h 240"/>
              <a:gd name="T24" fmla="*/ 2147483647 w 180"/>
              <a:gd name="T25" fmla="*/ 2147483647 h 240"/>
              <a:gd name="T26" fmla="*/ 2147483647 w 180"/>
              <a:gd name="T27" fmla="*/ 2147483647 h 240"/>
              <a:gd name="T28" fmla="*/ 2147483647 w 180"/>
              <a:gd name="T29" fmla="*/ 2147483647 h 240"/>
              <a:gd name="T30" fmla="*/ 2147483647 w 180"/>
              <a:gd name="T31" fmla="*/ 2147483647 h 240"/>
              <a:gd name="T32" fmla="*/ 2147483647 w 180"/>
              <a:gd name="T33" fmla="*/ 2147483647 h 240"/>
              <a:gd name="T34" fmla="*/ 2147483647 w 180"/>
              <a:gd name="T35" fmla="*/ 2147483647 h 240"/>
              <a:gd name="T36" fmla="*/ 2147483647 w 180"/>
              <a:gd name="T37" fmla="*/ 2147483647 h 240"/>
              <a:gd name="T38" fmla="*/ 2147483647 w 180"/>
              <a:gd name="T39" fmla="*/ 2147483647 h 240"/>
              <a:gd name="T40" fmla="*/ 2147483647 w 180"/>
              <a:gd name="T41" fmla="*/ 2147483647 h 240"/>
              <a:gd name="T42" fmla="*/ 2147483647 w 180"/>
              <a:gd name="T43" fmla="*/ 2147483647 h 240"/>
              <a:gd name="T44" fmla="*/ 2147483647 w 180"/>
              <a:gd name="T45" fmla="*/ 2147483647 h 240"/>
              <a:gd name="T46" fmla="*/ 2147483647 w 180"/>
              <a:gd name="T47" fmla="*/ 2147483647 h 240"/>
              <a:gd name="T48" fmla="*/ 2147483647 w 180"/>
              <a:gd name="T49" fmla="*/ 2147483647 h 240"/>
              <a:gd name="T50" fmla="*/ 2147483647 w 180"/>
              <a:gd name="T51" fmla="*/ 2147483647 h 240"/>
              <a:gd name="T52" fmla="*/ 2147483647 w 180"/>
              <a:gd name="T53" fmla="*/ 2147483647 h 240"/>
              <a:gd name="T54" fmla="*/ 2147483647 w 180"/>
              <a:gd name="T55" fmla="*/ 2147483647 h 240"/>
              <a:gd name="T56" fmla="*/ 0 w 180"/>
              <a:gd name="T57" fmla="*/ 2147483647 h 240"/>
              <a:gd name="T58" fmla="*/ 0 w 180"/>
              <a:gd name="T59" fmla="*/ 2147483647 h 240"/>
              <a:gd name="T60" fmla="*/ 0 w 180"/>
              <a:gd name="T61" fmla="*/ 2147483647 h 240"/>
              <a:gd name="T62" fmla="*/ 0 w 180"/>
              <a:gd name="T63" fmla="*/ 2147483647 h 240"/>
              <a:gd name="T64" fmla="*/ 0 w 180"/>
              <a:gd name="T65" fmla="*/ 0 h 240"/>
              <a:gd name="T66" fmla="*/ 2147483647 w 180"/>
              <a:gd name="T67" fmla="*/ 2147483647 h 240"/>
              <a:gd name="T68" fmla="*/ 2147483647 w 180"/>
              <a:gd name="T69" fmla="*/ 2147483647 h 240"/>
              <a:gd name="T70" fmla="*/ 2147483647 w 180"/>
              <a:gd name="T71" fmla="*/ 2147483647 h 240"/>
              <a:gd name="T72" fmla="*/ 2147483647 w 180"/>
              <a:gd name="T73" fmla="*/ 2147483647 h 240"/>
              <a:gd name="T74" fmla="*/ 2147483647 w 180"/>
              <a:gd name="T75" fmla="*/ 2147483647 h 240"/>
              <a:gd name="T76" fmla="*/ 2147483647 w 180"/>
              <a:gd name="T77" fmla="*/ 2147483647 h 240"/>
              <a:gd name="T78" fmla="*/ 2147483647 w 180"/>
              <a:gd name="T79" fmla="*/ 2147483647 h 240"/>
              <a:gd name="T80" fmla="*/ 2147483647 w 180"/>
              <a:gd name="T81" fmla="*/ 2147483647 h 240"/>
              <a:gd name="T82" fmla="*/ 2147483647 w 180"/>
              <a:gd name="T83" fmla="*/ 2147483647 h 240"/>
              <a:gd name="T84" fmla="*/ 2147483647 w 180"/>
              <a:gd name="T85" fmla="*/ 2147483647 h 240"/>
              <a:gd name="T86" fmla="*/ 2147483647 w 180"/>
              <a:gd name="T87" fmla="*/ 2147483647 h 240"/>
              <a:gd name="T88" fmla="*/ 2147483647 w 180"/>
              <a:gd name="T89" fmla="*/ 2147483647 h 240"/>
              <a:gd name="T90" fmla="*/ 2147483647 w 180"/>
              <a:gd name="T91" fmla="*/ 2147483647 h 240"/>
              <a:gd name="T92" fmla="*/ 2147483647 w 180"/>
              <a:gd name="T93" fmla="*/ 2147483647 h 240"/>
              <a:gd name="T94" fmla="*/ 2147483647 w 180"/>
              <a:gd name="T95" fmla="*/ 2147483647 h 240"/>
              <a:gd name="T96" fmla="*/ 2147483647 w 180"/>
              <a:gd name="T97" fmla="*/ 2147483647 h 240"/>
              <a:gd name="T98" fmla="*/ 2147483647 w 180"/>
              <a:gd name="T99" fmla="*/ 2147483647 h 240"/>
              <a:gd name="T100" fmla="*/ 2147483647 w 180"/>
              <a:gd name="T101" fmla="*/ 2147483647 h 240"/>
              <a:gd name="T102" fmla="*/ 2147483647 w 180"/>
              <a:gd name="T103" fmla="*/ 2147483647 h 240"/>
              <a:gd name="T104" fmla="*/ 2147483647 w 180"/>
              <a:gd name="T105" fmla="*/ 2147483647 h 2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80" h="240">
                <a:moveTo>
                  <a:pt x="180" y="222"/>
                </a:moveTo>
                <a:lnTo>
                  <a:pt x="175" y="223"/>
                </a:lnTo>
                <a:lnTo>
                  <a:pt x="171" y="223"/>
                </a:lnTo>
                <a:lnTo>
                  <a:pt x="167" y="225"/>
                </a:lnTo>
                <a:lnTo>
                  <a:pt x="164" y="227"/>
                </a:lnTo>
                <a:lnTo>
                  <a:pt x="158" y="232"/>
                </a:lnTo>
                <a:lnTo>
                  <a:pt x="153" y="240"/>
                </a:lnTo>
                <a:lnTo>
                  <a:pt x="140" y="232"/>
                </a:lnTo>
                <a:lnTo>
                  <a:pt x="131" y="223"/>
                </a:lnTo>
                <a:lnTo>
                  <a:pt x="123" y="214"/>
                </a:lnTo>
                <a:lnTo>
                  <a:pt x="118" y="206"/>
                </a:lnTo>
                <a:lnTo>
                  <a:pt x="112" y="195"/>
                </a:lnTo>
                <a:lnTo>
                  <a:pt x="106" y="185"/>
                </a:lnTo>
                <a:lnTo>
                  <a:pt x="98" y="174"/>
                </a:lnTo>
                <a:lnTo>
                  <a:pt x="87" y="161"/>
                </a:lnTo>
                <a:lnTo>
                  <a:pt x="82" y="153"/>
                </a:lnTo>
                <a:lnTo>
                  <a:pt x="75" y="146"/>
                </a:lnTo>
                <a:lnTo>
                  <a:pt x="70" y="139"/>
                </a:lnTo>
                <a:lnTo>
                  <a:pt x="62" y="133"/>
                </a:lnTo>
                <a:lnTo>
                  <a:pt x="48" y="121"/>
                </a:lnTo>
                <a:lnTo>
                  <a:pt x="33" y="110"/>
                </a:lnTo>
                <a:lnTo>
                  <a:pt x="27" y="104"/>
                </a:lnTo>
                <a:lnTo>
                  <a:pt x="21" y="98"/>
                </a:lnTo>
                <a:lnTo>
                  <a:pt x="15" y="92"/>
                </a:lnTo>
                <a:lnTo>
                  <a:pt x="10" y="84"/>
                </a:lnTo>
                <a:lnTo>
                  <a:pt x="6" y="77"/>
                </a:lnTo>
                <a:lnTo>
                  <a:pt x="4" y="68"/>
                </a:lnTo>
                <a:lnTo>
                  <a:pt x="1" y="60"/>
                </a:lnTo>
                <a:lnTo>
                  <a:pt x="0" y="50"/>
                </a:lnTo>
                <a:lnTo>
                  <a:pt x="0" y="35"/>
                </a:lnTo>
                <a:lnTo>
                  <a:pt x="0" y="25"/>
                </a:lnTo>
                <a:lnTo>
                  <a:pt x="0" y="15"/>
                </a:lnTo>
                <a:lnTo>
                  <a:pt x="0" y="0"/>
                </a:lnTo>
                <a:lnTo>
                  <a:pt x="10" y="8"/>
                </a:lnTo>
                <a:lnTo>
                  <a:pt x="19" y="17"/>
                </a:lnTo>
                <a:lnTo>
                  <a:pt x="27" y="27"/>
                </a:lnTo>
                <a:lnTo>
                  <a:pt x="34" y="38"/>
                </a:lnTo>
                <a:lnTo>
                  <a:pt x="41" y="48"/>
                </a:lnTo>
                <a:lnTo>
                  <a:pt x="46" y="58"/>
                </a:lnTo>
                <a:lnTo>
                  <a:pt x="51" y="66"/>
                </a:lnTo>
                <a:lnTo>
                  <a:pt x="54" y="74"/>
                </a:lnTo>
                <a:lnTo>
                  <a:pt x="60" y="86"/>
                </a:lnTo>
                <a:lnTo>
                  <a:pt x="66" y="98"/>
                </a:lnTo>
                <a:lnTo>
                  <a:pt x="74" y="107"/>
                </a:lnTo>
                <a:lnTo>
                  <a:pt x="82" y="116"/>
                </a:lnTo>
                <a:lnTo>
                  <a:pt x="100" y="133"/>
                </a:lnTo>
                <a:lnTo>
                  <a:pt x="119" y="149"/>
                </a:lnTo>
                <a:lnTo>
                  <a:pt x="139" y="164"/>
                </a:lnTo>
                <a:lnTo>
                  <a:pt x="155" y="180"/>
                </a:lnTo>
                <a:lnTo>
                  <a:pt x="163" y="189"/>
                </a:lnTo>
                <a:lnTo>
                  <a:pt x="169" y="199"/>
                </a:lnTo>
                <a:lnTo>
                  <a:pt x="175" y="210"/>
                </a:lnTo>
                <a:lnTo>
                  <a:pt x="180" y="22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4" name="Freeform 72"/>
          <p:cNvSpPr>
            <a:spLocks/>
          </p:cNvSpPr>
          <p:nvPr>
            <p:custDataLst>
              <p:tags r:id="rId55"/>
            </p:custDataLst>
          </p:nvPr>
        </p:nvSpPr>
        <p:spPr bwMode="auto">
          <a:xfrm>
            <a:off x="8029575" y="4533702"/>
            <a:ext cx="14288" cy="57150"/>
          </a:xfrm>
          <a:custGeom>
            <a:avLst/>
            <a:gdLst>
              <a:gd name="T0" fmla="*/ 0 w 27"/>
              <a:gd name="T1" fmla="*/ 0 h 30"/>
              <a:gd name="T2" fmla="*/ 2147483647 w 27"/>
              <a:gd name="T3" fmla="*/ 2147483647 h 30"/>
              <a:gd name="T4" fmla="*/ 2147483647 w 27"/>
              <a:gd name="T5" fmla="*/ 2147483647 h 30"/>
              <a:gd name="T6" fmla="*/ 2147483647 w 27"/>
              <a:gd name="T7" fmla="*/ 2147483647 h 30"/>
              <a:gd name="T8" fmla="*/ 2147483647 w 27"/>
              <a:gd name="T9" fmla="*/ 2147483647 h 30"/>
              <a:gd name="T10" fmla="*/ 2147483647 w 27"/>
              <a:gd name="T11" fmla="*/ 2147483647 h 30"/>
              <a:gd name="T12" fmla="*/ 0 w 27"/>
              <a:gd name="T13" fmla="*/ 2147483647 h 30"/>
              <a:gd name="T14" fmla="*/ 2147483647 w 27"/>
              <a:gd name="T15" fmla="*/ 2147483647 h 30"/>
              <a:gd name="T16" fmla="*/ 2147483647 w 27"/>
              <a:gd name="T17" fmla="*/ 2147483647 h 30"/>
              <a:gd name="T18" fmla="*/ 2147483647 w 27"/>
              <a:gd name="T19" fmla="*/ 2147483647 h 30"/>
              <a:gd name="T20" fmla="*/ 2147483647 w 27"/>
              <a:gd name="T21" fmla="*/ 2147483647 h 30"/>
              <a:gd name="T22" fmla="*/ 2147483647 w 27"/>
              <a:gd name="T23" fmla="*/ 2147483647 h 30"/>
              <a:gd name="T24" fmla="*/ 2147483647 w 27"/>
              <a:gd name="T25" fmla="*/ 2147483647 h 30"/>
              <a:gd name="T26" fmla="*/ 2147483647 w 27"/>
              <a:gd name="T27" fmla="*/ 2147483647 h 30"/>
              <a:gd name="T28" fmla="*/ 0 w 27"/>
              <a:gd name="T29" fmla="*/ 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7" h="30">
                <a:moveTo>
                  <a:pt x="0" y="0"/>
                </a:moveTo>
                <a:lnTo>
                  <a:pt x="1" y="5"/>
                </a:lnTo>
                <a:lnTo>
                  <a:pt x="3" y="11"/>
                </a:lnTo>
                <a:lnTo>
                  <a:pt x="4" y="14"/>
                </a:lnTo>
                <a:lnTo>
                  <a:pt x="4" y="19"/>
                </a:lnTo>
                <a:lnTo>
                  <a:pt x="3" y="24"/>
                </a:lnTo>
                <a:lnTo>
                  <a:pt x="0" y="30"/>
                </a:lnTo>
                <a:lnTo>
                  <a:pt x="17" y="27"/>
                </a:lnTo>
                <a:lnTo>
                  <a:pt x="27" y="24"/>
                </a:lnTo>
                <a:lnTo>
                  <a:pt x="23" y="20"/>
                </a:lnTo>
                <a:lnTo>
                  <a:pt x="17" y="12"/>
                </a:lnTo>
                <a:lnTo>
                  <a:pt x="11" y="8"/>
                </a:lnTo>
                <a:lnTo>
                  <a:pt x="7" y="4"/>
                </a:lnTo>
                <a:lnTo>
                  <a:pt x="4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05" name="Group 73"/>
          <p:cNvGrpSpPr>
            <a:grpSpLocks/>
          </p:cNvGrpSpPr>
          <p:nvPr>
            <p:custDataLst>
              <p:tags r:id="rId56"/>
            </p:custDataLst>
          </p:nvPr>
        </p:nvGrpSpPr>
        <p:grpSpPr bwMode="auto">
          <a:xfrm>
            <a:off x="7720013" y="5054402"/>
            <a:ext cx="458787" cy="404812"/>
            <a:chOff x="5372" y="3323"/>
            <a:chExt cx="341" cy="253"/>
          </a:xfrm>
          <a:solidFill>
            <a:schemeClr val="accent5">
              <a:lumMod val="50000"/>
            </a:schemeClr>
          </a:solidFill>
        </p:grpSpPr>
        <p:sp>
          <p:nvSpPr>
            <p:cNvPr id="2580" name="Freeform 74"/>
            <p:cNvSpPr>
              <a:spLocks/>
            </p:cNvSpPr>
            <p:nvPr/>
          </p:nvSpPr>
          <p:spPr bwMode="auto">
            <a:xfrm>
              <a:off x="5372" y="3565"/>
              <a:ext cx="16" cy="11"/>
            </a:xfrm>
            <a:custGeom>
              <a:avLst/>
              <a:gdLst>
                <a:gd name="T0" fmla="*/ 0 w 53"/>
                <a:gd name="T1" fmla="*/ 3 h 33"/>
                <a:gd name="T2" fmla="*/ 0 w 53"/>
                <a:gd name="T3" fmla="*/ 3 h 33"/>
                <a:gd name="T4" fmla="*/ 1 w 53"/>
                <a:gd name="T5" fmla="*/ 2 h 33"/>
                <a:gd name="T6" fmla="*/ 2 w 53"/>
                <a:gd name="T7" fmla="*/ 2 h 33"/>
                <a:gd name="T8" fmla="*/ 2 w 53"/>
                <a:gd name="T9" fmla="*/ 1 h 33"/>
                <a:gd name="T10" fmla="*/ 3 w 53"/>
                <a:gd name="T11" fmla="*/ 1 h 33"/>
                <a:gd name="T12" fmla="*/ 3 w 53"/>
                <a:gd name="T13" fmla="*/ 0 h 33"/>
                <a:gd name="T14" fmla="*/ 4 w 53"/>
                <a:gd name="T15" fmla="*/ 0 h 33"/>
                <a:gd name="T16" fmla="*/ 5 w 53"/>
                <a:gd name="T17" fmla="*/ 0 h 33"/>
                <a:gd name="T18" fmla="*/ 5 w 53"/>
                <a:gd name="T19" fmla="*/ 2 h 33"/>
                <a:gd name="T20" fmla="*/ 3 w 53"/>
                <a:gd name="T21" fmla="*/ 3 h 33"/>
                <a:gd name="T22" fmla="*/ 2 w 53"/>
                <a:gd name="T23" fmla="*/ 3 h 33"/>
                <a:gd name="T24" fmla="*/ 2 w 53"/>
                <a:gd name="T25" fmla="*/ 4 h 33"/>
                <a:gd name="T26" fmla="*/ 2 w 53"/>
                <a:gd name="T27" fmla="*/ 4 h 33"/>
                <a:gd name="T28" fmla="*/ 1 w 53"/>
                <a:gd name="T29" fmla="*/ 4 h 33"/>
                <a:gd name="T30" fmla="*/ 0 w 53"/>
                <a:gd name="T31" fmla="*/ 3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3" h="33">
                  <a:moveTo>
                    <a:pt x="0" y="31"/>
                  </a:moveTo>
                  <a:lnTo>
                    <a:pt x="4" y="26"/>
                  </a:lnTo>
                  <a:lnTo>
                    <a:pt x="8" y="21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9" y="7"/>
                  </a:lnTo>
                  <a:lnTo>
                    <a:pt x="38" y="3"/>
                  </a:lnTo>
                  <a:lnTo>
                    <a:pt x="45" y="1"/>
                  </a:lnTo>
                  <a:lnTo>
                    <a:pt x="53" y="0"/>
                  </a:lnTo>
                  <a:lnTo>
                    <a:pt x="53" y="18"/>
                  </a:lnTo>
                  <a:lnTo>
                    <a:pt x="38" y="24"/>
                  </a:lnTo>
                  <a:lnTo>
                    <a:pt x="27" y="30"/>
                  </a:lnTo>
                  <a:lnTo>
                    <a:pt x="21" y="32"/>
                  </a:lnTo>
                  <a:lnTo>
                    <a:pt x="16" y="33"/>
                  </a:lnTo>
                  <a:lnTo>
                    <a:pt x="9" y="33"/>
                  </a:lnTo>
                  <a:lnTo>
                    <a:pt x="0" y="31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1" name="Freeform 75"/>
            <p:cNvSpPr>
              <a:spLocks/>
            </p:cNvSpPr>
            <p:nvPr/>
          </p:nvSpPr>
          <p:spPr bwMode="auto">
            <a:xfrm>
              <a:off x="5379" y="3446"/>
              <a:ext cx="202" cy="117"/>
            </a:xfrm>
            <a:custGeom>
              <a:avLst/>
              <a:gdLst>
                <a:gd name="T0" fmla="*/ 3 w 631"/>
                <a:gd name="T1" fmla="*/ 32 h 358"/>
                <a:gd name="T2" fmla="*/ 5 w 631"/>
                <a:gd name="T3" fmla="*/ 31 h 358"/>
                <a:gd name="T4" fmla="*/ 7 w 631"/>
                <a:gd name="T5" fmla="*/ 30 h 358"/>
                <a:gd name="T6" fmla="*/ 8 w 631"/>
                <a:gd name="T7" fmla="*/ 27 h 358"/>
                <a:gd name="T8" fmla="*/ 10 w 631"/>
                <a:gd name="T9" fmla="*/ 27 h 358"/>
                <a:gd name="T10" fmla="*/ 13 w 631"/>
                <a:gd name="T11" fmla="*/ 27 h 358"/>
                <a:gd name="T12" fmla="*/ 14 w 631"/>
                <a:gd name="T13" fmla="*/ 26 h 358"/>
                <a:gd name="T14" fmla="*/ 17 w 631"/>
                <a:gd name="T15" fmla="*/ 25 h 358"/>
                <a:gd name="T16" fmla="*/ 19 w 631"/>
                <a:gd name="T17" fmla="*/ 22 h 358"/>
                <a:gd name="T18" fmla="*/ 22 w 631"/>
                <a:gd name="T19" fmla="*/ 21 h 358"/>
                <a:gd name="T20" fmla="*/ 27 w 631"/>
                <a:gd name="T21" fmla="*/ 19 h 358"/>
                <a:gd name="T22" fmla="*/ 34 w 631"/>
                <a:gd name="T23" fmla="*/ 16 h 358"/>
                <a:gd name="T24" fmla="*/ 37 w 631"/>
                <a:gd name="T25" fmla="*/ 15 h 358"/>
                <a:gd name="T26" fmla="*/ 40 w 631"/>
                <a:gd name="T27" fmla="*/ 14 h 358"/>
                <a:gd name="T28" fmla="*/ 42 w 631"/>
                <a:gd name="T29" fmla="*/ 14 h 358"/>
                <a:gd name="T30" fmla="*/ 45 w 631"/>
                <a:gd name="T31" fmla="*/ 11 h 358"/>
                <a:gd name="T32" fmla="*/ 48 w 631"/>
                <a:gd name="T33" fmla="*/ 8 h 358"/>
                <a:gd name="T34" fmla="*/ 49 w 631"/>
                <a:gd name="T35" fmla="*/ 7 h 358"/>
                <a:gd name="T36" fmla="*/ 52 w 631"/>
                <a:gd name="T37" fmla="*/ 6 h 358"/>
                <a:gd name="T38" fmla="*/ 55 w 631"/>
                <a:gd name="T39" fmla="*/ 4 h 358"/>
                <a:gd name="T40" fmla="*/ 58 w 631"/>
                <a:gd name="T41" fmla="*/ 1 h 358"/>
                <a:gd name="T42" fmla="*/ 61 w 631"/>
                <a:gd name="T43" fmla="*/ 0 h 358"/>
                <a:gd name="T44" fmla="*/ 62 w 631"/>
                <a:gd name="T45" fmla="*/ 2 h 358"/>
                <a:gd name="T46" fmla="*/ 63 w 631"/>
                <a:gd name="T47" fmla="*/ 3 h 358"/>
                <a:gd name="T48" fmla="*/ 64 w 631"/>
                <a:gd name="T49" fmla="*/ 5 h 358"/>
                <a:gd name="T50" fmla="*/ 61 w 631"/>
                <a:gd name="T51" fmla="*/ 9 h 358"/>
                <a:gd name="T52" fmla="*/ 58 w 631"/>
                <a:gd name="T53" fmla="*/ 13 h 358"/>
                <a:gd name="T54" fmla="*/ 54 w 631"/>
                <a:gd name="T55" fmla="*/ 16 h 358"/>
                <a:gd name="T56" fmla="*/ 50 w 631"/>
                <a:gd name="T57" fmla="*/ 19 h 358"/>
                <a:gd name="T58" fmla="*/ 45 w 631"/>
                <a:gd name="T59" fmla="*/ 19 h 358"/>
                <a:gd name="T60" fmla="*/ 45 w 631"/>
                <a:gd name="T61" fmla="*/ 21 h 358"/>
                <a:gd name="T62" fmla="*/ 44 w 631"/>
                <a:gd name="T63" fmla="*/ 21 h 358"/>
                <a:gd name="T64" fmla="*/ 40 w 631"/>
                <a:gd name="T65" fmla="*/ 21 h 358"/>
                <a:gd name="T66" fmla="*/ 37 w 631"/>
                <a:gd name="T67" fmla="*/ 23 h 358"/>
                <a:gd name="T68" fmla="*/ 36 w 631"/>
                <a:gd name="T69" fmla="*/ 23 h 358"/>
                <a:gd name="T70" fmla="*/ 35 w 631"/>
                <a:gd name="T71" fmla="*/ 22 h 358"/>
                <a:gd name="T72" fmla="*/ 32 w 631"/>
                <a:gd name="T73" fmla="*/ 26 h 358"/>
                <a:gd name="T74" fmla="*/ 28 w 631"/>
                <a:gd name="T75" fmla="*/ 30 h 358"/>
                <a:gd name="T76" fmla="*/ 22 w 631"/>
                <a:gd name="T77" fmla="*/ 34 h 358"/>
                <a:gd name="T78" fmla="*/ 17 w 631"/>
                <a:gd name="T79" fmla="*/ 37 h 358"/>
                <a:gd name="T80" fmla="*/ 11 w 631"/>
                <a:gd name="T81" fmla="*/ 38 h 358"/>
                <a:gd name="T82" fmla="*/ 7 w 631"/>
                <a:gd name="T83" fmla="*/ 38 h 358"/>
                <a:gd name="T84" fmla="*/ 6 w 631"/>
                <a:gd name="T85" fmla="*/ 37 h 358"/>
                <a:gd name="T86" fmla="*/ 4 w 631"/>
                <a:gd name="T87" fmla="*/ 36 h 35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31" h="358">
                  <a:moveTo>
                    <a:pt x="0" y="327"/>
                  </a:moveTo>
                  <a:lnTo>
                    <a:pt x="7" y="297"/>
                  </a:lnTo>
                  <a:lnTo>
                    <a:pt x="24" y="296"/>
                  </a:lnTo>
                  <a:lnTo>
                    <a:pt x="39" y="293"/>
                  </a:lnTo>
                  <a:lnTo>
                    <a:pt x="44" y="292"/>
                  </a:lnTo>
                  <a:lnTo>
                    <a:pt x="50" y="290"/>
                  </a:lnTo>
                  <a:lnTo>
                    <a:pt x="54" y="287"/>
                  </a:lnTo>
                  <a:lnTo>
                    <a:pt x="58" y="285"/>
                  </a:lnTo>
                  <a:lnTo>
                    <a:pt x="65" y="277"/>
                  </a:lnTo>
                  <a:lnTo>
                    <a:pt x="70" y="270"/>
                  </a:lnTo>
                  <a:lnTo>
                    <a:pt x="75" y="262"/>
                  </a:lnTo>
                  <a:lnTo>
                    <a:pt x="79" y="253"/>
                  </a:lnTo>
                  <a:lnTo>
                    <a:pt x="87" y="255"/>
                  </a:lnTo>
                  <a:lnTo>
                    <a:pt x="93" y="256"/>
                  </a:lnTo>
                  <a:lnTo>
                    <a:pt x="100" y="256"/>
                  </a:lnTo>
                  <a:lnTo>
                    <a:pt x="106" y="256"/>
                  </a:lnTo>
                  <a:lnTo>
                    <a:pt x="116" y="254"/>
                  </a:lnTo>
                  <a:lnTo>
                    <a:pt x="126" y="253"/>
                  </a:lnTo>
                  <a:lnTo>
                    <a:pt x="131" y="252"/>
                  </a:lnTo>
                  <a:lnTo>
                    <a:pt x="136" y="250"/>
                  </a:lnTo>
                  <a:lnTo>
                    <a:pt x="141" y="247"/>
                  </a:lnTo>
                  <a:lnTo>
                    <a:pt x="145" y="244"/>
                  </a:lnTo>
                  <a:lnTo>
                    <a:pt x="153" y="237"/>
                  </a:lnTo>
                  <a:lnTo>
                    <a:pt x="162" y="229"/>
                  </a:lnTo>
                  <a:lnTo>
                    <a:pt x="168" y="220"/>
                  </a:lnTo>
                  <a:lnTo>
                    <a:pt x="175" y="213"/>
                  </a:lnTo>
                  <a:lnTo>
                    <a:pt x="180" y="208"/>
                  </a:lnTo>
                  <a:lnTo>
                    <a:pt x="186" y="204"/>
                  </a:lnTo>
                  <a:lnTo>
                    <a:pt x="199" y="198"/>
                  </a:lnTo>
                  <a:lnTo>
                    <a:pt x="211" y="192"/>
                  </a:lnTo>
                  <a:lnTo>
                    <a:pt x="223" y="187"/>
                  </a:lnTo>
                  <a:lnTo>
                    <a:pt x="235" y="182"/>
                  </a:lnTo>
                  <a:lnTo>
                    <a:pt x="260" y="175"/>
                  </a:lnTo>
                  <a:lnTo>
                    <a:pt x="283" y="167"/>
                  </a:lnTo>
                  <a:lnTo>
                    <a:pt x="308" y="160"/>
                  </a:lnTo>
                  <a:lnTo>
                    <a:pt x="329" y="152"/>
                  </a:lnTo>
                  <a:lnTo>
                    <a:pt x="340" y="147"/>
                  </a:lnTo>
                  <a:lnTo>
                    <a:pt x="351" y="142"/>
                  </a:lnTo>
                  <a:lnTo>
                    <a:pt x="361" y="137"/>
                  </a:lnTo>
                  <a:lnTo>
                    <a:pt x="372" y="130"/>
                  </a:lnTo>
                  <a:lnTo>
                    <a:pt x="382" y="130"/>
                  </a:lnTo>
                  <a:lnTo>
                    <a:pt x="392" y="130"/>
                  </a:lnTo>
                  <a:lnTo>
                    <a:pt x="396" y="130"/>
                  </a:lnTo>
                  <a:lnTo>
                    <a:pt x="401" y="129"/>
                  </a:lnTo>
                  <a:lnTo>
                    <a:pt x="406" y="127"/>
                  </a:lnTo>
                  <a:lnTo>
                    <a:pt x="413" y="124"/>
                  </a:lnTo>
                  <a:lnTo>
                    <a:pt x="426" y="117"/>
                  </a:lnTo>
                  <a:lnTo>
                    <a:pt x="440" y="107"/>
                  </a:lnTo>
                  <a:lnTo>
                    <a:pt x="454" y="97"/>
                  </a:lnTo>
                  <a:lnTo>
                    <a:pt x="465" y="86"/>
                  </a:lnTo>
                  <a:lnTo>
                    <a:pt x="469" y="80"/>
                  </a:lnTo>
                  <a:lnTo>
                    <a:pt x="473" y="74"/>
                  </a:lnTo>
                  <a:lnTo>
                    <a:pt x="477" y="69"/>
                  </a:lnTo>
                  <a:lnTo>
                    <a:pt x="478" y="63"/>
                  </a:lnTo>
                  <a:lnTo>
                    <a:pt x="488" y="62"/>
                  </a:lnTo>
                  <a:lnTo>
                    <a:pt x="496" y="61"/>
                  </a:lnTo>
                  <a:lnTo>
                    <a:pt x="504" y="58"/>
                  </a:lnTo>
                  <a:lnTo>
                    <a:pt x="512" y="54"/>
                  </a:lnTo>
                  <a:lnTo>
                    <a:pt x="525" y="46"/>
                  </a:lnTo>
                  <a:lnTo>
                    <a:pt x="537" y="36"/>
                  </a:lnTo>
                  <a:lnTo>
                    <a:pt x="549" y="26"/>
                  </a:lnTo>
                  <a:lnTo>
                    <a:pt x="561" y="16"/>
                  </a:lnTo>
                  <a:lnTo>
                    <a:pt x="568" y="11"/>
                  </a:lnTo>
                  <a:lnTo>
                    <a:pt x="575" y="7"/>
                  </a:lnTo>
                  <a:lnTo>
                    <a:pt x="583" y="4"/>
                  </a:lnTo>
                  <a:lnTo>
                    <a:pt x="591" y="0"/>
                  </a:lnTo>
                  <a:lnTo>
                    <a:pt x="594" y="10"/>
                  </a:lnTo>
                  <a:lnTo>
                    <a:pt x="597" y="16"/>
                  </a:lnTo>
                  <a:lnTo>
                    <a:pt x="602" y="22"/>
                  </a:lnTo>
                  <a:lnTo>
                    <a:pt x="606" y="25"/>
                  </a:lnTo>
                  <a:lnTo>
                    <a:pt x="612" y="28"/>
                  </a:lnTo>
                  <a:lnTo>
                    <a:pt x="617" y="30"/>
                  </a:lnTo>
                  <a:lnTo>
                    <a:pt x="624" y="31"/>
                  </a:lnTo>
                  <a:lnTo>
                    <a:pt x="631" y="31"/>
                  </a:lnTo>
                  <a:lnTo>
                    <a:pt x="625" y="46"/>
                  </a:lnTo>
                  <a:lnTo>
                    <a:pt x="618" y="61"/>
                  </a:lnTo>
                  <a:lnTo>
                    <a:pt x="611" y="75"/>
                  </a:lnTo>
                  <a:lnTo>
                    <a:pt x="601" y="88"/>
                  </a:lnTo>
                  <a:lnTo>
                    <a:pt x="591" y="101"/>
                  </a:lnTo>
                  <a:lnTo>
                    <a:pt x="580" y="114"/>
                  </a:lnTo>
                  <a:lnTo>
                    <a:pt x="568" y="125"/>
                  </a:lnTo>
                  <a:lnTo>
                    <a:pt x="556" y="136"/>
                  </a:lnTo>
                  <a:lnTo>
                    <a:pt x="543" y="145"/>
                  </a:lnTo>
                  <a:lnTo>
                    <a:pt x="529" y="154"/>
                  </a:lnTo>
                  <a:lnTo>
                    <a:pt x="515" y="161"/>
                  </a:lnTo>
                  <a:lnTo>
                    <a:pt x="501" y="167"/>
                  </a:lnTo>
                  <a:lnTo>
                    <a:pt x="487" y="173"/>
                  </a:lnTo>
                  <a:lnTo>
                    <a:pt x="473" y="177"/>
                  </a:lnTo>
                  <a:lnTo>
                    <a:pt x="459" y="179"/>
                  </a:lnTo>
                  <a:lnTo>
                    <a:pt x="445" y="180"/>
                  </a:lnTo>
                  <a:lnTo>
                    <a:pt x="443" y="189"/>
                  </a:lnTo>
                  <a:lnTo>
                    <a:pt x="439" y="195"/>
                  </a:lnTo>
                  <a:lnTo>
                    <a:pt x="438" y="197"/>
                  </a:lnTo>
                  <a:lnTo>
                    <a:pt x="436" y="199"/>
                  </a:lnTo>
                  <a:lnTo>
                    <a:pt x="435" y="200"/>
                  </a:lnTo>
                  <a:lnTo>
                    <a:pt x="433" y="200"/>
                  </a:lnTo>
                  <a:lnTo>
                    <a:pt x="422" y="199"/>
                  </a:lnTo>
                  <a:lnTo>
                    <a:pt x="405" y="198"/>
                  </a:lnTo>
                  <a:lnTo>
                    <a:pt x="395" y="199"/>
                  </a:lnTo>
                  <a:lnTo>
                    <a:pt x="385" y="202"/>
                  </a:lnTo>
                  <a:lnTo>
                    <a:pt x="376" y="206"/>
                  </a:lnTo>
                  <a:lnTo>
                    <a:pt x="367" y="210"/>
                  </a:lnTo>
                  <a:lnTo>
                    <a:pt x="358" y="213"/>
                  </a:lnTo>
                  <a:lnTo>
                    <a:pt x="351" y="213"/>
                  </a:lnTo>
                  <a:lnTo>
                    <a:pt x="347" y="212"/>
                  </a:lnTo>
                  <a:lnTo>
                    <a:pt x="344" y="211"/>
                  </a:lnTo>
                  <a:lnTo>
                    <a:pt x="342" y="208"/>
                  </a:lnTo>
                  <a:lnTo>
                    <a:pt x="338" y="204"/>
                  </a:lnTo>
                  <a:lnTo>
                    <a:pt x="333" y="216"/>
                  </a:lnTo>
                  <a:lnTo>
                    <a:pt x="324" y="229"/>
                  </a:lnTo>
                  <a:lnTo>
                    <a:pt x="313" y="241"/>
                  </a:lnTo>
                  <a:lnTo>
                    <a:pt x="301" y="254"/>
                  </a:lnTo>
                  <a:lnTo>
                    <a:pt x="288" y="267"/>
                  </a:lnTo>
                  <a:lnTo>
                    <a:pt x="272" y="280"/>
                  </a:lnTo>
                  <a:lnTo>
                    <a:pt x="256" y="293"/>
                  </a:lnTo>
                  <a:lnTo>
                    <a:pt x="238" y="304"/>
                  </a:lnTo>
                  <a:lnTo>
                    <a:pt x="220" y="315"/>
                  </a:lnTo>
                  <a:lnTo>
                    <a:pt x="202" y="325"/>
                  </a:lnTo>
                  <a:lnTo>
                    <a:pt x="182" y="334"/>
                  </a:lnTo>
                  <a:lnTo>
                    <a:pt x="164" y="343"/>
                  </a:lnTo>
                  <a:lnTo>
                    <a:pt x="145" y="349"/>
                  </a:lnTo>
                  <a:lnTo>
                    <a:pt x="127" y="354"/>
                  </a:lnTo>
                  <a:lnTo>
                    <a:pt x="110" y="357"/>
                  </a:lnTo>
                  <a:lnTo>
                    <a:pt x="93" y="358"/>
                  </a:lnTo>
                  <a:lnTo>
                    <a:pt x="80" y="358"/>
                  </a:lnTo>
                  <a:lnTo>
                    <a:pt x="71" y="356"/>
                  </a:lnTo>
                  <a:lnTo>
                    <a:pt x="65" y="354"/>
                  </a:lnTo>
                  <a:lnTo>
                    <a:pt x="60" y="351"/>
                  </a:lnTo>
                  <a:lnTo>
                    <a:pt x="56" y="348"/>
                  </a:lnTo>
                  <a:lnTo>
                    <a:pt x="51" y="345"/>
                  </a:lnTo>
                  <a:lnTo>
                    <a:pt x="44" y="343"/>
                  </a:lnTo>
                  <a:lnTo>
                    <a:pt x="33" y="340"/>
                  </a:lnTo>
                  <a:lnTo>
                    <a:pt x="0" y="327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82" name="Freeform 76"/>
            <p:cNvSpPr>
              <a:spLocks/>
            </p:cNvSpPr>
            <p:nvPr/>
          </p:nvSpPr>
          <p:spPr bwMode="auto">
            <a:xfrm>
              <a:off x="5597" y="3323"/>
              <a:ext cx="116" cy="141"/>
            </a:xfrm>
            <a:custGeom>
              <a:avLst/>
              <a:gdLst>
                <a:gd name="T0" fmla="*/ 6 w 359"/>
                <a:gd name="T1" fmla="*/ 31 h 431"/>
                <a:gd name="T2" fmla="*/ 10 w 359"/>
                <a:gd name="T3" fmla="*/ 29 h 431"/>
                <a:gd name="T4" fmla="*/ 17 w 359"/>
                <a:gd name="T5" fmla="*/ 22 h 431"/>
                <a:gd name="T6" fmla="*/ 18 w 359"/>
                <a:gd name="T7" fmla="*/ 18 h 431"/>
                <a:gd name="T8" fmla="*/ 19 w 359"/>
                <a:gd name="T9" fmla="*/ 16 h 431"/>
                <a:gd name="T10" fmla="*/ 20 w 359"/>
                <a:gd name="T11" fmla="*/ 15 h 431"/>
                <a:gd name="T12" fmla="*/ 20 w 359"/>
                <a:gd name="T13" fmla="*/ 13 h 431"/>
                <a:gd name="T14" fmla="*/ 19 w 359"/>
                <a:gd name="T15" fmla="*/ 10 h 431"/>
                <a:gd name="T16" fmla="*/ 18 w 359"/>
                <a:gd name="T17" fmla="*/ 4 h 431"/>
                <a:gd name="T18" fmla="*/ 19 w 359"/>
                <a:gd name="T19" fmla="*/ 0 h 431"/>
                <a:gd name="T20" fmla="*/ 20 w 359"/>
                <a:gd name="T21" fmla="*/ 1 h 431"/>
                <a:gd name="T22" fmla="*/ 22 w 359"/>
                <a:gd name="T23" fmla="*/ 3 h 431"/>
                <a:gd name="T24" fmla="*/ 24 w 359"/>
                <a:gd name="T25" fmla="*/ 6 h 431"/>
                <a:gd name="T26" fmla="*/ 25 w 359"/>
                <a:gd name="T27" fmla="*/ 8 h 431"/>
                <a:gd name="T28" fmla="*/ 25 w 359"/>
                <a:gd name="T29" fmla="*/ 9 h 431"/>
                <a:gd name="T30" fmla="*/ 24 w 359"/>
                <a:gd name="T31" fmla="*/ 11 h 431"/>
                <a:gd name="T32" fmla="*/ 21 w 359"/>
                <a:gd name="T33" fmla="*/ 13 h 431"/>
                <a:gd name="T34" fmla="*/ 21 w 359"/>
                <a:gd name="T35" fmla="*/ 14 h 431"/>
                <a:gd name="T36" fmla="*/ 21 w 359"/>
                <a:gd name="T37" fmla="*/ 16 h 431"/>
                <a:gd name="T38" fmla="*/ 21 w 359"/>
                <a:gd name="T39" fmla="*/ 17 h 431"/>
                <a:gd name="T40" fmla="*/ 24 w 359"/>
                <a:gd name="T41" fmla="*/ 17 h 431"/>
                <a:gd name="T42" fmla="*/ 24 w 359"/>
                <a:gd name="T43" fmla="*/ 16 h 431"/>
                <a:gd name="T44" fmla="*/ 24 w 359"/>
                <a:gd name="T45" fmla="*/ 14 h 431"/>
                <a:gd name="T46" fmla="*/ 27 w 359"/>
                <a:gd name="T47" fmla="*/ 21 h 431"/>
                <a:gd name="T48" fmla="*/ 28 w 359"/>
                <a:gd name="T49" fmla="*/ 22 h 431"/>
                <a:gd name="T50" fmla="*/ 30 w 359"/>
                <a:gd name="T51" fmla="*/ 24 h 431"/>
                <a:gd name="T52" fmla="*/ 31 w 359"/>
                <a:gd name="T53" fmla="*/ 23 h 431"/>
                <a:gd name="T54" fmla="*/ 33 w 359"/>
                <a:gd name="T55" fmla="*/ 22 h 431"/>
                <a:gd name="T56" fmla="*/ 36 w 359"/>
                <a:gd name="T57" fmla="*/ 21 h 431"/>
                <a:gd name="T58" fmla="*/ 37 w 359"/>
                <a:gd name="T59" fmla="*/ 22 h 431"/>
                <a:gd name="T60" fmla="*/ 36 w 359"/>
                <a:gd name="T61" fmla="*/ 26 h 431"/>
                <a:gd name="T62" fmla="*/ 34 w 359"/>
                <a:gd name="T63" fmla="*/ 28 h 431"/>
                <a:gd name="T64" fmla="*/ 31 w 359"/>
                <a:gd name="T65" fmla="*/ 29 h 431"/>
                <a:gd name="T66" fmla="*/ 26 w 359"/>
                <a:gd name="T67" fmla="*/ 31 h 431"/>
                <a:gd name="T68" fmla="*/ 22 w 359"/>
                <a:gd name="T69" fmla="*/ 32 h 431"/>
                <a:gd name="T70" fmla="*/ 20 w 359"/>
                <a:gd name="T71" fmla="*/ 33 h 431"/>
                <a:gd name="T72" fmla="*/ 19 w 359"/>
                <a:gd name="T73" fmla="*/ 36 h 431"/>
                <a:gd name="T74" fmla="*/ 17 w 359"/>
                <a:gd name="T75" fmla="*/ 38 h 431"/>
                <a:gd name="T76" fmla="*/ 11 w 359"/>
                <a:gd name="T77" fmla="*/ 42 h 431"/>
                <a:gd name="T78" fmla="*/ 5 w 359"/>
                <a:gd name="T79" fmla="*/ 45 h 431"/>
                <a:gd name="T80" fmla="*/ 2 w 359"/>
                <a:gd name="T81" fmla="*/ 46 h 431"/>
                <a:gd name="T82" fmla="*/ 1 w 359"/>
                <a:gd name="T83" fmla="*/ 45 h 431"/>
                <a:gd name="T84" fmla="*/ 0 w 359"/>
                <a:gd name="T85" fmla="*/ 44 h 431"/>
                <a:gd name="T86" fmla="*/ 0 w 359"/>
                <a:gd name="T87" fmla="*/ 43 h 431"/>
                <a:gd name="T88" fmla="*/ 1 w 359"/>
                <a:gd name="T89" fmla="*/ 42 h 431"/>
                <a:gd name="T90" fmla="*/ 6 w 359"/>
                <a:gd name="T91" fmla="*/ 40 h 431"/>
                <a:gd name="T92" fmla="*/ 8 w 359"/>
                <a:gd name="T93" fmla="*/ 38 h 431"/>
                <a:gd name="T94" fmla="*/ 7 w 359"/>
                <a:gd name="T95" fmla="*/ 36 h 431"/>
                <a:gd name="T96" fmla="*/ 7 w 359"/>
                <a:gd name="T97" fmla="*/ 35 h 431"/>
                <a:gd name="T98" fmla="*/ 5 w 359"/>
                <a:gd name="T99" fmla="*/ 34 h 431"/>
                <a:gd name="T100" fmla="*/ 2 w 359"/>
                <a:gd name="T101" fmla="*/ 34 h 4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59" h="431">
                  <a:moveTo>
                    <a:pt x="39" y="296"/>
                  </a:moveTo>
                  <a:lnTo>
                    <a:pt x="50" y="292"/>
                  </a:lnTo>
                  <a:lnTo>
                    <a:pt x="60" y="288"/>
                  </a:lnTo>
                  <a:lnTo>
                    <a:pt x="70" y="284"/>
                  </a:lnTo>
                  <a:lnTo>
                    <a:pt x="79" y="279"/>
                  </a:lnTo>
                  <a:lnTo>
                    <a:pt x="95" y="269"/>
                  </a:lnTo>
                  <a:lnTo>
                    <a:pt x="110" y="257"/>
                  </a:lnTo>
                  <a:lnTo>
                    <a:pt x="138" y="233"/>
                  </a:lnTo>
                  <a:lnTo>
                    <a:pt x="165" y="209"/>
                  </a:lnTo>
                  <a:lnTo>
                    <a:pt x="166" y="198"/>
                  </a:lnTo>
                  <a:lnTo>
                    <a:pt x="170" y="175"/>
                  </a:lnTo>
                  <a:lnTo>
                    <a:pt x="172" y="168"/>
                  </a:lnTo>
                  <a:lnTo>
                    <a:pt x="174" y="162"/>
                  </a:lnTo>
                  <a:lnTo>
                    <a:pt x="176" y="156"/>
                  </a:lnTo>
                  <a:lnTo>
                    <a:pt x="180" y="149"/>
                  </a:lnTo>
                  <a:lnTo>
                    <a:pt x="183" y="144"/>
                  </a:lnTo>
                  <a:lnTo>
                    <a:pt x="188" y="140"/>
                  </a:lnTo>
                  <a:lnTo>
                    <a:pt x="193" y="137"/>
                  </a:lnTo>
                  <a:lnTo>
                    <a:pt x="199" y="135"/>
                  </a:lnTo>
                  <a:lnTo>
                    <a:pt x="194" y="131"/>
                  </a:lnTo>
                  <a:lnTo>
                    <a:pt x="190" y="126"/>
                  </a:lnTo>
                  <a:lnTo>
                    <a:pt x="186" y="119"/>
                  </a:lnTo>
                  <a:lnTo>
                    <a:pt x="184" y="112"/>
                  </a:lnTo>
                  <a:lnTo>
                    <a:pt x="179" y="94"/>
                  </a:lnTo>
                  <a:lnTo>
                    <a:pt x="175" y="75"/>
                  </a:lnTo>
                  <a:lnTo>
                    <a:pt x="174" y="54"/>
                  </a:lnTo>
                  <a:lnTo>
                    <a:pt x="173" y="34"/>
                  </a:lnTo>
                  <a:lnTo>
                    <a:pt x="172" y="16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2" y="0"/>
                  </a:lnTo>
                  <a:lnTo>
                    <a:pt x="193" y="6"/>
                  </a:lnTo>
                  <a:lnTo>
                    <a:pt x="194" y="11"/>
                  </a:lnTo>
                  <a:lnTo>
                    <a:pt x="196" y="16"/>
                  </a:lnTo>
                  <a:lnTo>
                    <a:pt x="199" y="20"/>
                  </a:lnTo>
                  <a:lnTo>
                    <a:pt x="207" y="29"/>
                  </a:lnTo>
                  <a:lnTo>
                    <a:pt x="216" y="37"/>
                  </a:lnTo>
                  <a:lnTo>
                    <a:pt x="224" y="47"/>
                  </a:lnTo>
                  <a:lnTo>
                    <a:pt x="231" y="56"/>
                  </a:lnTo>
                  <a:lnTo>
                    <a:pt x="235" y="62"/>
                  </a:lnTo>
                  <a:lnTo>
                    <a:pt x="237" y="67"/>
                  </a:lnTo>
                  <a:lnTo>
                    <a:pt x="238" y="73"/>
                  </a:lnTo>
                  <a:lnTo>
                    <a:pt x="239" y="80"/>
                  </a:lnTo>
                  <a:lnTo>
                    <a:pt x="238" y="84"/>
                  </a:lnTo>
                  <a:lnTo>
                    <a:pt x="237" y="88"/>
                  </a:lnTo>
                  <a:lnTo>
                    <a:pt x="235" y="92"/>
                  </a:lnTo>
                  <a:lnTo>
                    <a:pt x="232" y="95"/>
                  </a:lnTo>
                  <a:lnTo>
                    <a:pt x="226" y="102"/>
                  </a:lnTo>
                  <a:lnTo>
                    <a:pt x="219" y="108"/>
                  </a:lnTo>
                  <a:lnTo>
                    <a:pt x="211" y="114"/>
                  </a:lnTo>
                  <a:lnTo>
                    <a:pt x="205" y="120"/>
                  </a:lnTo>
                  <a:lnTo>
                    <a:pt x="203" y="123"/>
                  </a:lnTo>
                  <a:lnTo>
                    <a:pt x="200" y="127"/>
                  </a:lnTo>
                  <a:lnTo>
                    <a:pt x="199" y="131"/>
                  </a:lnTo>
                  <a:lnTo>
                    <a:pt x="199" y="135"/>
                  </a:lnTo>
                  <a:lnTo>
                    <a:pt x="199" y="143"/>
                  </a:lnTo>
                  <a:lnTo>
                    <a:pt x="199" y="149"/>
                  </a:lnTo>
                  <a:lnTo>
                    <a:pt x="200" y="155"/>
                  </a:lnTo>
                  <a:lnTo>
                    <a:pt x="203" y="157"/>
                  </a:lnTo>
                  <a:lnTo>
                    <a:pt x="205" y="159"/>
                  </a:lnTo>
                  <a:lnTo>
                    <a:pt x="210" y="160"/>
                  </a:lnTo>
                  <a:lnTo>
                    <a:pt x="217" y="160"/>
                  </a:lnTo>
                  <a:lnTo>
                    <a:pt x="226" y="160"/>
                  </a:lnTo>
                  <a:lnTo>
                    <a:pt x="229" y="160"/>
                  </a:lnTo>
                  <a:lnTo>
                    <a:pt x="232" y="158"/>
                  </a:lnTo>
                  <a:lnTo>
                    <a:pt x="233" y="153"/>
                  </a:lnTo>
                  <a:lnTo>
                    <a:pt x="233" y="150"/>
                  </a:lnTo>
                  <a:lnTo>
                    <a:pt x="233" y="142"/>
                  </a:lnTo>
                  <a:lnTo>
                    <a:pt x="232" y="135"/>
                  </a:lnTo>
                  <a:lnTo>
                    <a:pt x="244" y="163"/>
                  </a:lnTo>
                  <a:lnTo>
                    <a:pt x="255" y="188"/>
                  </a:lnTo>
                  <a:lnTo>
                    <a:pt x="259" y="193"/>
                  </a:lnTo>
                  <a:lnTo>
                    <a:pt x="262" y="198"/>
                  </a:lnTo>
                  <a:lnTo>
                    <a:pt x="266" y="203"/>
                  </a:lnTo>
                  <a:lnTo>
                    <a:pt x="271" y="208"/>
                  </a:lnTo>
                  <a:lnTo>
                    <a:pt x="276" y="213"/>
                  </a:lnTo>
                  <a:lnTo>
                    <a:pt x="283" y="216"/>
                  </a:lnTo>
                  <a:lnTo>
                    <a:pt x="291" y="219"/>
                  </a:lnTo>
                  <a:lnTo>
                    <a:pt x="298" y="222"/>
                  </a:lnTo>
                  <a:lnTo>
                    <a:pt x="299" y="220"/>
                  </a:lnTo>
                  <a:lnTo>
                    <a:pt x="300" y="217"/>
                  </a:lnTo>
                  <a:lnTo>
                    <a:pt x="303" y="215"/>
                  </a:lnTo>
                  <a:lnTo>
                    <a:pt x="305" y="212"/>
                  </a:lnTo>
                  <a:lnTo>
                    <a:pt x="312" y="206"/>
                  </a:lnTo>
                  <a:lnTo>
                    <a:pt x="321" y="201"/>
                  </a:lnTo>
                  <a:lnTo>
                    <a:pt x="331" y="197"/>
                  </a:lnTo>
                  <a:lnTo>
                    <a:pt x="341" y="194"/>
                  </a:lnTo>
                  <a:lnTo>
                    <a:pt x="350" y="192"/>
                  </a:lnTo>
                  <a:lnTo>
                    <a:pt x="359" y="191"/>
                  </a:lnTo>
                  <a:lnTo>
                    <a:pt x="355" y="206"/>
                  </a:lnTo>
                  <a:lnTo>
                    <a:pt x="352" y="219"/>
                  </a:lnTo>
                  <a:lnTo>
                    <a:pt x="348" y="231"/>
                  </a:lnTo>
                  <a:lnTo>
                    <a:pt x="342" y="240"/>
                  </a:lnTo>
                  <a:lnTo>
                    <a:pt x="336" y="248"/>
                  </a:lnTo>
                  <a:lnTo>
                    <a:pt x="329" y="255"/>
                  </a:lnTo>
                  <a:lnTo>
                    <a:pt x="321" y="261"/>
                  </a:lnTo>
                  <a:lnTo>
                    <a:pt x="314" y="267"/>
                  </a:lnTo>
                  <a:lnTo>
                    <a:pt x="305" y="271"/>
                  </a:lnTo>
                  <a:lnTo>
                    <a:pt x="295" y="275"/>
                  </a:lnTo>
                  <a:lnTo>
                    <a:pt x="284" y="278"/>
                  </a:lnTo>
                  <a:lnTo>
                    <a:pt x="272" y="281"/>
                  </a:lnTo>
                  <a:lnTo>
                    <a:pt x="247" y="288"/>
                  </a:lnTo>
                  <a:lnTo>
                    <a:pt x="219" y="296"/>
                  </a:lnTo>
                  <a:lnTo>
                    <a:pt x="213" y="297"/>
                  </a:lnTo>
                  <a:lnTo>
                    <a:pt x="208" y="299"/>
                  </a:lnTo>
                  <a:lnTo>
                    <a:pt x="204" y="301"/>
                  </a:lnTo>
                  <a:lnTo>
                    <a:pt x="199" y="303"/>
                  </a:lnTo>
                  <a:lnTo>
                    <a:pt x="193" y="308"/>
                  </a:lnTo>
                  <a:lnTo>
                    <a:pt x="188" y="314"/>
                  </a:lnTo>
                  <a:lnTo>
                    <a:pt x="183" y="328"/>
                  </a:lnTo>
                  <a:lnTo>
                    <a:pt x="179" y="339"/>
                  </a:lnTo>
                  <a:lnTo>
                    <a:pt x="175" y="344"/>
                  </a:lnTo>
                  <a:lnTo>
                    <a:pt x="170" y="350"/>
                  </a:lnTo>
                  <a:lnTo>
                    <a:pt x="163" y="356"/>
                  </a:lnTo>
                  <a:lnTo>
                    <a:pt x="154" y="363"/>
                  </a:lnTo>
                  <a:lnTo>
                    <a:pt x="134" y="379"/>
                  </a:lnTo>
                  <a:lnTo>
                    <a:pt x="109" y="394"/>
                  </a:lnTo>
                  <a:lnTo>
                    <a:pt x="84" y="408"/>
                  </a:lnTo>
                  <a:lnTo>
                    <a:pt x="59" y="420"/>
                  </a:lnTo>
                  <a:lnTo>
                    <a:pt x="48" y="424"/>
                  </a:lnTo>
                  <a:lnTo>
                    <a:pt x="37" y="428"/>
                  </a:lnTo>
                  <a:lnTo>
                    <a:pt x="28" y="430"/>
                  </a:lnTo>
                  <a:lnTo>
                    <a:pt x="19" y="431"/>
                  </a:lnTo>
                  <a:lnTo>
                    <a:pt x="15" y="430"/>
                  </a:lnTo>
                  <a:lnTo>
                    <a:pt x="11" y="429"/>
                  </a:lnTo>
                  <a:lnTo>
                    <a:pt x="7" y="426"/>
                  </a:lnTo>
                  <a:lnTo>
                    <a:pt x="5" y="423"/>
                  </a:lnTo>
                  <a:lnTo>
                    <a:pt x="3" y="420"/>
                  </a:lnTo>
                  <a:lnTo>
                    <a:pt x="1" y="415"/>
                  </a:lnTo>
                  <a:lnTo>
                    <a:pt x="0" y="411"/>
                  </a:lnTo>
                  <a:lnTo>
                    <a:pt x="0" y="406"/>
                  </a:lnTo>
                  <a:lnTo>
                    <a:pt x="1" y="402"/>
                  </a:lnTo>
                  <a:lnTo>
                    <a:pt x="2" y="398"/>
                  </a:lnTo>
                  <a:lnTo>
                    <a:pt x="5" y="395"/>
                  </a:lnTo>
                  <a:lnTo>
                    <a:pt x="9" y="391"/>
                  </a:lnTo>
                  <a:lnTo>
                    <a:pt x="19" y="386"/>
                  </a:lnTo>
                  <a:lnTo>
                    <a:pt x="31" y="382"/>
                  </a:lnTo>
                  <a:lnTo>
                    <a:pt x="56" y="374"/>
                  </a:lnTo>
                  <a:lnTo>
                    <a:pt x="73" y="369"/>
                  </a:lnTo>
                  <a:lnTo>
                    <a:pt x="73" y="360"/>
                  </a:lnTo>
                  <a:lnTo>
                    <a:pt x="73" y="351"/>
                  </a:lnTo>
                  <a:lnTo>
                    <a:pt x="72" y="345"/>
                  </a:lnTo>
                  <a:lnTo>
                    <a:pt x="72" y="339"/>
                  </a:lnTo>
                  <a:lnTo>
                    <a:pt x="71" y="335"/>
                  </a:lnTo>
                  <a:lnTo>
                    <a:pt x="69" y="331"/>
                  </a:lnTo>
                  <a:lnTo>
                    <a:pt x="67" y="328"/>
                  </a:lnTo>
                  <a:lnTo>
                    <a:pt x="64" y="326"/>
                  </a:lnTo>
                  <a:lnTo>
                    <a:pt x="62" y="324"/>
                  </a:lnTo>
                  <a:lnTo>
                    <a:pt x="59" y="322"/>
                  </a:lnTo>
                  <a:lnTo>
                    <a:pt x="51" y="320"/>
                  </a:lnTo>
                  <a:lnTo>
                    <a:pt x="41" y="319"/>
                  </a:lnTo>
                  <a:lnTo>
                    <a:pt x="31" y="320"/>
                  </a:lnTo>
                  <a:lnTo>
                    <a:pt x="19" y="320"/>
                  </a:lnTo>
                  <a:lnTo>
                    <a:pt x="39" y="296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06" name="Freeform 77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7362825" y="3711377"/>
            <a:ext cx="9525" cy="57150"/>
          </a:xfrm>
          <a:custGeom>
            <a:avLst/>
            <a:gdLst>
              <a:gd name="T0" fmla="*/ 0 w 21"/>
              <a:gd name="T1" fmla="*/ 2147483647 h 62"/>
              <a:gd name="T2" fmla="*/ 2147483647 w 21"/>
              <a:gd name="T3" fmla="*/ 2147483647 h 62"/>
              <a:gd name="T4" fmla="*/ 2147483647 w 21"/>
              <a:gd name="T5" fmla="*/ 2147483647 h 62"/>
              <a:gd name="T6" fmla="*/ 2147483647 w 21"/>
              <a:gd name="T7" fmla="*/ 2147483647 h 62"/>
              <a:gd name="T8" fmla="*/ 2147483647 w 21"/>
              <a:gd name="T9" fmla="*/ 2147483647 h 62"/>
              <a:gd name="T10" fmla="*/ 2147483647 w 21"/>
              <a:gd name="T11" fmla="*/ 2147483647 h 62"/>
              <a:gd name="T12" fmla="*/ 2147483647 w 21"/>
              <a:gd name="T13" fmla="*/ 0 h 62"/>
              <a:gd name="T14" fmla="*/ 2147483647 w 21"/>
              <a:gd name="T15" fmla="*/ 2147483647 h 62"/>
              <a:gd name="T16" fmla="*/ 2147483647 w 21"/>
              <a:gd name="T17" fmla="*/ 2147483647 h 62"/>
              <a:gd name="T18" fmla="*/ 2147483647 w 21"/>
              <a:gd name="T19" fmla="*/ 2147483647 h 62"/>
              <a:gd name="T20" fmla="*/ 2147483647 w 21"/>
              <a:gd name="T21" fmla="*/ 2147483647 h 62"/>
              <a:gd name="T22" fmla="*/ 2147483647 w 21"/>
              <a:gd name="T23" fmla="*/ 2147483647 h 62"/>
              <a:gd name="T24" fmla="*/ 0 w 21"/>
              <a:gd name="T25" fmla="*/ 2147483647 h 62"/>
              <a:gd name="T26" fmla="*/ 0 w 21"/>
              <a:gd name="T27" fmla="*/ 2147483647 h 6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" h="62">
                <a:moveTo>
                  <a:pt x="0" y="43"/>
                </a:moveTo>
                <a:lnTo>
                  <a:pt x="1" y="29"/>
                </a:lnTo>
                <a:lnTo>
                  <a:pt x="3" y="17"/>
                </a:lnTo>
                <a:lnTo>
                  <a:pt x="4" y="11"/>
                </a:lnTo>
                <a:lnTo>
                  <a:pt x="6" y="7"/>
                </a:lnTo>
                <a:lnTo>
                  <a:pt x="9" y="3"/>
                </a:lnTo>
                <a:lnTo>
                  <a:pt x="15" y="0"/>
                </a:lnTo>
                <a:lnTo>
                  <a:pt x="15" y="15"/>
                </a:lnTo>
                <a:lnTo>
                  <a:pt x="18" y="31"/>
                </a:lnTo>
                <a:lnTo>
                  <a:pt x="20" y="44"/>
                </a:lnTo>
                <a:lnTo>
                  <a:pt x="21" y="49"/>
                </a:lnTo>
                <a:lnTo>
                  <a:pt x="10" y="55"/>
                </a:lnTo>
                <a:lnTo>
                  <a:pt x="0" y="62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7" name="Freeform 78"/>
          <p:cNvSpPr>
            <a:spLocks/>
          </p:cNvSpPr>
          <p:nvPr>
            <p:custDataLst>
              <p:tags r:id="rId58"/>
            </p:custDataLst>
          </p:nvPr>
        </p:nvSpPr>
        <p:spPr bwMode="auto">
          <a:xfrm>
            <a:off x="8089900" y="4613077"/>
            <a:ext cx="14288" cy="57150"/>
          </a:xfrm>
          <a:custGeom>
            <a:avLst/>
            <a:gdLst>
              <a:gd name="T0" fmla="*/ 0 w 33"/>
              <a:gd name="T1" fmla="*/ 0 h 24"/>
              <a:gd name="T2" fmla="*/ 2147483647 w 33"/>
              <a:gd name="T3" fmla="*/ 2147483647 h 24"/>
              <a:gd name="T4" fmla="*/ 2147483647 w 33"/>
              <a:gd name="T5" fmla="*/ 2147483647 h 24"/>
              <a:gd name="T6" fmla="*/ 2147483647 w 33"/>
              <a:gd name="T7" fmla="*/ 2147483647 h 24"/>
              <a:gd name="T8" fmla="*/ 2147483647 w 33"/>
              <a:gd name="T9" fmla="*/ 2147483647 h 24"/>
              <a:gd name="T10" fmla="*/ 2147483647 w 33"/>
              <a:gd name="T11" fmla="*/ 2147483647 h 24"/>
              <a:gd name="T12" fmla="*/ 2147483647 w 33"/>
              <a:gd name="T13" fmla="*/ 2147483647 h 24"/>
              <a:gd name="T14" fmla="*/ 2147483647 w 33"/>
              <a:gd name="T15" fmla="*/ 0 h 24"/>
              <a:gd name="T16" fmla="*/ 2147483647 w 33"/>
              <a:gd name="T17" fmla="*/ 0 h 24"/>
              <a:gd name="T18" fmla="*/ 2147483647 w 33"/>
              <a:gd name="T19" fmla="*/ 0 h 24"/>
              <a:gd name="T20" fmla="*/ 2147483647 w 33"/>
              <a:gd name="T21" fmla="*/ 0 h 24"/>
              <a:gd name="T22" fmla="*/ 0 w 33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24">
                <a:moveTo>
                  <a:pt x="0" y="0"/>
                </a:moveTo>
                <a:lnTo>
                  <a:pt x="5" y="5"/>
                </a:lnTo>
                <a:lnTo>
                  <a:pt x="10" y="10"/>
                </a:lnTo>
                <a:lnTo>
                  <a:pt x="11" y="13"/>
                </a:lnTo>
                <a:lnTo>
                  <a:pt x="12" y="16"/>
                </a:lnTo>
                <a:lnTo>
                  <a:pt x="13" y="20"/>
                </a:lnTo>
                <a:lnTo>
                  <a:pt x="13" y="24"/>
                </a:lnTo>
                <a:lnTo>
                  <a:pt x="33" y="0"/>
                </a:lnTo>
                <a:lnTo>
                  <a:pt x="24" y="0"/>
                </a:lnTo>
                <a:lnTo>
                  <a:pt x="16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8" name="Freeform 79"/>
          <p:cNvSpPr>
            <a:spLocks/>
          </p:cNvSpPr>
          <p:nvPr>
            <p:custDataLst>
              <p:tags r:id="rId59"/>
            </p:custDataLst>
          </p:nvPr>
        </p:nvSpPr>
        <p:spPr bwMode="auto">
          <a:xfrm>
            <a:off x="8112125" y="4622602"/>
            <a:ext cx="17463" cy="58737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0 h 25"/>
              <a:gd name="T8" fmla="*/ 2147483647 w 33"/>
              <a:gd name="T9" fmla="*/ 0 h 25"/>
              <a:gd name="T10" fmla="*/ 2147483647 w 33"/>
              <a:gd name="T11" fmla="*/ 0 h 25"/>
              <a:gd name="T12" fmla="*/ 2147483647 w 33"/>
              <a:gd name="T13" fmla="*/ 0 h 25"/>
              <a:gd name="T14" fmla="*/ 0 w 33"/>
              <a:gd name="T15" fmla="*/ 0 h 25"/>
              <a:gd name="T16" fmla="*/ 2147483647 w 33"/>
              <a:gd name="T17" fmla="*/ 2147483647 h 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" h="25">
                <a:moveTo>
                  <a:pt x="26" y="25"/>
                </a:moveTo>
                <a:lnTo>
                  <a:pt x="29" y="22"/>
                </a:lnTo>
                <a:lnTo>
                  <a:pt x="33" y="18"/>
                </a:lnTo>
                <a:lnTo>
                  <a:pt x="33" y="0"/>
                </a:lnTo>
                <a:lnTo>
                  <a:pt x="25" y="0"/>
                </a:lnTo>
                <a:lnTo>
                  <a:pt x="16" y="0"/>
                </a:lnTo>
                <a:lnTo>
                  <a:pt x="6" y="0"/>
                </a:lnTo>
                <a:lnTo>
                  <a:pt x="0" y="0"/>
                </a:lnTo>
                <a:lnTo>
                  <a:pt x="26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9" name="Freeform 80"/>
          <p:cNvSpPr>
            <a:spLocks/>
          </p:cNvSpPr>
          <p:nvPr>
            <p:custDataLst>
              <p:tags r:id="rId60"/>
            </p:custDataLst>
          </p:nvPr>
        </p:nvSpPr>
        <p:spPr bwMode="auto">
          <a:xfrm>
            <a:off x="7426325" y="3700264"/>
            <a:ext cx="1588" cy="55563"/>
          </a:xfrm>
          <a:custGeom>
            <a:avLst/>
            <a:gdLst>
              <a:gd name="T0" fmla="*/ 0 w 7"/>
              <a:gd name="T1" fmla="*/ 0 h 55563"/>
              <a:gd name="T2" fmla="*/ 2147483647 w 7"/>
              <a:gd name="T3" fmla="*/ 0 h 55563"/>
              <a:gd name="T4" fmla="*/ 0 w 7"/>
              <a:gd name="T5" fmla="*/ 0 h 5556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" h="55563">
                <a:moveTo>
                  <a:pt x="0" y="0"/>
                </a:move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0" name="Freeform 81"/>
          <p:cNvSpPr>
            <a:spLocks/>
          </p:cNvSpPr>
          <p:nvPr>
            <p:custDataLst>
              <p:tags r:id="rId61"/>
            </p:custDataLst>
          </p:nvPr>
        </p:nvSpPr>
        <p:spPr bwMode="auto">
          <a:xfrm>
            <a:off x="7485063" y="3644702"/>
            <a:ext cx="6350" cy="57150"/>
          </a:xfrm>
          <a:custGeom>
            <a:avLst/>
            <a:gdLst>
              <a:gd name="T0" fmla="*/ 2147483647 w 16"/>
              <a:gd name="T1" fmla="*/ 0 h 25"/>
              <a:gd name="T2" fmla="*/ 2147483647 w 16"/>
              <a:gd name="T3" fmla="*/ 2147483647 h 25"/>
              <a:gd name="T4" fmla="*/ 2147483647 w 16"/>
              <a:gd name="T5" fmla="*/ 2147483647 h 25"/>
              <a:gd name="T6" fmla="*/ 2147483647 w 16"/>
              <a:gd name="T7" fmla="*/ 2147483647 h 25"/>
              <a:gd name="T8" fmla="*/ 2147483647 w 16"/>
              <a:gd name="T9" fmla="*/ 2147483647 h 25"/>
              <a:gd name="T10" fmla="*/ 2147483647 w 16"/>
              <a:gd name="T11" fmla="*/ 2147483647 h 25"/>
              <a:gd name="T12" fmla="*/ 2147483647 w 16"/>
              <a:gd name="T13" fmla="*/ 2147483647 h 25"/>
              <a:gd name="T14" fmla="*/ 2147483647 w 16"/>
              <a:gd name="T15" fmla="*/ 2147483647 h 25"/>
              <a:gd name="T16" fmla="*/ 0 w 16"/>
              <a:gd name="T17" fmla="*/ 2147483647 h 25"/>
              <a:gd name="T18" fmla="*/ 2147483647 w 16"/>
              <a:gd name="T19" fmla="*/ 2147483647 h 25"/>
              <a:gd name="T20" fmla="*/ 2147483647 w 16"/>
              <a:gd name="T21" fmla="*/ 2147483647 h 25"/>
              <a:gd name="T22" fmla="*/ 2147483647 w 16"/>
              <a:gd name="T23" fmla="*/ 2147483647 h 25"/>
              <a:gd name="T24" fmla="*/ 2147483647 w 16"/>
              <a:gd name="T25" fmla="*/ 2147483647 h 25"/>
              <a:gd name="T26" fmla="*/ 2147483647 w 16"/>
              <a:gd name="T27" fmla="*/ 2147483647 h 25"/>
              <a:gd name="T28" fmla="*/ 2147483647 w 16"/>
              <a:gd name="T29" fmla="*/ 0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" h="25">
                <a:moveTo>
                  <a:pt x="16" y="0"/>
                </a:moveTo>
                <a:lnTo>
                  <a:pt x="16" y="6"/>
                </a:lnTo>
                <a:lnTo>
                  <a:pt x="14" y="13"/>
                </a:lnTo>
                <a:lnTo>
                  <a:pt x="13" y="16"/>
                </a:lnTo>
                <a:lnTo>
                  <a:pt x="11" y="20"/>
                </a:lnTo>
                <a:lnTo>
                  <a:pt x="7" y="23"/>
                </a:lnTo>
                <a:lnTo>
                  <a:pt x="3" y="25"/>
                </a:lnTo>
                <a:lnTo>
                  <a:pt x="1" y="24"/>
                </a:lnTo>
                <a:lnTo>
                  <a:pt x="0" y="21"/>
                </a:lnTo>
                <a:lnTo>
                  <a:pt x="1" y="18"/>
                </a:lnTo>
                <a:lnTo>
                  <a:pt x="2" y="13"/>
                </a:lnTo>
                <a:lnTo>
                  <a:pt x="4" y="9"/>
                </a:lnTo>
                <a:lnTo>
                  <a:pt x="7" y="4"/>
                </a:lnTo>
                <a:lnTo>
                  <a:pt x="11" y="1"/>
                </a:lnTo>
                <a:lnTo>
                  <a:pt x="1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1" name="Freeform 82"/>
          <p:cNvSpPr>
            <a:spLocks/>
          </p:cNvSpPr>
          <p:nvPr>
            <p:custDataLst>
              <p:tags r:id="rId62"/>
            </p:custDataLst>
          </p:nvPr>
        </p:nvSpPr>
        <p:spPr bwMode="auto">
          <a:xfrm>
            <a:off x="7597775" y="3533577"/>
            <a:ext cx="4763" cy="57150"/>
          </a:xfrm>
          <a:custGeom>
            <a:avLst/>
            <a:gdLst>
              <a:gd name="T0" fmla="*/ 0 w 14"/>
              <a:gd name="T1" fmla="*/ 0 h 18"/>
              <a:gd name="T2" fmla="*/ 2147483647 w 14"/>
              <a:gd name="T3" fmla="*/ 2147483647 h 18"/>
              <a:gd name="T4" fmla="*/ 2147483647 w 14"/>
              <a:gd name="T5" fmla="*/ 2147483647 h 18"/>
              <a:gd name="T6" fmla="*/ 2147483647 w 14"/>
              <a:gd name="T7" fmla="*/ 2147483647 h 18"/>
              <a:gd name="T8" fmla="*/ 2147483647 w 14"/>
              <a:gd name="T9" fmla="*/ 2147483647 h 18"/>
              <a:gd name="T10" fmla="*/ 2147483647 w 14"/>
              <a:gd name="T11" fmla="*/ 2147483647 h 18"/>
              <a:gd name="T12" fmla="*/ 2147483647 w 14"/>
              <a:gd name="T13" fmla="*/ 2147483647 h 18"/>
              <a:gd name="T14" fmla="*/ 0 w 14"/>
              <a:gd name="T15" fmla="*/ 0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4" h="18">
                <a:moveTo>
                  <a:pt x="0" y="0"/>
                </a:moveTo>
                <a:lnTo>
                  <a:pt x="3" y="1"/>
                </a:lnTo>
                <a:lnTo>
                  <a:pt x="5" y="2"/>
                </a:lnTo>
                <a:lnTo>
                  <a:pt x="7" y="4"/>
                </a:lnTo>
                <a:lnTo>
                  <a:pt x="9" y="7"/>
                </a:lnTo>
                <a:lnTo>
                  <a:pt x="13" y="13"/>
                </a:lnTo>
                <a:lnTo>
                  <a:pt x="14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2" name="Freeform 83"/>
          <p:cNvSpPr>
            <a:spLocks/>
          </p:cNvSpPr>
          <p:nvPr>
            <p:custDataLst>
              <p:tags r:id="rId63"/>
            </p:custDataLst>
          </p:nvPr>
        </p:nvSpPr>
        <p:spPr bwMode="auto">
          <a:xfrm>
            <a:off x="7750175" y="4232077"/>
            <a:ext cx="26988" cy="58737"/>
          </a:xfrm>
          <a:custGeom>
            <a:avLst/>
            <a:gdLst>
              <a:gd name="T0" fmla="*/ 0 w 67"/>
              <a:gd name="T1" fmla="*/ 0 h 74"/>
              <a:gd name="T2" fmla="*/ 2147483647 w 67"/>
              <a:gd name="T3" fmla="*/ 2147483647 h 74"/>
              <a:gd name="T4" fmla="*/ 2147483647 w 67"/>
              <a:gd name="T5" fmla="*/ 2147483647 h 74"/>
              <a:gd name="T6" fmla="*/ 2147483647 w 67"/>
              <a:gd name="T7" fmla="*/ 2147483647 h 74"/>
              <a:gd name="T8" fmla="*/ 2147483647 w 67"/>
              <a:gd name="T9" fmla="*/ 2147483647 h 74"/>
              <a:gd name="T10" fmla="*/ 2147483647 w 67"/>
              <a:gd name="T11" fmla="*/ 2147483647 h 74"/>
              <a:gd name="T12" fmla="*/ 2147483647 w 67"/>
              <a:gd name="T13" fmla="*/ 2147483647 h 74"/>
              <a:gd name="T14" fmla="*/ 2147483647 w 67"/>
              <a:gd name="T15" fmla="*/ 2147483647 h 74"/>
              <a:gd name="T16" fmla="*/ 2147483647 w 67"/>
              <a:gd name="T17" fmla="*/ 2147483647 h 74"/>
              <a:gd name="T18" fmla="*/ 2147483647 w 67"/>
              <a:gd name="T19" fmla="*/ 2147483647 h 74"/>
              <a:gd name="T20" fmla="*/ 2147483647 w 67"/>
              <a:gd name="T21" fmla="*/ 2147483647 h 74"/>
              <a:gd name="T22" fmla="*/ 2147483647 w 67"/>
              <a:gd name="T23" fmla="*/ 2147483647 h 74"/>
              <a:gd name="T24" fmla="*/ 2147483647 w 67"/>
              <a:gd name="T25" fmla="*/ 2147483647 h 74"/>
              <a:gd name="T26" fmla="*/ 2147483647 w 67"/>
              <a:gd name="T27" fmla="*/ 2147483647 h 74"/>
              <a:gd name="T28" fmla="*/ 2147483647 w 67"/>
              <a:gd name="T29" fmla="*/ 2147483647 h 74"/>
              <a:gd name="T30" fmla="*/ 2147483647 w 67"/>
              <a:gd name="T31" fmla="*/ 2147483647 h 74"/>
              <a:gd name="T32" fmla="*/ 2147483647 w 67"/>
              <a:gd name="T33" fmla="*/ 2147483647 h 74"/>
              <a:gd name="T34" fmla="*/ 2147483647 w 67"/>
              <a:gd name="T35" fmla="*/ 2147483647 h 74"/>
              <a:gd name="T36" fmla="*/ 2147483647 w 67"/>
              <a:gd name="T37" fmla="*/ 0 h 74"/>
              <a:gd name="T38" fmla="*/ 2147483647 w 67"/>
              <a:gd name="T39" fmla="*/ 0 h 74"/>
              <a:gd name="T40" fmla="*/ 2147483647 w 67"/>
              <a:gd name="T41" fmla="*/ 0 h 74"/>
              <a:gd name="T42" fmla="*/ 2147483647 w 67"/>
              <a:gd name="T43" fmla="*/ 0 h 74"/>
              <a:gd name="T44" fmla="*/ 0 w 67"/>
              <a:gd name="T45" fmla="*/ 0 h 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7" h="74">
                <a:moveTo>
                  <a:pt x="0" y="0"/>
                </a:moveTo>
                <a:lnTo>
                  <a:pt x="1" y="17"/>
                </a:lnTo>
                <a:lnTo>
                  <a:pt x="3" y="30"/>
                </a:lnTo>
                <a:lnTo>
                  <a:pt x="7" y="41"/>
                </a:lnTo>
                <a:lnTo>
                  <a:pt x="12" y="50"/>
                </a:lnTo>
                <a:lnTo>
                  <a:pt x="17" y="58"/>
                </a:lnTo>
                <a:lnTo>
                  <a:pt x="23" y="64"/>
                </a:lnTo>
                <a:lnTo>
                  <a:pt x="28" y="69"/>
                </a:lnTo>
                <a:lnTo>
                  <a:pt x="33" y="74"/>
                </a:lnTo>
                <a:lnTo>
                  <a:pt x="44" y="65"/>
                </a:lnTo>
                <a:lnTo>
                  <a:pt x="55" y="55"/>
                </a:lnTo>
                <a:lnTo>
                  <a:pt x="59" y="49"/>
                </a:lnTo>
                <a:lnTo>
                  <a:pt x="63" y="43"/>
                </a:lnTo>
                <a:lnTo>
                  <a:pt x="66" y="37"/>
                </a:lnTo>
                <a:lnTo>
                  <a:pt x="67" y="30"/>
                </a:lnTo>
                <a:lnTo>
                  <a:pt x="67" y="25"/>
                </a:lnTo>
                <a:lnTo>
                  <a:pt x="67" y="18"/>
                </a:lnTo>
                <a:lnTo>
                  <a:pt x="67" y="9"/>
                </a:lnTo>
                <a:lnTo>
                  <a:pt x="67" y="0"/>
                </a:lnTo>
                <a:lnTo>
                  <a:pt x="48" y="0"/>
                </a:lnTo>
                <a:lnTo>
                  <a:pt x="33" y="0"/>
                </a:lnTo>
                <a:lnTo>
                  <a:pt x="1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3" name="Freeform 84"/>
          <p:cNvSpPr>
            <a:spLocks/>
          </p:cNvSpPr>
          <p:nvPr>
            <p:custDataLst>
              <p:tags r:id="rId64"/>
            </p:custDataLst>
          </p:nvPr>
        </p:nvSpPr>
        <p:spPr bwMode="auto">
          <a:xfrm>
            <a:off x="7813675" y="4246364"/>
            <a:ext cx="12700" cy="57150"/>
          </a:xfrm>
          <a:custGeom>
            <a:avLst/>
            <a:gdLst>
              <a:gd name="T0" fmla="*/ 0 w 34"/>
              <a:gd name="T1" fmla="*/ 0 h 38"/>
              <a:gd name="T2" fmla="*/ 2147483647 w 34"/>
              <a:gd name="T3" fmla="*/ 2147483647 h 38"/>
              <a:gd name="T4" fmla="*/ 2147483647 w 34"/>
              <a:gd name="T5" fmla="*/ 2147483647 h 38"/>
              <a:gd name="T6" fmla="*/ 2147483647 w 34"/>
              <a:gd name="T7" fmla="*/ 2147483647 h 38"/>
              <a:gd name="T8" fmla="*/ 2147483647 w 34"/>
              <a:gd name="T9" fmla="*/ 2147483647 h 38"/>
              <a:gd name="T10" fmla="*/ 2147483647 w 34"/>
              <a:gd name="T11" fmla="*/ 2147483647 h 38"/>
              <a:gd name="T12" fmla="*/ 2147483647 w 34"/>
              <a:gd name="T13" fmla="*/ 2147483647 h 38"/>
              <a:gd name="T14" fmla="*/ 2147483647 w 34"/>
              <a:gd name="T15" fmla="*/ 2147483647 h 38"/>
              <a:gd name="T16" fmla="*/ 2147483647 w 34"/>
              <a:gd name="T17" fmla="*/ 2147483647 h 38"/>
              <a:gd name="T18" fmla="*/ 2147483647 w 34"/>
              <a:gd name="T19" fmla="*/ 2147483647 h 38"/>
              <a:gd name="T20" fmla="*/ 2147483647 w 34"/>
              <a:gd name="T21" fmla="*/ 2147483647 h 38"/>
              <a:gd name="T22" fmla="*/ 2147483647 w 34"/>
              <a:gd name="T23" fmla="*/ 2147483647 h 38"/>
              <a:gd name="T24" fmla="*/ 2147483647 w 34"/>
              <a:gd name="T25" fmla="*/ 2147483647 h 38"/>
              <a:gd name="T26" fmla="*/ 2147483647 w 34"/>
              <a:gd name="T27" fmla="*/ 2147483647 h 38"/>
              <a:gd name="T28" fmla="*/ 2147483647 w 34"/>
              <a:gd name="T29" fmla="*/ 2147483647 h 38"/>
              <a:gd name="T30" fmla="*/ 2147483647 w 34"/>
              <a:gd name="T31" fmla="*/ 2147483647 h 38"/>
              <a:gd name="T32" fmla="*/ 2147483647 w 34"/>
              <a:gd name="T33" fmla="*/ 2147483647 h 38"/>
              <a:gd name="T34" fmla="*/ 2147483647 w 34"/>
              <a:gd name="T35" fmla="*/ 2147483647 h 38"/>
              <a:gd name="T36" fmla="*/ 2147483647 w 34"/>
              <a:gd name="T37" fmla="*/ 2147483647 h 38"/>
              <a:gd name="T38" fmla="*/ 2147483647 w 34"/>
              <a:gd name="T39" fmla="*/ 2147483647 h 38"/>
              <a:gd name="T40" fmla="*/ 2147483647 w 34"/>
              <a:gd name="T41" fmla="*/ 0 h 38"/>
              <a:gd name="T42" fmla="*/ 2147483647 w 34"/>
              <a:gd name="T43" fmla="*/ 0 h 38"/>
              <a:gd name="T44" fmla="*/ 0 w 34"/>
              <a:gd name="T45" fmla="*/ 0 h 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4" h="38">
                <a:moveTo>
                  <a:pt x="0" y="0"/>
                </a:moveTo>
                <a:lnTo>
                  <a:pt x="2" y="3"/>
                </a:lnTo>
                <a:lnTo>
                  <a:pt x="4" y="7"/>
                </a:lnTo>
                <a:lnTo>
                  <a:pt x="5" y="11"/>
                </a:lnTo>
                <a:lnTo>
                  <a:pt x="6" y="16"/>
                </a:lnTo>
                <a:lnTo>
                  <a:pt x="10" y="28"/>
                </a:lnTo>
                <a:lnTo>
                  <a:pt x="13" y="38"/>
                </a:lnTo>
                <a:lnTo>
                  <a:pt x="16" y="37"/>
                </a:lnTo>
                <a:lnTo>
                  <a:pt x="20" y="36"/>
                </a:lnTo>
                <a:lnTo>
                  <a:pt x="23" y="34"/>
                </a:lnTo>
                <a:lnTo>
                  <a:pt x="26" y="31"/>
                </a:lnTo>
                <a:lnTo>
                  <a:pt x="28" y="28"/>
                </a:lnTo>
                <a:lnTo>
                  <a:pt x="32" y="24"/>
                </a:lnTo>
                <a:lnTo>
                  <a:pt x="33" y="21"/>
                </a:lnTo>
                <a:lnTo>
                  <a:pt x="34" y="19"/>
                </a:lnTo>
                <a:lnTo>
                  <a:pt x="31" y="18"/>
                </a:lnTo>
                <a:lnTo>
                  <a:pt x="28" y="17"/>
                </a:lnTo>
                <a:lnTo>
                  <a:pt x="26" y="14"/>
                </a:lnTo>
                <a:lnTo>
                  <a:pt x="24" y="12"/>
                </a:lnTo>
                <a:lnTo>
                  <a:pt x="19" y="6"/>
                </a:lnTo>
                <a:lnTo>
                  <a:pt x="13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4" name="Freeform 85"/>
          <p:cNvSpPr>
            <a:spLocks/>
          </p:cNvSpPr>
          <p:nvPr>
            <p:custDataLst>
              <p:tags r:id="rId65"/>
            </p:custDataLst>
          </p:nvPr>
        </p:nvSpPr>
        <p:spPr bwMode="auto">
          <a:xfrm>
            <a:off x="7670800" y="4022527"/>
            <a:ext cx="25400" cy="55562"/>
          </a:xfrm>
          <a:custGeom>
            <a:avLst/>
            <a:gdLst>
              <a:gd name="T0" fmla="*/ 2147483647 w 53"/>
              <a:gd name="T1" fmla="*/ 2147483647 h 23"/>
              <a:gd name="T2" fmla="*/ 2147483647 w 53"/>
              <a:gd name="T3" fmla="*/ 2147483647 h 23"/>
              <a:gd name="T4" fmla="*/ 2147483647 w 53"/>
              <a:gd name="T5" fmla="*/ 2147483647 h 23"/>
              <a:gd name="T6" fmla="*/ 2147483647 w 53"/>
              <a:gd name="T7" fmla="*/ 2147483647 h 23"/>
              <a:gd name="T8" fmla="*/ 2147483647 w 53"/>
              <a:gd name="T9" fmla="*/ 0 h 23"/>
              <a:gd name="T10" fmla="*/ 2147483647 w 53"/>
              <a:gd name="T11" fmla="*/ 0 h 23"/>
              <a:gd name="T12" fmla="*/ 2147483647 w 53"/>
              <a:gd name="T13" fmla="*/ 2147483647 h 23"/>
              <a:gd name="T14" fmla="*/ 2147483647 w 53"/>
              <a:gd name="T15" fmla="*/ 2147483647 h 23"/>
              <a:gd name="T16" fmla="*/ 2147483647 w 53"/>
              <a:gd name="T17" fmla="*/ 2147483647 h 23"/>
              <a:gd name="T18" fmla="*/ 0 w 53"/>
              <a:gd name="T19" fmla="*/ 2147483647 h 23"/>
              <a:gd name="T20" fmla="*/ 2147483647 w 53"/>
              <a:gd name="T21" fmla="*/ 2147483647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" h="23">
                <a:moveTo>
                  <a:pt x="53" y="23"/>
                </a:moveTo>
                <a:lnTo>
                  <a:pt x="53" y="4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1" y="1"/>
                </a:lnTo>
                <a:lnTo>
                  <a:pt x="24" y="4"/>
                </a:lnTo>
                <a:lnTo>
                  <a:pt x="11" y="13"/>
                </a:lnTo>
                <a:lnTo>
                  <a:pt x="0" y="23"/>
                </a:lnTo>
                <a:lnTo>
                  <a:pt x="53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5" name="Freeform 86"/>
          <p:cNvSpPr>
            <a:spLocks/>
          </p:cNvSpPr>
          <p:nvPr>
            <p:custDataLst>
              <p:tags r:id="rId66"/>
            </p:custDataLst>
          </p:nvPr>
        </p:nvSpPr>
        <p:spPr bwMode="auto">
          <a:xfrm>
            <a:off x="7613650" y="3997127"/>
            <a:ext cx="11113" cy="57150"/>
          </a:xfrm>
          <a:custGeom>
            <a:avLst/>
            <a:gdLst>
              <a:gd name="T0" fmla="*/ 0 w 26"/>
              <a:gd name="T1" fmla="*/ 0 h 12"/>
              <a:gd name="T2" fmla="*/ 2147483647 w 26"/>
              <a:gd name="T3" fmla="*/ 2147483647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2147483647 w 26"/>
              <a:gd name="T17" fmla="*/ 2147483647 h 12"/>
              <a:gd name="T18" fmla="*/ 2147483647 w 26"/>
              <a:gd name="T19" fmla="*/ 2147483647 h 12"/>
              <a:gd name="T20" fmla="*/ 0 w 26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12">
                <a:moveTo>
                  <a:pt x="0" y="0"/>
                </a:moveTo>
                <a:lnTo>
                  <a:pt x="4" y="4"/>
                </a:lnTo>
                <a:lnTo>
                  <a:pt x="11" y="8"/>
                </a:lnTo>
                <a:lnTo>
                  <a:pt x="14" y="9"/>
                </a:lnTo>
                <a:lnTo>
                  <a:pt x="18" y="11"/>
                </a:lnTo>
                <a:lnTo>
                  <a:pt x="22" y="11"/>
                </a:lnTo>
                <a:lnTo>
                  <a:pt x="26" y="12"/>
                </a:lnTo>
                <a:lnTo>
                  <a:pt x="21" y="7"/>
                </a:lnTo>
                <a:lnTo>
                  <a:pt x="13" y="3"/>
                </a:lnTo>
                <a:lnTo>
                  <a:pt x="5" y="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6" name="Freeform 87"/>
          <p:cNvSpPr>
            <a:spLocks/>
          </p:cNvSpPr>
          <p:nvPr>
            <p:custDataLst>
              <p:tags r:id="rId67"/>
            </p:custDataLst>
          </p:nvPr>
        </p:nvSpPr>
        <p:spPr bwMode="auto">
          <a:xfrm>
            <a:off x="7813675" y="4328914"/>
            <a:ext cx="31750" cy="57150"/>
          </a:xfrm>
          <a:custGeom>
            <a:avLst/>
            <a:gdLst>
              <a:gd name="T0" fmla="*/ 0 w 73"/>
              <a:gd name="T1" fmla="*/ 0 h 57150"/>
              <a:gd name="T2" fmla="*/ 2147483647 w 73"/>
              <a:gd name="T3" fmla="*/ 0 h 57150"/>
              <a:gd name="T4" fmla="*/ 2147483647 w 73"/>
              <a:gd name="T5" fmla="*/ 0 h 57150"/>
              <a:gd name="T6" fmla="*/ 2147483647 w 73"/>
              <a:gd name="T7" fmla="*/ 0 h 57150"/>
              <a:gd name="T8" fmla="*/ 2147483647 w 73"/>
              <a:gd name="T9" fmla="*/ 0 h 571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" h="57150">
                <a:moveTo>
                  <a:pt x="0" y="0"/>
                </a:moveTo>
                <a:lnTo>
                  <a:pt x="20" y="0"/>
                </a:lnTo>
                <a:lnTo>
                  <a:pt x="37" y="0"/>
                </a:lnTo>
                <a:lnTo>
                  <a:pt x="55" y="0"/>
                </a:lnTo>
                <a:lnTo>
                  <a:pt x="7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7" name="Freeform 88"/>
          <p:cNvSpPr>
            <a:spLocks/>
          </p:cNvSpPr>
          <p:nvPr>
            <p:custDataLst>
              <p:tags r:id="rId68"/>
            </p:custDataLst>
          </p:nvPr>
        </p:nvSpPr>
        <p:spPr bwMode="auto">
          <a:xfrm>
            <a:off x="7769225" y="4317802"/>
            <a:ext cx="22225" cy="57150"/>
          </a:xfrm>
          <a:custGeom>
            <a:avLst/>
            <a:gdLst>
              <a:gd name="T0" fmla="*/ 0 w 53"/>
              <a:gd name="T1" fmla="*/ 0 h 3"/>
              <a:gd name="T2" fmla="*/ 2147483647 w 53"/>
              <a:gd name="T3" fmla="*/ 0 h 3"/>
              <a:gd name="T4" fmla="*/ 2147483647 w 53"/>
              <a:gd name="T5" fmla="*/ 2147483647 h 3"/>
              <a:gd name="T6" fmla="*/ 2147483647 w 53"/>
              <a:gd name="T7" fmla="*/ 2147483647 h 3"/>
              <a:gd name="T8" fmla="*/ 2147483647 w 53"/>
              <a:gd name="T9" fmla="*/ 2147483647 h 3"/>
              <a:gd name="T10" fmla="*/ 2147483647 w 53"/>
              <a:gd name="T11" fmla="*/ 2147483647 h 3"/>
              <a:gd name="T12" fmla="*/ 2147483647 w 53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" h="3">
                <a:moveTo>
                  <a:pt x="0" y="0"/>
                </a:moveTo>
                <a:lnTo>
                  <a:pt x="14" y="0"/>
                </a:lnTo>
                <a:lnTo>
                  <a:pt x="27" y="3"/>
                </a:lnTo>
                <a:lnTo>
                  <a:pt x="32" y="3"/>
                </a:lnTo>
                <a:lnTo>
                  <a:pt x="39" y="3"/>
                </a:lnTo>
                <a:lnTo>
                  <a:pt x="45" y="1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8" name="Line 8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7802563" y="4303514"/>
            <a:ext cx="20637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9" name="Freeform 90"/>
          <p:cNvSpPr>
            <a:spLocks/>
          </p:cNvSpPr>
          <p:nvPr>
            <p:custDataLst>
              <p:tags r:id="rId70"/>
            </p:custDataLst>
          </p:nvPr>
        </p:nvSpPr>
        <p:spPr bwMode="auto">
          <a:xfrm>
            <a:off x="7823200" y="4309864"/>
            <a:ext cx="1588" cy="57150"/>
          </a:xfrm>
          <a:custGeom>
            <a:avLst/>
            <a:gdLst>
              <a:gd name="T0" fmla="*/ 0 w 1588"/>
              <a:gd name="T1" fmla="*/ 0 h 13"/>
              <a:gd name="T2" fmla="*/ 0 w 1588"/>
              <a:gd name="T3" fmla="*/ 2147483647 h 13"/>
              <a:gd name="T4" fmla="*/ 0 w 1588"/>
              <a:gd name="T5" fmla="*/ 2147483647 h 1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13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0" name="Freeform 91"/>
          <p:cNvSpPr>
            <a:spLocks/>
          </p:cNvSpPr>
          <p:nvPr>
            <p:custDataLst>
              <p:tags r:id="rId71"/>
            </p:custDataLst>
          </p:nvPr>
        </p:nvSpPr>
        <p:spPr bwMode="auto">
          <a:xfrm>
            <a:off x="7777163" y="4303514"/>
            <a:ext cx="14287" cy="58738"/>
          </a:xfrm>
          <a:custGeom>
            <a:avLst/>
            <a:gdLst>
              <a:gd name="T0" fmla="*/ 0 w 26"/>
              <a:gd name="T1" fmla="*/ 0 h 58738"/>
              <a:gd name="T2" fmla="*/ 2147483647 w 26"/>
              <a:gd name="T3" fmla="*/ 0 h 58738"/>
              <a:gd name="T4" fmla="*/ 2147483647 w 26"/>
              <a:gd name="T5" fmla="*/ 0 h 5873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" h="58738">
                <a:moveTo>
                  <a:pt x="0" y="0"/>
                </a:moveTo>
                <a:lnTo>
                  <a:pt x="15" y="0"/>
                </a:lnTo>
                <a:lnTo>
                  <a:pt x="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1" name="Freeform 92"/>
          <p:cNvSpPr>
            <a:spLocks/>
          </p:cNvSpPr>
          <p:nvPr>
            <p:custDataLst>
              <p:tags r:id="rId72"/>
            </p:custDataLst>
          </p:nvPr>
        </p:nvSpPr>
        <p:spPr bwMode="auto">
          <a:xfrm>
            <a:off x="7770813" y="4284464"/>
            <a:ext cx="6350" cy="60325"/>
          </a:xfrm>
          <a:custGeom>
            <a:avLst/>
            <a:gdLst>
              <a:gd name="T0" fmla="*/ 2147483647 w 20"/>
              <a:gd name="T1" fmla="*/ 0 h 25"/>
              <a:gd name="T2" fmla="*/ 0 w 20"/>
              <a:gd name="T3" fmla="*/ 2147483647 h 25"/>
              <a:gd name="T4" fmla="*/ 2147483647 w 20"/>
              <a:gd name="T5" fmla="*/ 2147483647 h 25"/>
              <a:gd name="T6" fmla="*/ 2147483647 w 20"/>
              <a:gd name="T7" fmla="*/ 2147483647 h 25"/>
              <a:gd name="T8" fmla="*/ 2147483647 w 20"/>
              <a:gd name="T9" fmla="*/ 2147483647 h 25"/>
              <a:gd name="T10" fmla="*/ 2147483647 w 20"/>
              <a:gd name="T11" fmla="*/ 2147483647 h 25"/>
              <a:gd name="T12" fmla="*/ 2147483647 w 20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25">
                <a:moveTo>
                  <a:pt x="20" y="0"/>
                </a:moveTo>
                <a:lnTo>
                  <a:pt x="0" y="13"/>
                </a:lnTo>
                <a:lnTo>
                  <a:pt x="4" y="18"/>
                </a:lnTo>
                <a:lnTo>
                  <a:pt x="10" y="21"/>
                </a:lnTo>
                <a:lnTo>
                  <a:pt x="14" y="24"/>
                </a:lnTo>
                <a:lnTo>
                  <a:pt x="20" y="2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2" name="Freeform 93"/>
          <p:cNvSpPr>
            <a:spLocks/>
          </p:cNvSpPr>
          <p:nvPr>
            <p:custDataLst>
              <p:tags r:id="rId73"/>
            </p:custDataLst>
          </p:nvPr>
        </p:nvSpPr>
        <p:spPr bwMode="auto">
          <a:xfrm>
            <a:off x="7851775" y="4011414"/>
            <a:ext cx="1588" cy="57150"/>
          </a:xfrm>
          <a:custGeom>
            <a:avLst/>
            <a:gdLst>
              <a:gd name="T0" fmla="*/ 0 w 6"/>
              <a:gd name="T1" fmla="*/ 2147483647 h 24"/>
              <a:gd name="T2" fmla="*/ 0 w 6"/>
              <a:gd name="T3" fmla="*/ 0 h 24"/>
              <a:gd name="T4" fmla="*/ 2147483647 w 6"/>
              <a:gd name="T5" fmla="*/ 2147483647 h 24"/>
              <a:gd name="T6" fmla="*/ 0 w 6"/>
              <a:gd name="T7" fmla="*/ 2147483647 h 2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24">
                <a:moveTo>
                  <a:pt x="0" y="24"/>
                </a:moveTo>
                <a:lnTo>
                  <a:pt x="0" y="0"/>
                </a:lnTo>
                <a:lnTo>
                  <a:pt x="6" y="12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23" name="Group 94"/>
          <p:cNvGrpSpPr>
            <a:grpSpLocks/>
          </p:cNvGrpSpPr>
          <p:nvPr>
            <p:custDataLst>
              <p:tags r:id="rId74"/>
            </p:custDataLst>
          </p:nvPr>
        </p:nvGrpSpPr>
        <p:grpSpPr bwMode="auto">
          <a:xfrm>
            <a:off x="7726363" y="3682802"/>
            <a:ext cx="163512" cy="114300"/>
            <a:chOff x="5379" y="2466"/>
            <a:chExt cx="122" cy="71"/>
          </a:xfrm>
        </p:grpSpPr>
        <p:sp>
          <p:nvSpPr>
            <p:cNvPr id="2569" name="Freeform 95"/>
            <p:cNvSpPr>
              <a:spLocks/>
            </p:cNvSpPr>
            <p:nvPr/>
          </p:nvSpPr>
          <p:spPr bwMode="auto">
            <a:xfrm>
              <a:off x="5428" y="2492"/>
              <a:ext cx="6" cy="9"/>
            </a:xfrm>
            <a:custGeom>
              <a:avLst/>
              <a:gdLst>
                <a:gd name="T0" fmla="*/ 0 w 19"/>
                <a:gd name="T1" fmla="*/ 0 h 25"/>
                <a:gd name="T2" fmla="*/ 0 w 19"/>
                <a:gd name="T3" fmla="*/ 0 h 25"/>
                <a:gd name="T4" fmla="*/ 0 w 19"/>
                <a:gd name="T5" fmla="*/ 0 h 25"/>
                <a:gd name="T6" fmla="*/ 0 w 19"/>
                <a:gd name="T7" fmla="*/ 0 h 25"/>
                <a:gd name="T8" fmla="*/ 0 w 19"/>
                <a:gd name="T9" fmla="*/ 0 h 25"/>
                <a:gd name="T10" fmla="*/ 0 w 19"/>
                <a:gd name="T11" fmla="*/ 0 h 25"/>
                <a:gd name="T12" fmla="*/ 0 w 19"/>
                <a:gd name="T13" fmla="*/ 0 h 25"/>
                <a:gd name="T14" fmla="*/ 0 w 19"/>
                <a:gd name="T15" fmla="*/ 0 h 25"/>
                <a:gd name="T16" fmla="*/ 0 w 19"/>
                <a:gd name="T17" fmla="*/ 0 h 25"/>
                <a:gd name="T18" fmla="*/ 0 w 19"/>
                <a:gd name="T19" fmla="*/ 0 h 25"/>
                <a:gd name="T20" fmla="*/ 0 w 19"/>
                <a:gd name="T21" fmla="*/ 0 h 25"/>
                <a:gd name="T22" fmla="*/ 0 w 19"/>
                <a:gd name="T23" fmla="*/ 0 h 25"/>
                <a:gd name="T24" fmla="*/ 0 w 19"/>
                <a:gd name="T25" fmla="*/ 0 h 25"/>
                <a:gd name="T26" fmla="*/ 0 w 19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" h="25">
                  <a:moveTo>
                    <a:pt x="19" y="25"/>
                  </a:moveTo>
                  <a:lnTo>
                    <a:pt x="18" y="20"/>
                  </a:lnTo>
                  <a:lnTo>
                    <a:pt x="17" y="12"/>
                  </a:lnTo>
                  <a:lnTo>
                    <a:pt x="16" y="9"/>
                  </a:lnTo>
                  <a:lnTo>
                    <a:pt x="17" y="6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1" y="7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1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0" name="Freeform 96"/>
            <p:cNvSpPr>
              <a:spLocks/>
            </p:cNvSpPr>
            <p:nvPr/>
          </p:nvSpPr>
          <p:spPr bwMode="auto">
            <a:xfrm>
              <a:off x="5379" y="2505"/>
              <a:ext cx="7" cy="6"/>
            </a:xfrm>
            <a:custGeom>
              <a:avLst/>
              <a:gdLst>
                <a:gd name="T0" fmla="*/ 0 w 26"/>
                <a:gd name="T1" fmla="*/ 0 h 18"/>
                <a:gd name="T2" fmla="*/ 0 w 26"/>
                <a:gd name="T3" fmla="*/ 0 h 18"/>
                <a:gd name="T4" fmla="*/ 0 w 26"/>
                <a:gd name="T5" fmla="*/ 0 h 18"/>
                <a:gd name="T6" fmla="*/ 0 w 26"/>
                <a:gd name="T7" fmla="*/ 0 h 18"/>
                <a:gd name="T8" fmla="*/ 0 w 26"/>
                <a:gd name="T9" fmla="*/ 0 h 18"/>
                <a:gd name="T10" fmla="*/ 0 w 26"/>
                <a:gd name="T11" fmla="*/ 0 h 18"/>
                <a:gd name="T12" fmla="*/ 0 w 26"/>
                <a:gd name="T13" fmla="*/ 0 h 18"/>
                <a:gd name="T14" fmla="*/ 0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18">
                  <a:moveTo>
                    <a:pt x="26" y="18"/>
                  </a:moveTo>
                  <a:lnTo>
                    <a:pt x="7" y="18"/>
                  </a:lnTo>
                  <a:lnTo>
                    <a:pt x="3" y="9"/>
                  </a:lnTo>
                  <a:lnTo>
                    <a:pt x="0" y="0"/>
                  </a:lnTo>
                  <a:lnTo>
                    <a:pt x="6" y="2"/>
                  </a:lnTo>
                  <a:lnTo>
                    <a:pt x="13" y="6"/>
                  </a:lnTo>
                  <a:lnTo>
                    <a:pt x="20" y="12"/>
                  </a:lnTo>
                  <a:lnTo>
                    <a:pt x="26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1" name="Freeform 97"/>
            <p:cNvSpPr>
              <a:spLocks/>
            </p:cNvSpPr>
            <p:nvPr/>
          </p:nvSpPr>
          <p:spPr bwMode="auto">
            <a:xfrm>
              <a:off x="5392" y="2466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3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2" name="Freeform 98"/>
            <p:cNvSpPr>
              <a:spLocks/>
            </p:cNvSpPr>
            <p:nvPr/>
          </p:nvSpPr>
          <p:spPr bwMode="auto">
            <a:xfrm>
              <a:off x="5426" y="2468"/>
              <a:ext cx="8" cy="8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" h="24">
                  <a:moveTo>
                    <a:pt x="0" y="24"/>
                  </a:moveTo>
                  <a:lnTo>
                    <a:pt x="3" y="23"/>
                  </a:lnTo>
                  <a:lnTo>
                    <a:pt x="7" y="22"/>
                  </a:lnTo>
                  <a:lnTo>
                    <a:pt x="11" y="19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3" y="9"/>
                  </a:lnTo>
                  <a:lnTo>
                    <a:pt x="25" y="4"/>
                  </a:lnTo>
                  <a:lnTo>
                    <a:pt x="26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3" name="Freeform 99"/>
            <p:cNvSpPr>
              <a:spLocks/>
            </p:cNvSpPr>
            <p:nvPr/>
          </p:nvSpPr>
          <p:spPr bwMode="auto">
            <a:xfrm>
              <a:off x="5490" y="2490"/>
              <a:ext cx="11" cy="2"/>
            </a:xfrm>
            <a:custGeom>
              <a:avLst/>
              <a:gdLst>
                <a:gd name="T0" fmla="*/ 0 w 34"/>
                <a:gd name="T1" fmla="*/ 0 h 6"/>
                <a:gd name="T2" fmla="*/ 0 w 34"/>
                <a:gd name="T3" fmla="*/ 0 h 6"/>
                <a:gd name="T4" fmla="*/ 0 w 34"/>
                <a:gd name="T5" fmla="*/ 0 h 6"/>
                <a:gd name="T6" fmla="*/ 0 w 34"/>
                <a:gd name="T7" fmla="*/ 0 h 6"/>
                <a:gd name="T8" fmla="*/ 0 w 3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6">
                  <a:moveTo>
                    <a:pt x="0" y="6"/>
                  </a:moveTo>
                  <a:lnTo>
                    <a:pt x="10" y="6"/>
                  </a:lnTo>
                  <a:lnTo>
                    <a:pt x="17" y="5"/>
                  </a:lnTo>
                  <a:lnTo>
                    <a:pt x="25" y="4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4" name="Line 100"/>
            <p:cNvSpPr>
              <a:spLocks noChangeShapeType="1"/>
            </p:cNvSpPr>
            <p:nvPr/>
          </p:nvSpPr>
          <p:spPr bwMode="auto">
            <a:xfrm flipH="1">
              <a:off x="5495" y="249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5" name="Freeform 101"/>
            <p:cNvSpPr>
              <a:spLocks/>
            </p:cNvSpPr>
            <p:nvPr/>
          </p:nvSpPr>
          <p:spPr bwMode="auto">
            <a:xfrm>
              <a:off x="5464" y="2530"/>
              <a:ext cx="1" cy="7"/>
            </a:xfrm>
            <a:custGeom>
              <a:avLst/>
              <a:gdLst>
                <a:gd name="T0" fmla="*/ 0 w 1"/>
                <a:gd name="T1" fmla="*/ 0 h 19"/>
                <a:gd name="T2" fmla="*/ 0 w 1"/>
                <a:gd name="T3" fmla="*/ 0 h 19"/>
                <a:gd name="T4" fmla="*/ 0 w 1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9">
                  <a:moveTo>
                    <a:pt x="0" y="19"/>
                  </a:move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6" name="Line 102"/>
            <p:cNvSpPr>
              <a:spLocks noChangeShapeType="1"/>
            </p:cNvSpPr>
            <p:nvPr/>
          </p:nvSpPr>
          <p:spPr bwMode="auto">
            <a:xfrm>
              <a:off x="5464" y="2530"/>
              <a:ext cx="6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77" name="Freeform 103"/>
            <p:cNvSpPr>
              <a:spLocks/>
            </p:cNvSpPr>
            <p:nvPr/>
          </p:nvSpPr>
          <p:spPr bwMode="auto">
            <a:xfrm>
              <a:off x="5466" y="2530"/>
              <a:ext cx="4" cy="2"/>
            </a:xfrm>
            <a:custGeom>
              <a:avLst/>
              <a:gdLst>
                <a:gd name="T0" fmla="*/ 0 w 14"/>
                <a:gd name="T1" fmla="*/ 0 h 6"/>
                <a:gd name="T2" fmla="*/ 0 w 14"/>
                <a:gd name="T3" fmla="*/ 0 h 6"/>
                <a:gd name="T4" fmla="*/ 0 w 14"/>
                <a:gd name="T5" fmla="*/ 0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7" y="3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24" name="Freeform 104"/>
          <p:cNvSpPr>
            <a:spLocks/>
          </p:cNvSpPr>
          <p:nvPr>
            <p:custDataLst>
              <p:tags r:id="rId75"/>
            </p:custDataLst>
          </p:nvPr>
        </p:nvSpPr>
        <p:spPr bwMode="auto">
          <a:xfrm>
            <a:off x="6310313" y="3544689"/>
            <a:ext cx="6350" cy="57150"/>
          </a:xfrm>
          <a:custGeom>
            <a:avLst/>
            <a:gdLst>
              <a:gd name="T0" fmla="*/ 2147483647 w 26"/>
              <a:gd name="T1" fmla="*/ 2147483647 h 111"/>
              <a:gd name="T2" fmla="*/ 2147483647 w 26"/>
              <a:gd name="T3" fmla="*/ 2147483647 h 111"/>
              <a:gd name="T4" fmla="*/ 2147483647 w 26"/>
              <a:gd name="T5" fmla="*/ 2147483647 h 111"/>
              <a:gd name="T6" fmla="*/ 2147483647 w 26"/>
              <a:gd name="T7" fmla="*/ 2147483647 h 111"/>
              <a:gd name="T8" fmla="*/ 2147483647 w 26"/>
              <a:gd name="T9" fmla="*/ 2147483647 h 111"/>
              <a:gd name="T10" fmla="*/ 0 w 26"/>
              <a:gd name="T11" fmla="*/ 2147483647 h 111"/>
              <a:gd name="T12" fmla="*/ 0 w 26"/>
              <a:gd name="T13" fmla="*/ 2147483647 h 111"/>
              <a:gd name="T14" fmla="*/ 0 w 26"/>
              <a:gd name="T15" fmla="*/ 2147483647 h 111"/>
              <a:gd name="T16" fmla="*/ 2147483647 w 26"/>
              <a:gd name="T17" fmla="*/ 2147483647 h 111"/>
              <a:gd name="T18" fmla="*/ 2147483647 w 26"/>
              <a:gd name="T19" fmla="*/ 2147483647 h 111"/>
              <a:gd name="T20" fmla="*/ 2147483647 w 26"/>
              <a:gd name="T21" fmla="*/ 2147483647 h 111"/>
              <a:gd name="T22" fmla="*/ 2147483647 w 26"/>
              <a:gd name="T23" fmla="*/ 2147483647 h 111"/>
              <a:gd name="T24" fmla="*/ 2147483647 w 26"/>
              <a:gd name="T25" fmla="*/ 2147483647 h 111"/>
              <a:gd name="T26" fmla="*/ 2147483647 w 26"/>
              <a:gd name="T27" fmla="*/ 2147483647 h 111"/>
              <a:gd name="T28" fmla="*/ 2147483647 w 26"/>
              <a:gd name="T29" fmla="*/ 0 h 111"/>
              <a:gd name="T30" fmla="*/ 2147483647 w 26"/>
              <a:gd name="T31" fmla="*/ 2147483647 h 111"/>
              <a:gd name="T32" fmla="*/ 2147483647 w 26"/>
              <a:gd name="T33" fmla="*/ 2147483647 h 111"/>
              <a:gd name="T34" fmla="*/ 2147483647 w 26"/>
              <a:gd name="T35" fmla="*/ 2147483647 h 111"/>
              <a:gd name="T36" fmla="*/ 2147483647 w 26"/>
              <a:gd name="T37" fmla="*/ 2147483647 h 111"/>
              <a:gd name="T38" fmla="*/ 2147483647 w 26"/>
              <a:gd name="T39" fmla="*/ 2147483647 h 111"/>
              <a:gd name="T40" fmla="*/ 2147483647 w 26"/>
              <a:gd name="T41" fmla="*/ 2147483647 h 111"/>
              <a:gd name="T42" fmla="*/ 2147483647 w 26"/>
              <a:gd name="T43" fmla="*/ 2147483647 h 111"/>
              <a:gd name="T44" fmla="*/ 2147483647 w 26"/>
              <a:gd name="T45" fmla="*/ 2147483647 h 111"/>
              <a:gd name="T46" fmla="*/ 2147483647 w 26"/>
              <a:gd name="T47" fmla="*/ 2147483647 h 1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6" h="111">
                <a:moveTo>
                  <a:pt x="13" y="111"/>
                </a:moveTo>
                <a:lnTo>
                  <a:pt x="9" y="103"/>
                </a:lnTo>
                <a:lnTo>
                  <a:pt x="4" y="95"/>
                </a:lnTo>
                <a:lnTo>
                  <a:pt x="2" y="91"/>
                </a:lnTo>
                <a:lnTo>
                  <a:pt x="1" y="87"/>
                </a:lnTo>
                <a:lnTo>
                  <a:pt x="0" y="80"/>
                </a:lnTo>
                <a:lnTo>
                  <a:pt x="0" y="74"/>
                </a:lnTo>
                <a:lnTo>
                  <a:pt x="0" y="61"/>
                </a:lnTo>
                <a:lnTo>
                  <a:pt x="1" y="51"/>
                </a:lnTo>
                <a:lnTo>
                  <a:pt x="3" y="41"/>
                </a:lnTo>
                <a:lnTo>
                  <a:pt x="5" y="33"/>
                </a:lnTo>
                <a:lnTo>
                  <a:pt x="9" y="24"/>
                </a:lnTo>
                <a:lnTo>
                  <a:pt x="14" y="17"/>
                </a:lnTo>
                <a:lnTo>
                  <a:pt x="20" y="9"/>
                </a:lnTo>
                <a:lnTo>
                  <a:pt x="26" y="0"/>
                </a:lnTo>
                <a:lnTo>
                  <a:pt x="26" y="6"/>
                </a:lnTo>
                <a:lnTo>
                  <a:pt x="26" y="13"/>
                </a:lnTo>
                <a:lnTo>
                  <a:pt x="26" y="22"/>
                </a:lnTo>
                <a:lnTo>
                  <a:pt x="26" y="32"/>
                </a:lnTo>
                <a:lnTo>
                  <a:pt x="25" y="44"/>
                </a:lnTo>
                <a:lnTo>
                  <a:pt x="22" y="56"/>
                </a:lnTo>
                <a:lnTo>
                  <a:pt x="18" y="67"/>
                </a:lnTo>
                <a:lnTo>
                  <a:pt x="13" y="80"/>
                </a:lnTo>
                <a:lnTo>
                  <a:pt x="13" y="1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5" name="Freeform 105"/>
          <p:cNvSpPr>
            <a:spLocks/>
          </p:cNvSpPr>
          <p:nvPr>
            <p:custDataLst>
              <p:tags r:id="rId76"/>
            </p:custDataLst>
          </p:nvPr>
        </p:nvSpPr>
        <p:spPr bwMode="auto">
          <a:xfrm>
            <a:off x="3209925" y="5684639"/>
            <a:ext cx="53975" cy="58738"/>
          </a:xfrm>
          <a:custGeom>
            <a:avLst/>
            <a:gdLst>
              <a:gd name="T0" fmla="*/ 0 w 126"/>
              <a:gd name="T1" fmla="*/ 2147483647 h 62"/>
              <a:gd name="T2" fmla="*/ 2147483647 w 126"/>
              <a:gd name="T3" fmla="*/ 2147483647 h 62"/>
              <a:gd name="T4" fmla="*/ 2147483647 w 126"/>
              <a:gd name="T5" fmla="*/ 2147483647 h 62"/>
              <a:gd name="T6" fmla="*/ 2147483647 w 126"/>
              <a:gd name="T7" fmla="*/ 2147483647 h 62"/>
              <a:gd name="T8" fmla="*/ 2147483647 w 126"/>
              <a:gd name="T9" fmla="*/ 2147483647 h 62"/>
              <a:gd name="T10" fmla="*/ 2147483647 w 126"/>
              <a:gd name="T11" fmla="*/ 2147483647 h 62"/>
              <a:gd name="T12" fmla="*/ 2147483647 w 126"/>
              <a:gd name="T13" fmla="*/ 2147483647 h 62"/>
              <a:gd name="T14" fmla="*/ 2147483647 w 126"/>
              <a:gd name="T15" fmla="*/ 2147483647 h 62"/>
              <a:gd name="T16" fmla="*/ 2147483647 w 126"/>
              <a:gd name="T17" fmla="*/ 2147483647 h 62"/>
              <a:gd name="T18" fmla="*/ 2147483647 w 126"/>
              <a:gd name="T19" fmla="*/ 2147483647 h 62"/>
              <a:gd name="T20" fmla="*/ 2147483647 w 126"/>
              <a:gd name="T21" fmla="*/ 2147483647 h 62"/>
              <a:gd name="T22" fmla="*/ 2147483647 w 126"/>
              <a:gd name="T23" fmla="*/ 2147483647 h 62"/>
              <a:gd name="T24" fmla="*/ 2147483647 w 126"/>
              <a:gd name="T25" fmla="*/ 2147483647 h 62"/>
              <a:gd name="T26" fmla="*/ 2147483647 w 126"/>
              <a:gd name="T27" fmla="*/ 2147483647 h 62"/>
              <a:gd name="T28" fmla="*/ 2147483647 w 126"/>
              <a:gd name="T29" fmla="*/ 2147483647 h 62"/>
              <a:gd name="T30" fmla="*/ 2147483647 w 126"/>
              <a:gd name="T31" fmla="*/ 2147483647 h 62"/>
              <a:gd name="T32" fmla="*/ 2147483647 w 126"/>
              <a:gd name="T33" fmla="*/ 2147483647 h 62"/>
              <a:gd name="T34" fmla="*/ 2147483647 w 126"/>
              <a:gd name="T35" fmla="*/ 2147483647 h 62"/>
              <a:gd name="T36" fmla="*/ 2147483647 w 126"/>
              <a:gd name="T37" fmla="*/ 2147483647 h 62"/>
              <a:gd name="T38" fmla="*/ 2147483647 w 126"/>
              <a:gd name="T39" fmla="*/ 2147483647 h 62"/>
              <a:gd name="T40" fmla="*/ 2147483647 w 126"/>
              <a:gd name="T41" fmla="*/ 2147483647 h 62"/>
              <a:gd name="T42" fmla="*/ 2147483647 w 126"/>
              <a:gd name="T43" fmla="*/ 2147483647 h 62"/>
              <a:gd name="T44" fmla="*/ 2147483647 w 126"/>
              <a:gd name="T45" fmla="*/ 2147483647 h 62"/>
              <a:gd name="T46" fmla="*/ 2147483647 w 126"/>
              <a:gd name="T47" fmla="*/ 2147483647 h 62"/>
              <a:gd name="T48" fmla="*/ 2147483647 w 126"/>
              <a:gd name="T49" fmla="*/ 0 h 62"/>
              <a:gd name="T50" fmla="*/ 0 w 126"/>
              <a:gd name="T51" fmla="*/ 0 h 62"/>
              <a:gd name="T52" fmla="*/ 0 w 126"/>
              <a:gd name="T53" fmla="*/ 2147483647 h 62"/>
              <a:gd name="T54" fmla="*/ 0 w 126"/>
              <a:gd name="T55" fmla="*/ 2147483647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26" h="62">
                <a:moveTo>
                  <a:pt x="0" y="19"/>
                </a:moveTo>
                <a:lnTo>
                  <a:pt x="11" y="20"/>
                </a:lnTo>
                <a:lnTo>
                  <a:pt x="21" y="21"/>
                </a:lnTo>
                <a:lnTo>
                  <a:pt x="29" y="23"/>
                </a:lnTo>
                <a:lnTo>
                  <a:pt x="36" y="26"/>
                </a:lnTo>
                <a:lnTo>
                  <a:pt x="50" y="33"/>
                </a:lnTo>
                <a:lnTo>
                  <a:pt x="61" y="40"/>
                </a:lnTo>
                <a:lnTo>
                  <a:pt x="70" y="48"/>
                </a:lnTo>
                <a:lnTo>
                  <a:pt x="79" y="55"/>
                </a:lnTo>
                <a:lnTo>
                  <a:pt x="84" y="58"/>
                </a:lnTo>
                <a:lnTo>
                  <a:pt x="89" y="60"/>
                </a:lnTo>
                <a:lnTo>
                  <a:pt x="95" y="61"/>
                </a:lnTo>
                <a:lnTo>
                  <a:pt x="100" y="62"/>
                </a:lnTo>
                <a:lnTo>
                  <a:pt x="105" y="61"/>
                </a:lnTo>
                <a:lnTo>
                  <a:pt x="109" y="60"/>
                </a:lnTo>
                <a:lnTo>
                  <a:pt x="113" y="58"/>
                </a:lnTo>
                <a:lnTo>
                  <a:pt x="117" y="56"/>
                </a:lnTo>
                <a:lnTo>
                  <a:pt x="122" y="51"/>
                </a:lnTo>
                <a:lnTo>
                  <a:pt x="126" y="49"/>
                </a:lnTo>
                <a:lnTo>
                  <a:pt x="110" y="33"/>
                </a:lnTo>
                <a:lnTo>
                  <a:pt x="96" y="21"/>
                </a:lnTo>
                <a:lnTo>
                  <a:pt x="89" y="15"/>
                </a:lnTo>
                <a:lnTo>
                  <a:pt x="81" y="9"/>
                </a:lnTo>
                <a:lnTo>
                  <a:pt x="72" y="5"/>
                </a:lnTo>
                <a:lnTo>
                  <a:pt x="61" y="0"/>
                </a:lnTo>
                <a:lnTo>
                  <a:pt x="0" y="0"/>
                </a:lnTo>
                <a:lnTo>
                  <a:pt x="0" y="9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6" name="Freeform 106"/>
          <p:cNvSpPr>
            <a:spLocks/>
          </p:cNvSpPr>
          <p:nvPr>
            <p:custDataLst>
              <p:tags r:id="rId77"/>
            </p:custDataLst>
          </p:nvPr>
        </p:nvSpPr>
        <p:spPr bwMode="auto">
          <a:xfrm>
            <a:off x="5511800" y="5522714"/>
            <a:ext cx="30163" cy="55563"/>
          </a:xfrm>
          <a:custGeom>
            <a:avLst/>
            <a:gdLst>
              <a:gd name="T0" fmla="*/ 0 w 66"/>
              <a:gd name="T1" fmla="*/ 0 h 44"/>
              <a:gd name="T2" fmla="*/ 2147483647 w 66"/>
              <a:gd name="T3" fmla="*/ 2147483647 h 44"/>
              <a:gd name="T4" fmla="*/ 2147483647 w 66"/>
              <a:gd name="T5" fmla="*/ 2147483647 h 44"/>
              <a:gd name="T6" fmla="*/ 2147483647 w 66"/>
              <a:gd name="T7" fmla="*/ 2147483647 h 44"/>
              <a:gd name="T8" fmla="*/ 2147483647 w 66"/>
              <a:gd name="T9" fmla="*/ 2147483647 h 44"/>
              <a:gd name="T10" fmla="*/ 2147483647 w 66"/>
              <a:gd name="T11" fmla="*/ 2147483647 h 44"/>
              <a:gd name="T12" fmla="*/ 2147483647 w 66"/>
              <a:gd name="T13" fmla="*/ 2147483647 h 44"/>
              <a:gd name="T14" fmla="*/ 2147483647 w 66"/>
              <a:gd name="T15" fmla="*/ 2147483647 h 44"/>
              <a:gd name="T16" fmla="*/ 2147483647 w 66"/>
              <a:gd name="T17" fmla="*/ 2147483647 h 44"/>
              <a:gd name="T18" fmla="*/ 2147483647 w 66"/>
              <a:gd name="T19" fmla="*/ 2147483647 h 44"/>
              <a:gd name="T20" fmla="*/ 2147483647 w 66"/>
              <a:gd name="T21" fmla="*/ 2147483647 h 44"/>
              <a:gd name="T22" fmla="*/ 2147483647 w 66"/>
              <a:gd name="T23" fmla="*/ 2147483647 h 44"/>
              <a:gd name="T24" fmla="*/ 2147483647 w 66"/>
              <a:gd name="T25" fmla="*/ 2147483647 h 44"/>
              <a:gd name="T26" fmla="*/ 2147483647 w 66"/>
              <a:gd name="T27" fmla="*/ 2147483647 h 44"/>
              <a:gd name="T28" fmla="*/ 2147483647 w 66"/>
              <a:gd name="T29" fmla="*/ 2147483647 h 44"/>
              <a:gd name="T30" fmla="*/ 2147483647 w 66"/>
              <a:gd name="T31" fmla="*/ 2147483647 h 44"/>
              <a:gd name="T32" fmla="*/ 2147483647 w 66"/>
              <a:gd name="T33" fmla="*/ 2147483647 h 44"/>
              <a:gd name="T34" fmla="*/ 2147483647 w 66"/>
              <a:gd name="T35" fmla="*/ 2147483647 h 44"/>
              <a:gd name="T36" fmla="*/ 0 w 66"/>
              <a:gd name="T37" fmla="*/ 2147483647 h 44"/>
              <a:gd name="T38" fmla="*/ 0 w 66"/>
              <a:gd name="T39" fmla="*/ 2147483647 h 44"/>
              <a:gd name="T40" fmla="*/ 0 w 66"/>
              <a:gd name="T41" fmla="*/ 2147483647 h 44"/>
              <a:gd name="T42" fmla="*/ 0 w 66"/>
              <a:gd name="T43" fmla="*/ 2147483647 h 44"/>
              <a:gd name="T44" fmla="*/ 0 w 66"/>
              <a:gd name="T45" fmla="*/ 0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6" h="44">
                <a:moveTo>
                  <a:pt x="0" y="0"/>
                </a:moveTo>
                <a:lnTo>
                  <a:pt x="13" y="1"/>
                </a:lnTo>
                <a:lnTo>
                  <a:pt x="23" y="2"/>
                </a:lnTo>
                <a:lnTo>
                  <a:pt x="32" y="4"/>
                </a:lnTo>
                <a:lnTo>
                  <a:pt x="38" y="7"/>
                </a:lnTo>
                <a:lnTo>
                  <a:pt x="44" y="9"/>
                </a:lnTo>
                <a:lnTo>
                  <a:pt x="50" y="11"/>
                </a:lnTo>
                <a:lnTo>
                  <a:pt x="57" y="12"/>
                </a:lnTo>
                <a:lnTo>
                  <a:pt x="66" y="13"/>
                </a:lnTo>
                <a:lnTo>
                  <a:pt x="65" y="17"/>
                </a:lnTo>
                <a:lnTo>
                  <a:pt x="62" y="21"/>
                </a:lnTo>
                <a:lnTo>
                  <a:pt x="60" y="25"/>
                </a:lnTo>
                <a:lnTo>
                  <a:pt x="57" y="28"/>
                </a:lnTo>
                <a:lnTo>
                  <a:pt x="49" y="34"/>
                </a:lnTo>
                <a:lnTo>
                  <a:pt x="40" y="39"/>
                </a:lnTo>
                <a:lnTo>
                  <a:pt x="31" y="42"/>
                </a:lnTo>
                <a:lnTo>
                  <a:pt x="21" y="44"/>
                </a:lnTo>
                <a:lnTo>
                  <a:pt x="10" y="44"/>
                </a:lnTo>
                <a:lnTo>
                  <a:pt x="0" y="43"/>
                </a:lnTo>
                <a:lnTo>
                  <a:pt x="0" y="31"/>
                </a:lnTo>
                <a:lnTo>
                  <a:pt x="0" y="22"/>
                </a:lnTo>
                <a:lnTo>
                  <a:pt x="0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7" name="Freeform 107"/>
          <p:cNvSpPr>
            <a:spLocks/>
          </p:cNvSpPr>
          <p:nvPr>
            <p:custDataLst>
              <p:tags r:id="rId78"/>
            </p:custDataLst>
          </p:nvPr>
        </p:nvSpPr>
        <p:spPr bwMode="auto">
          <a:xfrm>
            <a:off x="7666038" y="2293739"/>
            <a:ext cx="20637" cy="57150"/>
          </a:xfrm>
          <a:custGeom>
            <a:avLst/>
            <a:gdLst>
              <a:gd name="T0" fmla="*/ 2147483647 w 46"/>
              <a:gd name="T1" fmla="*/ 0 h 16"/>
              <a:gd name="T2" fmla="*/ 2147483647 w 46"/>
              <a:gd name="T3" fmla="*/ 2147483647 h 16"/>
              <a:gd name="T4" fmla="*/ 2147483647 w 46"/>
              <a:gd name="T5" fmla="*/ 2147483647 h 16"/>
              <a:gd name="T6" fmla="*/ 2147483647 w 46"/>
              <a:gd name="T7" fmla="*/ 2147483647 h 16"/>
              <a:gd name="T8" fmla="*/ 2147483647 w 46"/>
              <a:gd name="T9" fmla="*/ 2147483647 h 16"/>
              <a:gd name="T10" fmla="*/ 2147483647 w 46"/>
              <a:gd name="T11" fmla="*/ 2147483647 h 16"/>
              <a:gd name="T12" fmla="*/ 2147483647 w 46"/>
              <a:gd name="T13" fmla="*/ 2147483647 h 16"/>
              <a:gd name="T14" fmla="*/ 2147483647 w 46"/>
              <a:gd name="T15" fmla="*/ 2147483647 h 16"/>
              <a:gd name="T16" fmla="*/ 2147483647 w 46"/>
              <a:gd name="T17" fmla="*/ 2147483647 h 16"/>
              <a:gd name="T18" fmla="*/ 2147483647 w 46"/>
              <a:gd name="T19" fmla="*/ 2147483647 h 16"/>
              <a:gd name="T20" fmla="*/ 0 w 46"/>
              <a:gd name="T21" fmla="*/ 0 h 16"/>
              <a:gd name="T22" fmla="*/ 2147483647 w 46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16">
                <a:moveTo>
                  <a:pt x="46" y="0"/>
                </a:moveTo>
                <a:lnTo>
                  <a:pt x="40" y="7"/>
                </a:lnTo>
                <a:lnTo>
                  <a:pt x="35" y="13"/>
                </a:lnTo>
                <a:lnTo>
                  <a:pt x="31" y="14"/>
                </a:lnTo>
                <a:lnTo>
                  <a:pt x="29" y="15"/>
                </a:lnTo>
                <a:lnTo>
                  <a:pt x="26" y="16"/>
                </a:lnTo>
                <a:lnTo>
                  <a:pt x="23" y="16"/>
                </a:lnTo>
                <a:lnTo>
                  <a:pt x="16" y="14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8" name="Freeform 108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842250" y="2327077"/>
            <a:ext cx="15875" cy="57150"/>
          </a:xfrm>
          <a:custGeom>
            <a:avLst/>
            <a:gdLst>
              <a:gd name="T0" fmla="*/ 2147483647 w 39"/>
              <a:gd name="T1" fmla="*/ 2147483647 h 26"/>
              <a:gd name="T2" fmla="*/ 2147483647 w 39"/>
              <a:gd name="T3" fmla="*/ 2147483647 h 26"/>
              <a:gd name="T4" fmla="*/ 2147483647 w 39"/>
              <a:gd name="T5" fmla="*/ 2147483647 h 26"/>
              <a:gd name="T6" fmla="*/ 2147483647 w 39"/>
              <a:gd name="T7" fmla="*/ 2147483647 h 26"/>
              <a:gd name="T8" fmla="*/ 2147483647 w 39"/>
              <a:gd name="T9" fmla="*/ 2147483647 h 26"/>
              <a:gd name="T10" fmla="*/ 2147483647 w 39"/>
              <a:gd name="T11" fmla="*/ 2147483647 h 26"/>
              <a:gd name="T12" fmla="*/ 2147483647 w 39"/>
              <a:gd name="T13" fmla="*/ 2147483647 h 26"/>
              <a:gd name="T14" fmla="*/ 2147483647 w 39"/>
              <a:gd name="T15" fmla="*/ 2147483647 h 26"/>
              <a:gd name="T16" fmla="*/ 2147483647 w 39"/>
              <a:gd name="T17" fmla="*/ 2147483647 h 26"/>
              <a:gd name="T18" fmla="*/ 2147483647 w 39"/>
              <a:gd name="T19" fmla="*/ 2147483647 h 26"/>
              <a:gd name="T20" fmla="*/ 0 w 39"/>
              <a:gd name="T21" fmla="*/ 0 h 26"/>
              <a:gd name="T22" fmla="*/ 2147483647 w 39"/>
              <a:gd name="T23" fmla="*/ 2147483647 h 26"/>
              <a:gd name="T24" fmla="*/ 2147483647 w 39"/>
              <a:gd name="T25" fmla="*/ 2147483647 h 26"/>
              <a:gd name="T26" fmla="*/ 2147483647 w 39"/>
              <a:gd name="T27" fmla="*/ 2147483647 h 26"/>
              <a:gd name="T28" fmla="*/ 2147483647 w 39"/>
              <a:gd name="T29" fmla="*/ 2147483647 h 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9" h="26">
                <a:moveTo>
                  <a:pt x="39" y="25"/>
                </a:moveTo>
                <a:lnTo>
                  <a:pt x="36" y="26"/>
                </a:lnTo>
                <a:lnTo>
                  <a:pt x="32" y="26"/>
                </a:lnTo>
                <a:lnTo>
                  <a:pt x="28" y="26"/>
                </a:lnTo>
                <a:lnTo>
                  <a:pt x="25" y="25"/>
                </a:lnTo>
                <a:lnTo>
                  <a:pt x="18" y="22"/>
                </a:lnTo>
                <a:lnTo>
                  <a:pt x="12" y="18"/>
                </a:lnTo>
                <a:lnTo>
                  <a:pt x="7" y="13"/>
                </a:lnTo>
                <a:lnTo>
                  <a:pt x="3" y="7"/>
                </a:lnTo>
                <a:lnTo>
                  <a:pt x="1" y="3"/>
                </a:lnTo>
                <a:lnTo>
                  <a:pt x="0" y="0"/>
                </a:lnTo>
                <a:lnTo>
                  <a:pt x="11" y="6"/>
                </a:lnTo>
                <a:lnTo>
                  <a:pt x="22" y="13"/>
                </a:lnTo>
                <a:lnTo>
                  <a:pt x="33" y="20"/>
                </a:lnTo>
                <a:lnTo>
                  <a:pt x="39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9" name="Freeform 109"/>
          <p:cNvSpPr>
            <a:spLocks/>
          </p:cNvSpPr>
          <p:nvPr>
            <p:custDataLst>
              <p:tags r:id="rId80"/>
            </p:custDataLst>
          </p:nvPr>
        </p:nvSpPr>
        <p:spPr bwMode="auto">
          <a:xfrm>
            <a:off x="7291388" y="2557264"/>
            <a:ext cx="4762" cy="58738"/>
          </a:xfrm>
          <a:custGeom>
            <a:avLst/>
            <a:gdLst>
              <a:gd name="T0" fmla="*/ 2147483647 w 11"/>
              <a:gd name="T1" fmla="*/ 0 h 25"/>
              <a:gd name="T2" fmla="*/ 2147483647 w 11"/>
              <a:gd name="T3" fmla="*/ 2147483647 h 25"/>
              <a:gd name="T4" fmla="*/ 2147483647 w 11"/>
              <a:gd name="T5" fmla="*/ 2147483647 h 25"/>
              <a:gd name="T6" fmla="*/ 2147483647 w 11"/>
              <a:gd name="T7" fmla="*/ 2147483647 h 25"/>
              <a:gd name="T8" fmla="*/ 2147483647 w 11"/>
              <a:gd name="T9" fmla="*/ 2147483647 h 25"/>
              <a:gd name="T10" fmla="*/ 2147483647 w 11"/>
              <a:gd name="T11" fmla="*/ 2147483647 h 25"/>
              <a:gd name="T12" fmla="*/ 2147483647 w 11"/>
              <a:gd name="T13" fmla="*/ 2147483647 h 25"/>
              <a:gd name="T14" fmla="*/ 0 w 11"/>
              <a:gd name="T15" fmla="*/ 2147483647 h 25"/>
              <a:gd name="T16" fmla="*/ 0 w 11"/>
              <a:gd name="T17" fmla="*/ 2147483647 h 25"/>
              <a:gd name="T18" fmla="*/ 2147483647 w 11"/>
              <a:gd name="T19" fmla="*/ 2147483647 h 25"/>
              <a:gd name="T20" fmla="*/ 2147483647 w 11"/>
              <a:gd name="T21" fmla="*/ 2147483647 h 25"/>
              <a:gd name="T22" fmla="*/ 2147483647 w 11"/>
              <a:gd name="T23" fmla="*/ 2147483647 h 25"/>
              <a:gd name="T24" fmla="*/ 2147483647 w 11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" h="25">
                <a:moveTo>
                  <a:pt x="11" y="0"/>
                </a:moveTo>
                <a:lnTo>
                  <a:pt x="11" y="5"/>
                </a:lnTo>
                <a:lnTo>
                  <a:pt x="10" y="12"/>
                </a:lnTo>
                <a:lnTo>
                  <a:pt x="9" y="20"/>
                </a:lnTo>
                <a:lnTo>
                  <a:pt x="4" y="25"/>
                </a:lnTo>
                <a:lnTo>
                  <a:pt x="2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2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0" name="Freeform 110"/>
          <p:cNvSpPr>
            <a:spLocks/>
          </p:cNvSpPr>
          <p:nvPr>
            <p:custDataLst>
              <p:tags r:id="rId81"/>
            </p:custDataLst>
          </p:nvPr>
        </p:nvSpPr>
        <p:spPr bwMode="auto">
          <a:xfrm>
            <a:off x="7105650" y="3119239"/>
            <a:ext cx="14288" cy="58738"/>
          </a:xfrm>
          <a:custGeom>
            <a:avLst/>
            <a:gdLst>
              <a:gd name="T0" fmla="*/ 2147483647 w 20"/>
              <a:gd name="T1" fmla="*/ 0 h 31"/>
              <a:gd name="T2" fmla="*/ 2147483647 w 20"/>
              <a:gd name="T3" fmla="*/ 2147483647 h 31"/>
              <a:gd name="T4" fmla="*/ 2147483647 w 20"/>
              <a:gd name="T5" fmla="*/ 2147483647 h 31"/>
              <a:gd name="T6" fmla="*/ 2147483647 w 20"/>
              <a:gd name="T7" fmla="*/ 2147483647 h 31"/>
              <a:gd name="T8" fmla="*/ 0 w 20"/>
              <a:gd name="T9" fmla="*/ 2147483647 h 31"/>
              <a:gd name="T10" fmla="*/ 0 w 20"/>
              <a:gd name="T11" fmla="*/ 2147483647 h 31"/>
              <a:gd name="T12" fmla="*/ 2147483647 w 20"/>
              <a:gd name="T13" fmla="*/ 2147483647 h 31"/>
              <a:gd name="T14" fmla="*/ 2147483647 w 20"/>
              <a:gd name="T15" fmla="*/ 2147483647 h 31"/>
              <a:gd name="T16" fmla="*/ 2147483647 w 20"/>
              <a:gd name="T17" fmla="*/ 2147483647 h 31"/>
              <a:gd name="T18" fmla="*/ 2147483647 w 20"/>
              <a:gd name="T19" fmla="*/ 2147483647 h 31"/>
              <a:gd name="T20" fmla="*/ 2147483647 w 20"/>
              <a:gd name="T21" fmla="*/ 2147483647 h 31"/>
              <a:gd name="T22" fmla="*/ 2147483647 w 20"/>
              <a:gd name="T23" fmla="*/ 0 h 31"/>
              <a:gd name="T24" fmla="*/ 2147483647 w 20"/>
              <a:gd name="T25" fmla="*/ 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0" h="31">
                <a:moveTo>
                  <a:pt x="20" y="0"/>
                </a:moveTo>
                <a:lnTo>
                  <a:pt x="16" y="12"/>
                </a:lnTo>
                <a:lnTo>
                  <a:pt x="10" y="20"/>
                </a:lnTo>
                <a:lnTo>
                  <a:pt x="5" y="26"/>
                </a:lnTo>
                <a:lnTo>
                  <a:pt x="0" y="31"/>
                </a:lnTo>
                <a:lnTo>
                  <a:pt x="0" y="25"/>
                </a:lnTo>
                <a:lnTo>
                  <a:pt x="1" y="19"/>
                </a:lnTo>
                <a:lnTo>
                  <a:pt x="2" y="13"/>
                </a:lnTo>
                <a:lnTo>
                  <a:pt x="5" y="9"/>
                </a:lnTo>
                <a:lnTo>
                  <a:pt x="8" y="6"/>
                </a:lnTo>
                <a:lnTo>
                  <a:pt x="11" y="3"/>
                </a:lnTo>
                <a:lnTo>
                  <a:pt x="16" y="0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1" name="Freeform 111"/>
          <p:cNvSpPr>
            <a:spLocks/>
          </p:cNvSpPr>
          <p:nvPr>
            <p:custDataLst>
              <p:tags r:id="rId82"/>
            </p:custDataLst>
          </p:nvPr>
        </p:nvSpPr>
        <p:spPr bwMode="auto">
          <a:xfrm>
            <a:off x="7123113" y="3054152"/>
            <a:ext cx="15875" cy="57150"/>
          </a:xfrm>
          <a:custGeom>
            <a:avLst/>
            <a:gdLst>
              <a:gd name="T0" fmla="*/ 2147483647 w 26"/>
              <a:gd name="T1" fmla="*/ 2147483647 h 37"/>
              <a:gd name="T2" fmla="*/ 0 w 26"/>
              <a:gd name="T3" fmla="*/ 2147483647 h 37"/>
              <a:gd name="T4" fmla="*/ 2147483647 w 26"/>
              <a:gd name="T5" fmla="*/ 2147483647 h 37"/>
              <a:gd name="T6" fmla="*/ 2147483647 w 26"/>
              <a:gd name="T7" fmla="*/ 2147483647 h 37"/>
              <a:gd name="T8" fmla="*/ 2147483647 w 26"/>
              <a:gd name="T9" fmla="*/ 2147483647 h 37"/>
              <a:gd name="T10" fmla="*/ 2147483647 w 26"/>
              <a:gd name="T11" fmla="*/ 0 h 37"/>
              <a:gd name="T12" fmla="*/ 2147483647 w 26"/>
              <a:gd name="T13" fmla="*/ 2147483647 h 37"/>
              <a:gd name="T14" fmla="*/ 2147483647 w 26"/>
              <a:gd name="T15" fmla="*/ 2147483647 h 37"/>
              <a:gd name="T16" fmla="*/ 2147483647 w 26"/>
              <a:gd name="T17" fmla="*/ 2147483647 h 37"/>
              <a:gd name="T18" fmla="*/ 2147483647 w 26"/>
              <a:gd name="T19" fmla="*/ 2147483647 h 37"/>
              <a:gd name="T20" fmla="*/ 2147483647 w 26"/>
              <a:gd name="T21" fmla="*/ 2147483647 h 37"/>
              <a:gd name="T22" fmla="*/ 2147483647 w 26"/>
              <a:gd name="T23" fmla="*/ 2147483647 h 3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6" h="37">
                <a:moveTo>
                  <a:pt x="13" y="37"/>
                </a:moveTo>
                <a:lnTo>
                  <a:pt x="0" y="12"/>
                </a:lnTo>
                <a:lnTo>
                  <a:pt x="6" y="7"/>
                </a:lnTo>
                <a:lnTo>
                  <a:pt x="13" y="4"/>
                </a:lnTo>
                <a:lnTo>
                  <a:pt x="21" y="1"/>
                </a:lnTo>
                <a:lnTo>
                  <a:pt x="26" y="0"/>
                </a:lnTo>
                <a:lnTo>
                  <a:pt x="26" y="6"/>
                </a:lnTo>
                <a:lnTo>
                  <a:pt x="25" y="11"/>
                </a:lnTo>
                <a:lnTo>
                  <a:pt x="24" y="17"/>
                </a:lnTo>
                <a:lnTo>
                  <a:pt x="23" y="21"/>
                </a:lnTo>
                <a:lnTo>
                  <a:pt x="18" y="29"/>
                </a:lnTo>
                <a:lnTo>
                  <a:pt x="13" y="3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2" name="Freeform 112"/>
          <p:cNvSpPr>
            <a:spLocks/>
          </p:cNvSpPr>
          <p:nvPr>
            <p:custDataLst>
              <p:tags r:id="rId83"/>
            </p:custDataLst>
          </p:nvPr>
        </p:nvSpPr>
        <p:spPr bwMode="auto">
          <a:xfrm>
            <a:off x="7011988" y="2903339"/>
            <a:ext cx="1587" cy="60325"/>
          </a:xfrm>
          <a:custGeom>
            <a:avLst/>
            <a:gdLst>
              <a:gd name="T0" fmla="*/ 0 w 7"/>
              <a:gd name="T1" fmla="*/ 2147483647 h 18"/>
              <a:gd name="T2" fmla="*/ 0 w 7"/>
              <a:gd name="T3" fmla="*/ 0 h 18"/>
              <a:gd name="T4" fmla="*/ 2147483647 w 7"/>
              <a:gd name="T5" fmla="*/ 2147483647 h 18"/>
              <a:gd name="T6" fmla="*/ 0 w 7"/>
              <a:gd name="T7" fmla="*/ 2147483647 h 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" h="18">
                <a:moveTo>
                  <a:pt x="0" y="18"/>
                </a:moveTo>
                <a:lnTo>
                  <a:pt x="0" y="0"/>
                </a:lnTo>
                <a:lnTo>
                  <a:pt x="7" y="12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3" name="Freeform 113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3863975" y="2030214"/>
            <a:ext cx="9525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0 w 33"/>
              <a:gd name="T23" fmla="*/ 2147483647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3" h="31">
                <a:moveTo>
                  <a:pt x="0" y="12"/>
                </a:moveTo>
                <a:lnTo>
                  <a:pt x="19" y="0"/>
                </a:lnTo>
                <a:lnTo>
                  <a:pt x="24" y="5"/>
                </a:lnTo>
                <a:lnTo>
                  <a:pt x="28" y="12"/>
                </a:lnTo>
                <a:lnTo>
                  <a:pt x="32" y="22"/>
                </a:lnTo>
                <a:lnTo>
                  <a:pt x="33" y="31"/>
                </a:lnTo>
                <a:lnTo>
                  <a:pt x="27" y="30"/>
                </a:lnTo>
                <a:lnTo>
                  <a:pt x="22" y="28"/>
                </a:lnTo>
                <a:lnTo>
                  <a:pt x="16" y="25"/>
                </a:lnTo>
                <a:lnTo>
                  <a:pt x="11" y="22"/>
                </a:lnTo>
                <a:lnTo>
                  <a:pt x="3" y="15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4" name="Freeform 114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3849688" y="1798439"/>
            <a:ext cx="3175" cy="57150"/>
          </a:xfrm>
          <a:custGeom>
            <a:avLst/>
            <a:gdLst>
              <a:gd name="T0" fmla="*/ 2147483647 w 14"/>
              <a:gd name="T1" fmla="*/ 0 h 6"/>
              <a:gd name="T2" fmla="*/ 0 w 14"/>
              <a:gd name="T3" fmla="*/ 2147483647 h 6"/>
              <a:gd name="T4" fmla="*/ 2147483647 w 14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" h="6">
                <a:moveTo>
                  <a:pt x="14" y="0"/>
                </a:moveTo>
                <a:lnTo>
                  <a:pt x="0" y="6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5" name="Freeform 115"/>
          <p:cNvSpPr>
            <a:spLocks/>
          </p:cNvSpPr>
          <p:nvPr>
            <p:custDataLst>
              <p:tags r:id="rId86"/>
            </p:custDataLst>
          </p:nvPr>
        </p:nvSpPr>
        <p:spPr bwMode="auto">
          <a:xfrm>
            <a:off x="5330825" y="3576439"/>
            <a:ext cx="25400" cy="55563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6" name="Freeform 116"/>
          <p:cNvSpPr>
            <a:spLocks/>
          </p:cNvSpPr>
          <p:nvPr>
            <p:custDataLst>
              <p:tags r:id="rId87"/>
            </p:custDataLst>
          </p:nvPr>
        </p:nvSpPr>
        <p:spPr bwMode="auto">
          <a:xfrm>
            <a:off x="5033963" y="3438327"/>
            <a:ext cx="19050" cy="58737"/>
          </a:xfrm>
          <a:custGeom>
            <a:avLst/>
            <a:gdLst>
              <a:gd name="T0" fmla="*/ 2147483647 w 47"/>
              <a:gd name="T1" fmla="*/ 0 h 68"/>
              <a:gd name="T2" fmla="*/ 2147483647 w 47"/>
              <a:gd name="T3" fmla="*/ 2147483647 h 68"/>
              <a:gd name="T4" fmla="*/ 2147483647 w 47"/>
              <a:gd name="T5" fmla="*/ 2147483647 h 68"/>
              <a:gd name="T6" fmla="*/ 2147483647 w 47"/>
              <a:gd name="T7" fmla="*/ 2147483647 h 68"/>
              <a:gd name="T8" fmla="*/ 0 w 47"/>
              <a:gd name="T9" fmla="*/ 2147483647 h 68"/>
              <a:gd name="T10" fmla="*/ 0 w 47"/>
              <a:gd name="T11" fmla="*/ 2147483647 h 68"/>
              <a:gd name="T12" fmla="*/ 2147483647 w 47"/>
              <a:gd name="T13" fmla="*/ 2147483647 h 68"/>
              <a:gd name="T14" fmla="*/ 2147483647 w 47"/>
              <a:gd name="T15" fmla="*/ 2147483647 h 68"/>
              <a:gd name="T16" fmla="*/ 2147483647 w 47"/>
              <a:gd name="T17" fmla="*/ 2147483647 h 68"/>
              <a:gd name="T18" fmla="*/ 2147483647 w 47"/>
              <a:gd name="T19" fmla="*/ 2147483647 h 68"/>
              <a:gd name="T20" fmla="*/ 2147483647 w 47"/>
              <a:gd name="T21" fmla="*/ 2147483647 h 68"/>
              <a:gd name="T22" fmla="*/ 2147483647 w 47"/>
              <a:gd name="T23" fmla="*/ 2147483647 h 68"/>
              <a:gd name="T24" fmla="*/ 2147483647 w 47"/>
              <a:gd name="T25" fmla="*/ 2147483647 h 68"/>
              <a:gd name="T26" fmla="*/ 2147483647 w 47"/>
              <a:gd name="T27" fmla="*/ 2147483647 h 68"/>
              <a:gd name="T28" fmla="*/ 2147483647 w 47"/>
              <a:gd name="T29" fmla="*/ 2147483647 h 68"/>
              <a:gd name="T30" fmla="*/ 2147483647 w 47"/>
              <a:gd name="T31" fmla="*/ 2147483647 h 68"/>
              <a:gd name="T32" fmla="*/ 2147483647 w 47"/>
              <a:gd name="T33" fmla="*/ 2147483647 h 68"/>
              <a:gd name="T34" fmla="*/ 2147483647 w 47"/>
              <a:gd name="T35" fmla="*/ 2147483647 h 68"/>
              <a:gd name="T36" fmla="*/ 2147483647 w 47"/>
              <a:gd name="T37" fmla="*/ 2147483647 h 68"/>
              <a:gd name="T38" fmla="*/ 2147483647 w 47"/>
              <a:gd name="T39" fmla="*/ 2147483647 h 68"/>
              <a:gd name="T40" fmla="*/ 2147483647 w 47"/>
              <a:gd name="T41" fmla="*/ 2147483647 h 68"/>
              <a:gd name="T42" fmla="*/ 2147483647 w 47"/>
              <a:gd name="T43" fmla="*/ 2147483647 h 68"/>
              <a:gd name="T44" fmla="*/ 2147483647 w 47"/>
              <a:gd name="T45" fmla="*/ 2147483647 h 68"/>
              <a:gd name="T46" fmla="*/ 2147483647 w 47"/>
              <a:gd name="T47" fmla="*/ 2147483647 h 68"/>
              <a:gd name="T48" fmla="*/ 2147483647 w 47"/>
              <a:gd name="T49" fmla="*/ 0 h 6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7" h="68">
                <a:moveTo>
                  <a:pt x="14" y="0"/>
                </a:moveTo>
                <a:lnTo>
                  <a:pt x="8" y="10"/>
                </a:lnTo>
                <a:lnTo>
                  <a:pt x="4" y="19"/>
                </a:lnTo>
                <a:lnTo>
                  <a:pt x="2" y="28"/>
                </a:lnTo>
                <a:lnTo>
                  <a:pt x="0" y="37"/>
                </a:lnTo>
                <a:lnTo>
                  <a:pt x="0" y="42"/>
                </a:lnTo>
                <a:lnTo>
                  <a:pt x="2" y="47"/>
                </a:lnTo>
                <a:lnTo>
                  <a:pt x="3" y="51"/>
                </a:lnTo>
                <a:lnTo>
                  <a:pt x="5" y="55"/>
                </a:lnTo>
                <a:lnTo>
                  <a:pt x="7" y="58"/>
                </a:lnTo>
                <a:lnTo>
                  <a:pt x="9" y="60"/>
                </a:lnTo>
                <a:lnTo>
                  <a:pt x="13" y="62"/>
                </a:lnTo>
                <a:lnTo>
                  <a:pt x="16" y="64"/>
                </a:lnTo>
                <a:lnTo>
                  <a:pt x="22" y="67"/>
                </a:lnTo>
                <a:lnTo>
                  <a:pt x="31" y="68"/>
                </a:lnTo>
                <a:lnTo>
                  <a:pt x="39" y="68"/>
                </a:lnTo>
                <a:lnTo>
                  <a:pt x="47" y="68"/>
                </a:lnTo>
                <a:lnTo>
                  <a:pt x="41" y="58"/>
                </a:lnTo>
                <a:lnTo>
                  <a:pt x="38" y="48"/>
                </a:lnTo>
                <a:lnTo>
                  <a:pt x="36" y="43"/>
                </a:lnTo>
                <a:lnTo>
                  <a:pt x="35" y="38"/>
                </a:lnTo>
                <a:lnTo>
                  <a:pt x="33" y="31"/>
                </a:lnTo>
                <a:lnTo>
                  <a:pt x="33" y="25"/>
                </a:lnTo>
                <a:lnTo>
                  <a:pt x="24" y="13"/>
                </a:lnTo>
                <a:lnTo>
                  <a:pt x="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37" name="Group 117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>
            <a:off x="5805488" y="3625652"/>
            <a:ext cx="46037" cy="374650"/>
            <a:chOff x="3950" y="2430"/>
            <a:chExt cx="36" cy="234"/>
          </a:xfrm>
        </p:grpSpPr>
        <p:sp>
          <p:nvSpPr>
            <p:cNvPr id="2538" name="Freeform 118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9" name="Freeform 119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0" name="Freeform 120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1" name="Rectangle 121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2" name="Line 122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3" name="Freeform 123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4" name="Freeform 124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5" name="Line 125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6" name="Freeform 126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7" name="Freeform 127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8" name="Line 128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49" name="Freeform 129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0" name="Freeform 130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1" name="Freeform 131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2" name="Freeform 132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3" name="Freeform 133"/>
            <p:cNvSpPr>
              <a:spLocks/>
            </p:cNvSpPr>
            <p:nvPr/>
          </p:nvSpPr>
          <p:spPr bwMode="auto">
            <a:xfrm>
              <a:off x="3975" y="2658"/>
              <a:ext cx="6" cy="6"/>
            </a:xfrm>
            <a:custGeom>
              <a:avLst/>
              <a:gdLst>
                <a:gd name="T0" fmla="*/ 0 w 19"/>
                <a:gd name="T1" fmla="*/ 0 h 20"/>
                <a:gd name="T2" fmla="*/ 0 w 19"/>
                <a:gd name="T3" fmla="*/ 0 h 20"/>
                <a:gd name="T4" fmla="*/ 0 w 19"/>
                <a:gd name="T5" fmla="*/ 0 h 20"/>
                <a:gd name="T6" fmla="*/ 0 w 19"/>
                <a:gd name="T7" fmla="*/ 0 h 20"/>
                <a:gd name="T8" fmla="*/ 0 w 19"/>
                <a:gd name="T9" fmla="*/ 0 h 20"/>
                <a:gd name="T10" fmla="*/ 0 w 19"/>
                <a:gd name="T11" fmla="*/ 0 h 20"/>
                <a:gd name="T12" fmla="*/ 0 w 19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20">
                  <a:moveTo>
                    <a:pt x="0" y="0"/>
                  </a:moveTo>
                  <a:lnTo>
                    <a:pt x="0" y="20"/>
                  </a:lnTo>
                  <a:lnTo>
                    <a:pt x="19" y="14"/>
                  </a:lnTo>
                  <a:lnTo>
                    <a:pt x="14" y="8"/>
                  </a:lnTo>
                  <a:lnTo>
                    <a:pt x="10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4" name="Freeform 134"/>
            <p:cNvSpPr>
              <a:spLocks/>
            </p:cNvSpPr>
            <p:nvPr/>
          </p:nvSpPr>
          <p:spPr bwMode="auto">
            <a:xfrm>
              <a:off x="3975" y="2644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5" name="Freeform 135"/>
            <p:cNvSpPr>
              <a:spLocks/>
            </p:cNvSpPr>
            <p:nvPr/>
          </p:nvSpPr>
          <p:spPr bwMode="auto">
            <a:xfrm>
              <a:off x="3975" y="2637"/>
              <a:ext cx="6" cy="1"/>
            </a:xfrm>
            <a:custGeom>
              <a:avLst/>
              <a:gdLst>
                <a:gd name="T0" fmla="*/ 0 w 19"/>
                <a:gd name="T1" fmla="*/ 0 h 1"/>
                <a:gd name="T2" fmla="*/ 0 w 19"/>
                <a:gd name="T3" fmla="*/ 0 h 1"/>
                <a:gd name="T4" fmla="*/ 0 w 19"/>
                <a:gd name="T5" fmla="*/ 0 h 1"/>
                <a:gd name="T6" fmla="*/ 0 w 19"/>
                <a:gd name="T7" fmla="*/ 0 h 1"/>
                <a:gd name="T8" fmla="*/ 0 w 19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6" name="Rectangle 136"/>
            <p:cNvSpPr>
              <a:spLocks noChangeArrowheads="1"/>
            </p:cNvSpPr>
            <p:nvPr/>
          </p:nvSpPr>
          <p:spPr bwMode="auto">
            <a:xfrm>
              <a:off x="3975" y="2632"/>
              <a:ext cx="8" cy="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7" name="Line 137"/>
            <p:cNvSpPr>
              <a:spLocks noChangeShapeType="1"/>
            </p:cNvSpPr>
            <p:nvPr/>
          </p:nvSpPr>
          <p:spPr bwMode="auto">
            <a:xfrm flipV="1">
              <a:off x="3972" y="2595"/>
              <a:ext cx="5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8" name="Freeform 138"/>
            <p:cNvSpPr>
              <a:spLocks/>
            </p:cNvSpPr>
            <p:nvPr/>
          </p:nvSpPr>
          <p:spPr bwMode="auto">
            <a:xfrm>
              <a:off x="3975" y="2595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0 w 6"/>
                <a:gd name="T5" fmla="*/ 0 h 3"/>
                <a:gd name="T6" fmla="*/ 0 w 6"/>
                <a:gd name="T7" fmla="*/ 0 h 3"/>
                <a:gd name="T8" fmla="*/ 0 w 6"/>
                <a:gd name="T9" fmla="*/ 0 h 3"/>
                <a:gd name="T10" fmla="*/ 0 w 6"/>
                <a:gd name="T11" fmla="*/ 0 h 3"/>
                <a:gd name="T12" fmla="*/ 0 w 6"/>
                <a:gd name="T13" fmla="*/ 0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5" y="1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59" name="Freeform 139"/>
            <p:cNvSpPr>
              <a:spLocks/>
            </p:cNvSpPr>
            <p:nvPr/>
          </p:nvSpPr>
          <p:spPr bwMode="auto">
            <a:xfrm>
              <a:off x="3981" y="2555"/>
              <a:ext cx="5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lnTo>
                    <a:pt x="13" y="5"/>
                  </a:lnTo>
                  <a:lnTo>
                    <a:pt x="9" y="12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0" name="Line 140"/>
            <p:cNvSpPr>
              <a:spLocks noChangeShapeType="1"/>
            </p:cNvSpPr>
            <p:nvPr/>
          </p:nvSpPr>
          <p:spPr bwMode="auto">
            <a:xfrm>
              <a:off x="3981" y="2559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1" name="Freeform 141"/>
            <p:cNvSpPr>
              <a:spLocks/>
            </p:cNvSpPr>
            <p:nvPr/>
          </p:nvSpPr>
          <p:spPr bwMode="auto">
            <a:xfrm>
              <a:off x="3977" y="2572"/>
              <a:ext cx="4" cy="3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0 h 12"/>
                <a:gd name="T4" fmla="*/ 0 w 13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lnTo>
                    <a:pt x="0" y="0"/>
                  </a:lnTo>
                  <a:lnTo>
                    <a:pt x="1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2" name="Freeform 142"/>
            <p:cNvSpPr>
              <a:spLocks/>
            </p:cNvSpPr>
            <p:nvPr/>
          </p:nvSpPr>
          <p:spPr bwMode="auto">
            <a:xfrm>
              <a:off x="3981" y="2585"/>
              <a:ext cx="2" cy="6"/>
            </a:xfrm>
            <a:custGeom>
              <a:avLst/>
              <a:gdLst>
                <a:gd name="T0" fmla="*/ 0 w 7"/>
                <a:gd name="T1" fmla="*/ 0 h 19"/>
                <a:gd name="T2" fmla="*/ 0 w 7"/>
                <a:gd name="T3" fmla="*/ 0 h 19"/>
                <a:gd name="T4" fmla="*/ 0 w 7"/>
                <a:gd name="T5" fmla="*/ 0 h 19"/>
                <a:gd name="T6" fmla="*/ 0 w 7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3" name="Line 143"/>
            <p:cNvSpPr>
              <a:spLocks noChangeShapeType="1"/>
            </p:cNvSpPr>
            <p:nvPr/>
          </p:nvSpPr>
          <p:spPr bwMode="auto">
            <a:xfrm flipV="1">
              <a:off x="3981" y="2599"/>
              <a:ext cx="1" cy="4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4" name="Freeform 144"/>
            <p:cNvSpPr>
              <a:spLocks/>
            </p:cNvSpPr>
            <p:nvPr/>
          </p:nvSpPr>
          <p:spPr bwMode="auto">
            <a:xfrm>
              <a:off x="3970" y="2545"/>
              <a:ext cx="2" cy="6"/>
            </a:xfrm>
            <a:custGeom>
              <a:avLst/>
              <a:gdLst>
                <a:gd name="T0" fmla="*/ 0 w 8"/>
                <a:gd name="T1" fmla="*/ 0 h 18"/>
                <a:gd name="T2" fmla="*/ 0 w 8"/>
                <a:gd name="T3" fmla="*/ 0 h 18"/>
                <a:gd name="T4" fmla="*/ 0 w 8"/>
                <a:gd name="T5" fmla="*/ 0 h 18"/>
                <a:gd name="T6" fmla="*/ 0 w 8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8">
                  <a:moveTo>
                    <a:pt x="0" y="18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5" name="Freeform 145"/>
            <p:cNvSpPr>
              <a:spLocks/>
            </p:cNvSpPr>
            <p:nvPr/>
          </p:nvSpPr>
          <p:spPr bwMode="auto">
            <a:xfrm>
              <a:off x="3968" y="2532"/>
              <a:ext cx="2" cy="7"/>
            </a:xfrm>
            <a:custGeom>
              <a:avLst/>
              <a:gdLst>
                <a:gd name="T0" fmla="*/ 0 w 6"/>
                <a:gd name="T1" fmla="*/ 0 h 19"/>
                <a:gd name="T2" fmla="*/ 0 w 6"/>
                <a:gd name="T3" fmla="*/ 0 h 19"/>
                <a:gd name="T4" fmla="*/ 0 w 6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19">
                  <a:moveTo>
                    <a:pt x="0" y="0"/>
                  </a:moveTo>
                  <a:lnTo>
                    <a:pt x="0" y="19"/>
                  </a:lnTo>
                  <a:lnTo>
                    <a:pt x="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6" name="Freeform 146"/>
            <p:cNvSpPr>
              <a:spLocks/>
            </p:cNvSpPr>
            <p:nvPr/>
          </p:nvSpPr>
          <p:spPr bwMode="auto">
            <a:xfrm>
              <a:off x="3965" y="2513"/>
              <a:ext cx="10" cy="5"/>
            </a:xfrm>
            <a:custGeom>
              <a:avLst/>
              <a:gdLst>
                <a:gd name="T0" fmla="*/ 0 w 28"/>
                <a:gd name="T1" fmla="*/ 0 h 19"/>
                <a:gd name="T2" fmla="*/ 0 w 28"/>
                <a:gd name="T3" fmla="*/ 0 h 19"/>
                <a:gd name="T4" fmla="*/ 0 w 28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0" y="19"/>
                  </a:lnTo>
                  <a:lnTo>
                    <a:pt x="28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7" name="Freeform 147"/>
            <p:cNvSpPr>
              <a:spLocks/>
            </p:cNvSpPr>
            <p:nvPr/>
          </p:nvSpPr>
          <p:spPr bwMode="auto">
            <a:xfrm>
              <a:off x="3970" y="2513"/>
              <a:ext cx="5" cy="5"/>
            </a:xfrm>
            <a:custGeom>
              <a:avLst/>
              <a:gdLst>
                <a:gd name="T0" fmla="*/ 0 w 15"/>
                <a:gd name="T1" fmla="*/ 0 h 19"/>
                <a:gd name="T2" fmla="*/ 0 w 15"/>
                <a:gd name="T3" fmla="*/ 0 h 19"/>
                <a:gd name="T4" fmla="*/ 0 w 15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19">
                  <a:moveTo>
                    <a:pt x="15" y="19"/>
                  </a:moveTo>
                  <a:lnTo>
                    <a:pt x="8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68" name="Freeform 148"/>
            <p:cNvSpPr>
              <a:spLocks/>
            </p:cNvSpPr>
            <p:nvPr/>
          </p:nvSpPr>
          <p:spPr bwMode="auto">
            <a:xfrm>
              <a:off x="3950" y="2430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8">
                  <a:moveTo>
                    <a:pt x="13" y="18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13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38" name="Group 149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7870825" y="4125714"/>
            <a:ext cx="185738" cy="214313"/>
            <a:chOff x="5486" y="2743"/>
            <a:chExt cx="137" cy="132"/>
          </a:xfrm>
        </p:grpSpPr>
        <p:sp>
          <p:nvSpPr>
            <p:cNvPr id="6" name="Freeform 150"/>
            <p:cNvSpPr>
              <a:spLocks/>
            </p:cNvSpPr>
            <p:nvPr/>
          </p:nvSpPr>
          <p:spPr bwMode="auto">
            <a:xfrm>
              <a:off x="5595" y="2806"/>
              <a:ext cx="13" cy="28"/>
            </a:xfrm>
            <a:custGeom>
              <a:avLst/>
              <a:gdLst>
                <a:gd name="T0" fmla="*/ 0 w 40"/>
                <a:gd name="T1" fmla="*/ 0 h 87"/>
                <a:gd name="T2" fmla="*/ 0 w 40"/>
                <a:gd name="T3" fmla="*/ 1 h 87"/>
                <a:gd name="T4" fmla="*/ 0 w 40"/>
                <a:gd name="T5" fmla="*/ 1 h 87"/>
                <a:gd name="T6" fmla="*/ 0 w 40"/>
                <a:gd name="T7" fmla="*/ 1 h 87"/>
                <a:gd name="T8" fmla="*/ 0 w 40"/>
                <a:gd name="T9" fmla="*/ 1 h 87"/>
                <a:gd name="T10" fmla="*/ 0 w 40"/>
                <a:gd name="T11" fmla="*/ 1 h 87"/>
                <a:gd name="T12" fmla="*/ 0 w 40"/>
                <a:gd name="T13" fmla="*/ 1 h 87"/>
                <a:gd name="T14" fmla="*/ 0 w 40"/>
                <a:gd name="T15" fmla="*/ 1 h 87"/>
                <a:gd name="T16" fmla="*/ 0 w 40"/>
                <a:gd name="T17" fmla="*/ 1 h 87"/>
                <a:gd name="T18" fmla="*/ 0 w 40"/>
                <a:gd name="T19" fmla="*/ 1 h 87"/>
                <a:gd name="T20" fmla="*/ 0 w 40"/>
                <a:gd name="T21" fmla="*/ 1 h 87"/>
                <a:gd name="T22" fmla="*/ 0 w 40"/>
                <a:gd name="T23" fmla="*/ 1 h 87"/>
                <a:gd name="T24" fmla="*/ 0 w 40"/>
                <a:gd name="T25" fmla="*/ 1 h 87"/>
                <a:gd name="T26" fmla="*/ 0 w 40"/>
                <a:gd name="T27" fmla="*/ 1 h 87"/>
                <a:gd name="T28" fmla="*/ 0 w 40"/>
                <a:gd name="T29" fmla="*/ 0 h 87"/>
                <a:gd name="T30" fmla="*/ 0 w 40"/>
                <a:gd name="T31" fmla="*/ 0 h 87"/>
                <a:gd name="T32" fmla="*/ 0 w 40"/>
                <a:gd name="T33" fmla="*/ 0 h 87"/>
                <a:gd name="T34" fmla="*/ 0 w 40"/>
                <a:gd name="T35" fmla="*/ 0 h 87"/>
                <a:gd name="T36" fmla="*/ 0 w 40"/>
                <a:gd name="T37" fmla="*/ 0 h 87"/>
                <a:gd name="T38" fmla="*/ 0 w 40"/>
                <a:gd name="T39" fmla="*/ 0 h 87"/>
                <a:gd name="T40" fmla="*/ 0 w 40"/>
                <a:gd name="T41" fmla="*/ 0 h 87"/>
                <a:gd name="T42" fmla="*/ 0 w 40"/>
                <a:gd name="T43" fmla="*/ 0 h 87"/>
                <a:gd name="T44" fmla="*/ 0 w 40"/>
                <a:gd name="T45" fmla="*/ 0 h 87"/>
                <a:gd name="T46" fmla="*/ 0 w 40"/>
                <a:gd name="T47" fmla="*/ 0 h 87"/>
                <a:gd name="T48" fmla="*/ 0 w 40"/>
                <a:gd name="T49" fmla="*/ 0 h 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" h="87">
                  <a:moveTo>
                    <a:pt x="0" y="31"/>
                  </a:moveTo>
                  <a:lnTo>
                    <a:pt x="0" y="42"/>
                  </a:lnTo>
                  <a:lnTo>
                    <a:pt x="2" y="51"/>
                  </a:lnTo>
                  <a:lnTo>
                    <a:pt x="5" y="59"/>
                  </a:lnTo>
                  <a:lnTo>
                    <a:pt x="10" y="66"/>
                  </a:lnTo>
                  <a:lnTo>
                    <a:pt x="15" y="72"/>
                  </a:lnTo>
                  <a:lnTo>
                    <a:pt x="22" y="77"/>
                  </a:lnTo>
                  <a:lnTo>
                    <a:pt x="31" y="82"/>
                  </a:lnTo>
                  <a:lnTo>
                    <a:pt x="40" y="87"/>
                  </a:lnTo>
                  <a:lnTo>
                    <a:pt x="35" y="82"/>
                  </a:lnTo>
                  <a:lnTo>
                    <a:pt x="32" y="77"/>
                  </a:lnTo>
                  <a:lnTo>
                    <a:pt x="29" y="71"/>
                  </a:lnTo>
                  <a:lnTo>
                    <a:pt x="26" y="65"/>
                  </a:lnTo>
                  <a:lnTo>
                    <a:pt x="22" y="52"/>
                  </a:lnTo>
                  <a:lnTo>
                    <a:pt x="20" y="39"/>
                  </a:lnTo>
                  <a:lnTo>
                    <a:pt x="18" y="27"/>
                  </a:lnTo>
                  <a:lnTo>
                    <a:pt x="13" y="1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2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151"/>
            <p:cNvSpPr>
              <a:spLocks/>
            </p:cNvSpPr>
            <p:nvPr/>
          </p:nvSpPr>
          <p:spPr bwMode="auto">
            <a:xfrm>
              <a:off x="5603" y="2842"/>
              <a:ext cx="20" cy="12"/>
            </a:xfrm>
            <a:custGeom>
              <a:avLst/>
              <a:gdLst>
                <a:gd name="T0" fmla="*/ 0 w 61"/>
                <a:gd name="T1" fmla="*/ 0 h 37"/>
                <a:gd name="T2" fmla="*/ 0 w 61"/>
                <a:gd name="T3" fmla="*/ 0 h 37"/>
                <a:gd name="T4" fmla="*/ 0 w 61"/>
                <a:gd name="T5" fmla="*/ 0 h 37"/>
                <a:gd name="T6" fmla="*/ 1 w 61"/>
                <a:gd name="T7" fmla="*/ 0 h 37"/>
                <a:gd name="T8" fmla="*/ 1 w 61"/>
                <a:gd name="T9" fmla="*/ 0 h 37"/>
                <a:gd name="T10" fmla="*/ 1 w 61"/>
                <a:gd name="T11" fmla="*/ 0 h 37"/>
                <a:gd name="T12" fmla="*/ 1 w 61"/>
                <a:gd name="T13" fmla="*/ 0 h 37"/>
                <a:gd name="T14" fmla="*/ 1 w 61"/>
                <a:gd name="T15" fmla="*/ 0 h 37"/>
                <a:gd name="T16" fmla="*/ 0 w 61"/>
                <a:gd name="T17" fmla="*/ 0 h 37"/>
                <a:gd name="T18" fmla="*/ 0 w 61"/>
                <a:gd name="T19" fmla="*/ 0 h 37"/>
                <a:gd name="T20" fmla="*/ 0 w 61"/>
                <a:gd name="T21" fmla="*/ 0 h 37"/>
                <a:gd name="T22" fmla="*/ 0 w 61"/>
                <a:gd name="T23" fmla="*/ 0 h 37"/>
                <a:gd name="T24" fmla="*/ 0 w 61"/>
                <a:gd name="T25" fmla="*/ 0 h 37"/>
                <a:gd name="T26" fmla="*/ 0 w 61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37">
                  <a:moveTo>
                    <a:pt x="0" y="31"/>
                  </a:moveTo>
                  <a:lnTo>
                    <a:pt x="19" y="32"/>
                  </a:lnTo>
                  <a:lnTo>
                    <a:pt x="35" y="34"/>
                  </a:lnTo>
                  <a:lnTo>
                    <a:pt x="49" y="36"/>
                  </a:lnTo>
                  <a:lnTo>
                    <a:pt x="61" y="37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2" y="17"/>
                  </a:lnTo>
                  <a:lnTo>
                    <a:pt x="35" y="12"/>
                  </a:lnTo>
                  <a:lnTo>
                    <a:pt x="28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1" name="Freeform 152"/>
            <p:cNvSpPr>
              <a:spLocks/>
            </p:cNvSpPr>
            <p:nvPr/>
          </p:nvSpPr>
          <p:spPr bwMode="auto">
            <a:xfrm>
              <a:off x="5568" y="2865"/>
              <a:ext cx="13" cy="10"/>
            </a:xfrm>
            <a:custGeom>
              <a:avLst/>
              <a:gdLst>
                <a:gd name="T0" fmla="*/ 0 w 40"/>
                <a:gd name="T1" fmla="*/ 0 h 30"/>
                <a:gd name="T2" fmla="*/ 0 w 40"/>
                <a:gd name="T3" fmla="*/ 0 h 30"/>
                <a:gd name="T4" fmla="*/ 0 w 40"/>
                <a:gd name="T5" fmla="*/ 0 h 30"/>
                <a:gd name="T6" fmla="*/ 0 w 40"/>
                <a:gd name="T7" fmla="*/ 0 h 30"/>
                <a:gd name="T8" fmla="*/ 0 w 40"/>
                <a:gd name="T9" fmla="*/ 0 h 30"/>
                <a:gd name="T10" fmla="*/ 0 w 40"/>
                <a:gd name="T11" fmla="*/ 0 h 30"/>
                <a:gd name="T12" fmla="*/ 0 w 40"/>
                <a:gd name="T13" fmla="*/ 0 h 30"/>
                <a:gd name="T14" fmla="*/ 0 w 40"/>
                <a:gd name="T15" fmla="*/ 0 h 30"/>
                <a:gd name="T16" fmla="*/ 0 w 40"/>
                <a:gd name="T17" fmla="*/ 0 h 30"/>
                <a:gd name="T18" fmla="*/ 0 w 40"/>
                <a:gd name="T19" fmla="*/ 0 h 30"/>
                <a:gd name="T20" fmla="*/ 0 w 40"/>
                <a:gd name="T21" fmla="*/ 0 h 30"/>
                <a:gd name="T22" fmla="*/ 0 w 40"/>
                <a:gd name="T23" fmla="*/ 0 h 30"/>
                <a:gd name="T24" fmla="*/ 0 w 40"/>
                <a:gd name="T25" fmla="*/ 0 h 30"/>
                <a:gd name="T26" fmla="*/ 0 w 40"/>
                <a:gd name="T27" fmla="*/ 0 h 30"/>
                <a:gd name="T28" fmla="*/ 0 w 40"/>
                <a:gd name="T29" fmla="*/ 0 h 30"/>
                <a:gd name="T30" fmla="*/ 0 w 40"/>
                <a:gd name="T31" fmla="*/ 0 h 30"/>
                <a:gd name="T32" fmla="*/ 0 w 4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0">
                  <a:moveTo>
                    <a:pt x="40" y="30"/>
                  </a:moveTo>
                  <a:lnTo>
                    <a:pt x="33" y="28"/>
                  </a:lnTo>
                  <a:lnTo>
                    <a:pt x="26" y="25"/>
                  </a:lnTo>
                  <a:lnTo>
                    <a:pt x="21" y="22"/>
                  </a:lnTo>
                  <a:lnTo>
                    <a:pt x="15" y="19"/>
                  </a:lnTo>
                  <a:lnTo>
                    <a:pt x="11" y="16"/>
                  </a:lnTo>
                  <a:lnTo>
                    <a:pt x="6" y="11"/>
                  </a:lnTo>
                  <a:lnTo>
                    <a:pt x="3" y="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19"/>
                  </a:lnTo>
                  <a:lnTo>
                    <a:pt x="36" y="23"/>
                  </a:lnTo>
                  <a:lnTo>
                    <a:pt x="39" y="27"/>
                  </a:lnTo>
                  <a:lnTo>
                    <a:pt x="4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2" name="Freeform 153"/>
            <p:cNvSpPr>
              <a:spLocks/>
            </p:cNvSpPr>
            <p:nvPr/>
          </p:nvSpPr>
          <p:spPr bwMode="auto">
            <a:xfrm>
              <a:off x="5515" y="2789"/>
              <a:ext cx="24" cy="26"/>
            </a:xfrm>
            <a:custGeom>
              <a:avLst/>
              <a:gdLst>
                <a:gd name="T0" fmla="*/ 1 w 74"/>
                <a:gd name="T1" fmla="*/ 1 h 80"/>
                <a:gd name="T2" fmla="*/ 1 w 74"/>
                <a:gd name="T3" fmla="*/ 1 h 80"/>
                <a:gd name="T4" fmla="*/ 1 w 74"/>
                <a:gd name="T5" fmla="*/ 1 h 80"/>
                <a:gd name="T6" fmla="*/ 1 w 74"/>
                <a:gd name="T7" fmla="*/ 1 h 80"/>
                <a:gd name="T8" fmla="*/ 1 w 74"/>
                <a:gd name="T9" fmla="*/ 1 h 80"/>
                <a:gd name="T10" fmla="*/ 1 w 74"/>
                <a:gd name="T11" fmla="*/ 1 h 80"/>
                <a:gd name="T12" fmla="*/ 1 w 74"/>
                <a:gd name="T13" fmla="*/ 0 h 80"/>
                <a:gd name="T14" fmla="*/ 0 w 74"/>
                <a:gd name="T15" fmla="*/ 0 h 80"/>
                <a:gd name="T16" fmla="*/ 0 w 74"/>
                <a:gd name="T17" fmla="*/ 0 h 80"/>
                <a:gd name="T18" fmla="*/ 0 w 74"/>
                <a:gd name="T19" fmla="*/ 0 h 80"/>
                <a:gd name="T20" fmla="*/ 0 w 74"/>
                <a:gd name="T21" fmla="*/ 0 h 80"/>
                <a:gd name="T22" fmla="*/ 0 w 74"/>
                <a:gd name="T23" fmla="*/ 0 h 80"/>
                <a:gd name="T24" fmla="*/ 0 w 74"/>
                <a:gd name="T25" fmla="*/ 0 h 80"/>
                <a:gd name="T26" fmla="*/ 0 w 74"/>
                <a:gd name="T27" fmla="*/ 0 h 80"/>
                <a:gd name="T28" fmla="*/ 0 w 74"/>
                <a:gd name="T29" fmla="*/ 0 h 80"/>
                <a:gd name="T30" fmla="*/ 0 w 74"/>
                <a:gd name="T31" fmla="*/ 0 h 80"/>
                <a:gd name="T32" fmla="*/ 0 w 74"/>
                <a:gd name="T33" fmla="*/ 0 h 80"/>
                <a:gd name="T34" fmla="*/ 0 w 74"/>
                <a:gd name="T35" fmla="*/ 0 h 80"/>
                <a:gd name="T36" fmla="*/ 0 w 74"/>
                <a:gd name="T37" fmla="*/ 0 h 80"/>
                <a:gd name="T38" fmla="*/ 0 w 74"/>
                <a:gd name="T39" fmla="*/ 1 h 80"/>
                <a:gd name="T40" fmla="*/ 0 w 74"/>
                <a:gd name="T41" fmla="*/ 1 h 80"/>
                <a:gd name="T42" fmla="*/ 0 w 74"/>
                <a:gd name="T43" fmla="*/ 1 h 80"/>
                <a:gd name="T44" fmla="*/ 0 w 74"/>
                <a:gd name="T45" fmla="*/ 1 h 80"/>
                <a:gd name="T46" fmla="*/ 0 w 74"/>
                <a:gd name="T47" fmla="*/ 1 h 80"/>
                <a:gd name="T48" fmla="*/ 0 w 74"/>
                <a:gd name="T49" fmla="*/ 1 h 80"/>
                <a:gd name="T50" fmla="*/ 1 w 74"/>
                <a:gd name="T51" fmla="*/ 1 h 80"/>
                <a:gd name="T52" fmla="*/ 1 w 74"/>
                <a:gd name="T53" fmla="*/ 1 h 80"/>
                <a:gd name="T54" fmla="*/ 1 w 74"/>
                <a:gd name="T55" fmla="*/ 1 h 80"/>
                <a:gd name="T56" fmla="*/ 1 w 74"/>
                <a:gd name="T57" fmla="*/ 1 h 80"/>
                <a:gd name="T58" fmla="*/ 1 w 74"/>
                <a:gd name="T59" fmla="*/ 1 h 80"/>
                <a:gd name="T60" fmla="*/ 1 w 74"/>
                <a:gd name="T61" fmla="*/ 1 h 8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4" h="80">
                  <a:moveTo>
                    <a:pt x="74" y="80"/>
                  </a:moveTo>
                  <a:lnTo>
                    <a:pt x="72" y="73"/>
                  </a:lnTo>
                  <a:lnTo>
                    <a:pt x="71" y="66"/>
                  </a:lnTo>
                  <a:lnTo>
                    <a:pt x="69" y="60"/>
                  </a:lnTo>
                  <a:lnTo>
                    <a:pt x="66" y="53"/>
                  </a:lnTo>
                  <a:lnTo>
                    <a:pt x="58" y="42"/>
                  </a:lnTo>
                  <a:lnTo>
                    <a:pt x="48" y="33"/>
                  </a:lnTo>
                  <a:lnTo>
                    <a:pt x="38" y="25"/>
                  </a:lnTo>
                  <a:lnTo>
                    <a:pt x="29" y="17"/>
                  </a:lnTo>
                  <a:lnTo>
                    <a:pt x="20" y="9"/>
                  </a:lnTo>
                  <a:lnTo>
                    <a:pt x="13" y="0"/>
                  </a:lnTo>
                  <a:lnTo>
                    <a:pt x="9" y="5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2" y="30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4" y="51"/>
                  </a:lnTo>
                  <a:lnTo>
                    <a:pt x="19" y="56"/>
                  </a:lnTo>
                  <a:lnTo>
                    <a:pt x="24" y="61"/>
                  </a:lnTo>
                  <a:lnTo>
                    <a:pt x="30" y="66"/>
                  </a:lnTo>
                  <a:lnTo>
                    <a:pt x="35" y="69"/>
                  </a:lnTo>
                  <a:lnTo>
                    <a:pt x="42" y="72"/>
                  </a:lnTo>
                  <a:lnTo>
                    <a:pt x="47" y="75"/>
                  </a:lnTo>
                  <a:lnTo>
                    <a:pt x="54" y="77"/>
                  </a:lnTo>
                  <a:lnTo>
                    <a:pt x="60" y="79"/>
                  </a:lnTo>
                  <a:lnTo>
                    <a:pt x="67" y="80"/>
                  </a:lnTo>
                  <a:lnTo>
                    <a:pt x="74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3" name="Freeform 154"/>
            <p:cNvSpPr>
              <a:spLocks/>
            </p:cNvSpPr>
            <p:nvPr/>
          </p:nvSpPr>
          <p:spPr bwMode="auto">
            <a:xfrm>
              <a:off x="5555" y="2785"/>
              <a:ext cx="26" cy="27"/>
            </a:xfrm>
            <a:custGeom>
              <a:avLst/>
              <a:gdLst>
                <a:gd name="T0" fmla="*/ 1 w 86"/>
                <a:gd name="T1" fmla="*/ 1 h 80"/>
                <a:gd name="T2" fmla="*/ 1 w 86"/>
                <a:gd name="T3" fmla="*/ 1 h 80"/>
                <a:gd name="T4" fmla="*/ 1 w 86"/>
                <a:gd name="T5" fmla="*/ 1 h 80"/>
                <a:gd name="T6" fmla="*/ 1 w 86"/>
                <a:gd name="T7" fmla="*/ 1 h 80"/>
                <a:gd name="T8" fmla="*/ 1 w 86"/>
                <a:gd name="T9" fmla="*/ 1 h 80"/>
                <a:gd name="T10" fmla="*/ 1 w 86"/>
                <a:gd name="T11" fmla="*/ 1 h 80"/>
                <a:gd name="T12" fmla="*/ 1 w 86"/>
                <a:gd name="T13" fmla="*/ 1 h 80"/>
                <a:gd name="T14" fmla="*/ 1 w 86"/>
                <a:gd name="T15" fmla="*/ 1 h 80"/>
                <a:gd name="T16" fmla="*/ 0 w 86"/>
                <a:gd name="T17" fmla="*/ 0 h 80"/>
                <a:gd name="T18" fmla="*/ 0 w 86"/>
                <a:gd name="T19" fmla="*/ 0 h 80"/>
                <a:gd name="T20" fmla="*/ 0 w 86"/>
                <a:gd name="T21" fmla="*/ 0 h 80"/>
                <a:gd name="T22" fmla="*/ 0 w 86"/>
                <a:gd name="T23" fmla="*/ 0 h 80"/>
                <a:gd name="T24" fmla="*/ 0 w 86"/>
                <a:gd name="T25" fmla="*/ 0 h 80"/>
                <a:gd name="T26" fmla="*/ 0 w 86"/>
                <a:gd name="T27" fmla="*/ 0 h 80"/>
                <a:gd name="T28" fmla="*/ 0 w 86"/>
                <a:gd name="T29" fmla="*/ 0 h 80"/>
                <a:gd name="T30" fmla="*/ 0 w 86"/>
                <a:gd name="T31" fmla="*/ 0 h 80"/>
                <a:gd name="T32" fmla="*/ 0 w 86"/>
                <a:gd name="T33" fmla="*/ 1 h 80"/>
                <a:gd name="T34" fmla="*/ 0 w 86"/>
                <a:gd name="T35" fmla="*/ 1 h 80"/>
                <a:gd name="T36" fmla="*/ 0 w 86"/>
                <a:gd name="T37" fmla="*/ 1 h 80"/>
                <a:gd name="T38" fmla="*/ 0 w 86"/>
                <a:gd name="T39" fmla="*/ 1 h 80"/>
                <a:gd name="T40" fmla="*/ 0 w 86"/>
                <a:gd name="T41" fmla="*/ 1 h 80"/>
                <a:gd name="T42" fmla="*/ 1 w 86"/>
                <a:gd name="T43" fmla="*/ 1 h 80"/>
                <a:gd name="T44" fmla="*/ 1 w 86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6" h="80">
                  <a:moveTo>
                    <a:pt x="52" y="80"/>
                  </a:moveTo>
                  <a:lnTo>
                    <a:pt x="86" y="80"/>
                  </a:lnTo>
                  <a:lnTo>
                    <a:pt x="86" y="61"/>
                  </a:lnTo>
                  <a:lnTo>
                    <a:pt x="79" y="59"/>
                  </a:lnTo>
                  <a:lnTo>
                    <a:pt x="72" y="56"/>
                  </a:lnTo>
                  <a:lnTo>
                    <a:pt x="67" y="53"/>
                  </a:lnTo>
                  <a:lnTo>
                    <a:pt x="61" y="49"/>
                  </a:lnTo>
                  <a:lnTo>
                    <a:pt x="51" y="41"/>
                  </a:lnTo>
                  <a:lnTo>
                    <a:pt x="43" y="33"/>
                  </a:lnTo>
                  <a:lnTo>
                    <a:pt x="34" y="25"/>
                  </a:lnTo>
                  <a:lnTo>
                    <a:pt x="24" y="16"/>
                  </a:lnTo>
                  <a:lnTo>
                    <a:pt x="13" y="7"/>
                  </a:lnTo>
                  <a:lnTo>
                    <a:pt x="0" y="0"/>
                  </a:lnTo>
                  <a:lnTo>
                    <a:pt x="1" y="8"/>
                  </a:lnTo>
                  <a:lnTo>
                    <a:pt x="5" y="20"/>
                  </a:lnTo>
                  <a:lnTo>
                    <a:pt x="11" y="32"/>
                  </a:lnTo>
                  <a:lnTo>
                    <a:pt x="18" y="44"/>
                  </a:lnTo>
                  <a:lnTo>
                    <a:pt x="27" y="57"/>
                  </a:lnTo>
                  <a:lnTo>
                    <a:pt x="36" y="67"/>
                  </a:lnTo>
                  <a:lnTo>
                    <a:pt x="40" y="72"/>
                  </a:lnTo>
                  <a:lnTo>
                    <a:pt x="45" y="76"/>
                  </a:lnTo>
                  <a:lnTo>
                    <a:pt x="49" y="79"/>
                  </a:lnTo>
                  <a:lnTo>
                    <a:pt x="52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4" name="Freeform 155"/>
            <p:cNvSpPr>
              <a:spLocks/>
            </p:cNvSpPr>
            <p:nvPr/>
          </p:nvSpPr>
          <p:spPr bwMode="auto">
            <a:xfrm>
              <a:off x="5570" y="2825"/>
              <a:ext cx="25" cy="11"/>
            </a:xfrm>
            <a:custGeom>
              <a:avLst/>
              <a:gdLst>
                <a:gd name="T0" fmla="*/ 0 w 74"/>
                <a:gd name="T1" fmla="*/ 0 h 31"/>
                <a:gd name="T2" fmla="*/ 0 w 74"/>
                <a:gd name="T3" fmla="*/ 0 h 31"/>
                <a:gd name="T4" fmla="*/ 0 w 74"/>
                <a:gd name="T5" fmla="*/ 0 h 31"/>
                <a:gd name="T6" fmla="*/ 0 w 74"/>
                <a:gd name="T7" fmla="*/ 0 h 31"/>
                <a:gd name="T8" fmla="*/ 0 w 74"/>
                <a:gd name="T9" fmla="*/ 0 h 31"/>
                <a:gd name="T10" fmla="*/ 0 w 74"/>
                <a:gd name="T11" fmla="*/ 0 h 31"/>
                <a:gd name="T12" fmla="*/ 0 w 74"/>
                <a:gd name="T13" fmla="*/ 0 h 31"/>
                <a:gd name="T14" fmla="*/ 0 w 74"/>
                <a:gd name="T15" fmla="*/ 0 h 31"/>
                <a:gd name="T16" fmla="*/ 0 w 74"/>
                <a:gd name="T17" fmla="*/ 0 h 31"/>
                <a:gd name="T18" fmla="*/ 1 w 74"/>
                <a:gd name="T19" fmla="*/ 0 h 31"/>
                <a:gd name="T20" fmla="*/ 1 w 74"/>
                <a:gd name="T21" fmla="*/ 0 h 31"/>
                <a:gd name="T22" fmla="*/ 1 w 74"/>
                <a:gd name="T23" fmla="*/ 0 h 31"/>
                <a:gd name="T24" fmla="*/ 1 w 74"/>
                <a:gd name="T25" fmla="*/ 0 h 31"/>
                <a:gd name="T26" fmla="*/ 1 w 74"/>
                <a:gd name="T27" fmla="*/ 0 h 31"/>
                <a:gd name="T28" fmla="*/ 1 w 74"/>
                <a:gd name="T29" fmla="*/ 0 h 31"/>
                <a:gd name="T30" fmla="*/ 1 w 74"/>
                <a:gd name="T31" fmla="*/ 0 h 31"/>
                <a:gd name="T32" fmla="*/ 1 w 74"/>
                <a:gd name="T33" fmla="*/ 0 h 31"/>
                <a:gd name="T34" fmla="*/ 1 w 74"/>
                <a:gd name="T35" fmla="*/ 0 h 31"/>
                <a:gd name="T36" fmla="*/ 1 w 74"/>
                <a:gd name="T37" fmla="*/ 0 h 31"/>
                <a:gd name="T38" fmla="*/ 1 w 74"/>
                <a:gd name="T39" fmla="*/ 0 h 31"/>
                <a:gd name="T40" fmla="*/ 1 w 74"/>
                <a:gd name="T41" fmla="*/ 0 h 31"/>
                <a:gd name="T42" fmla="*/ 0 w 74"/>
                <a:gd name="T43" fmla="*/ 0 h 31"/>
                <a:gd name="T44" fmla="*/ 0 w 74"/>
                <a:gd name="T45" fmla="*/ 0 h 31"/>
                <a:gd name="T46" fmla="*/ 0 w 74"/>
                <a:gd name="T47" fmla="*/ 0 h 31"/>
                <a:gd name="T48" fmla="*/ 0 w 74"/>
                <a:gd name="T49" fmla="*/ 0 h 31"/>
                <a:gd name="T50" fmla="*/ 0 w 74"/>
                <a:gd name="T51" fmla="*/ 0 h 31"/>
                <a:gd name="T52" fmla="*/ 0 w 74"/>
                <a:gd name="T53" fmla="*/ 0 h 31"/>
                <a:gd name="T54" fmla="*/ 0 w 74"/>
                <a:gd name="T55" fmla="*/ 0 h 31"/>
                <a:gd name="T56" fmla="*/ 0 w 74"/>
                <a:gd name="T57" fmla="*/ 0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4" h="31">
                  <a:moveTo>
                    <a:pt x="0" y="7"/>
                  </a:moveTo>
                  <a:lnTo>
                    <a:pt x="3" y="11"/>
                  </a:lnTo>
                  <a:lnTo>
                    <a:pt x="5" y="15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23" y="26"/>
                  </a:lnTo>
                  <a:lnTo>
                    <a:pt x="29" y="28"/>
                  </a:lnTo>
                  <a:lnTo>
                    <a:pt x="34" y="29"/>
                  </a:lnTo>
                  <a:lnTo>
                    <a:pt x="47" y="31"/>
                  </a:lnTo>
                  <a:lnTo>
                    <a:pt x="58" y="31"/>
                  </a:lnTo>
                  <a:lnTo>
                    <a:pt x="63" y="30"/>
                  </a:lnTo>
                  <a:lnTo>
                    <a:pt x="67" y="29"/>
                  </a:lnTo>
                  <a:lnTo>
                    <a:pt x="71" y="27"/>
                  </a:lnTo>
                  <a:lnTo>
                    <a:pt x="74" y="25"/>
                  </a:lnTo>
                  <a:lnTo>
                    <a:pt x="64" y="18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7" y="8"/>
                  </a:lnTo>
                  <a:lnTo>
                    <a:pt x="43" y="5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8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3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5" name="Freeform 156"/>
            <p:cNvSpPr>
              <a:spLocks/>
            </p:cNvSpPr>
            <p:nvPr/>
          </p:nvSpPr>
          <p:spPr bwMode="auto">
            <a:xfrm>
              <a:off x="5562" y="2819"/>
              <a:ext cx="6" cy="1"/>
            </a:xfrm>
            <a:custGeom>
              <a:avLst/>
              <a:gdLst>
                <a:gd name="T0" fmla="*/ 0 w 20"/>
                <a:gd name="T1" fmla="*/ 0 h 1"/>
                <a:gd name="T2" fmla="*/ 0 w 20"/>
                <a:gd name="T3" fmla="*/ 0 h 1"/>
                <a:gd name="T4" fmla="*/ 0 w 20"/>
                <a:gd name="T5" fmla="*/ 0 h 1"/>
                <a:gd name="T6" fmla="*/ 0 w 20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6" name="Freeform 157"/>
            <p:cNvSpPr>
              <a:spLocks/>
            </p:cNvSpPr>
            <p:nvPr/>
          </p:nvSpPr>
          <p:spPr bwMode="auto">
            <a:xfrm>
              <a:off x="5509" y="2769"/>
              <a:ext cx="32" cy="21"/>
            </a:xfrm>
            <a:custGeom>
              <a:avLst/>
              <a:gdLst>
                <a:gd name="T0" fmla="*/ 0 w 100"/>
                <a:gd name="T1" fmla="*/ 0 h 65"/>
                <a:gd name="T2" fmla="*/ 0 w 100"/>
                <a:gd name="T3" fmla="*/ 0 h 65"/>
                <a:gd name="T4" fmla="*/ 1 w 100"/>
                <a:gd name="T5" fmla="*/ 1 h 65"/>
                <a:gd name="T6" fmla="*/ 1 w 100"/>
                <a:gd name="T7" fmla="*/ 1 h 65"/>
                <a:gd name="T8" fmla="*/ 1 w 100"/>
                <a:gd name="T9" fmla="*/ 1 h 65"/>
                <a:gd name="T10" fmla="*/ 1 w 100"/>
                <a:gd name="T11" fmla="*/ 1 h 65"/>
                <a:gd name="T12" fmla="*/ 1 w 100"/>
                <a:gd name="T13" fmla="*/ 1 h 65"/>
                <a:gd name="T14" fmla="*/ 1 w 100"/>
                <a:gd name="T15" fmla="*/ 1 h 65"/>
                <a:gd name="T16" fmla="*/ 1 w 100"/>
                <a:gd name="T17" fmla="*/ 1 h 65"/>
                <a:gd name="T18" fmla="*/ 1 w 100"/>
                <a:gd name="T19" fmla="*/ 1 h 65"/>
                <a:gd name="T20" fmla="*/ 1 w 100"/>
                <a:gd name="T21" fmla="*/ 1 h 65"/>
                <a:gd name="T22" fmla="*/ 1 w 100"/>
                <a:gd name="T23" fmla="*/ 1 h 65"/>
                <a:gd name="T24" fmla="*/ 1 w 100"/>
                <a:gd name="T25" fmla="*/ 1 h 65"/>
                <a:gd name="T26" fmla="*/ 1 w 100"/>
                <a:gd name="T27" fmla="*/ 0 h 65"/>
                <a:gd name="T28" fmla="*/ 1 w 100"/>
                <a:gd name="T29" fmla="*/ 0 h 65"/>
                <a:gd name="T30" fmla="*/ 1 w 100"/>
                <a:gd name="T31" fmla="*/ 0 h 65"/>
                <a:gd name="T32" fmla="*/ 1 w 100"/>
                <a:gd name="T33" fmla="*/ 0 h 65"/>
                <a:gd name="T34" fmla="*/ 0 w 100"/>
                <a:gd name="T35" fmla="*/ 0 h 65"/>
                <a:gd name="T36" fmla="*/ 0 w 100"/>
                <a:gd name="T37" fmla="*/ 0 h 65"/>
                <a:gd name="T38" fmla="*/ 0 w 100"/>
                <a:gd name="T39" fmla="*/ 0 h 65"/>
                <a:gd name="T40" fmla="*/ 0 w 100"/>
                <a:gd name="T41" fmla="*/ 0 h 65"/>
                <a:gd name="T42" fmla="*/ 0 w 100"/>
                <a:gd name="T43" fmla="*/ 0 h 65"/>
                <a:gd name="T44" fmla="*/ 0 w 100"/>
                <a:gd name="T45" fmla="*/ 0 h 65"/>
                <a:gd name="T46" fmla="*/ 0 w 100"/>
                <a:gd name="T47" fmla="*/ 0 h 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0" h="65">
                  <a:moveTo>
                    <a:pt x="7" y="25"/>
                  </a:moveTo>
                  <a:lnTo>
                    <a:pt x="35" y="40"/>
                  </a:lnTo>
                  <a:lnTo>
                    <a:pt x="61" y="55"/>
                  </a:lnTo>
                  <a:lnTo>
                    <a:pt x="72" y="60"/>
                  </a:lnTo>
                  <a:lnTo>
                    <a:pt x="83" y="65"/>
                  </a:lnTo>
                  <a:lnTo>
                    <a:pt x="87" y="65"/>
                  </a:lnTo>
                  <a:lnTo>
                    <a:pt x="91" y="65"/>
                  </a:lnTo>
                  <a:lnTo>
                    <a:pt x="96" y="65"/>
                  </a:lnTo>
                  <a:lnTo>
                    <a:pt x="100" y="62"/>
                  </a:lnTo>
                  <a:lnTo>
                    <a:pt x="94" y="60"/>
                  </a:lnTo>
                  <a:lnTo>
                    <a:pt x="88" y="56"/>
                  </a:lnTo>
                  <a:lnTo>
                    <a:pt x="83" y="52"/>
                  </a:lnTo>
                  <a:lnTo>
                    <a:pt x="78" y="46"/>
                  </a:lnTo>
                  <a:lnTo>
                    <a:pt x="67" y="3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40" y="4"/>
                  </a:lnTo>
                  <a:lnTo>
                    <a:pt x="33" y="1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0" y="6"/>
                  </a:lnTo>
                  <a:lnTo>
                    <a:pt x="7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7" name="Freeform 158"/>
            <p:cNvSpPr>
              <a:spLocks/>
            </p:cNvSpPr>
            <p:nvPr/>
          </p:nvSpPr>
          <p:spPr bwMode="auto">
            <a:xfrm>
              <a:off x="5486" y="2743"/>
              <a:ext cx="24" cy="34"/>
            </a:xfrm>
            <a:custGeom>
              <a:avLst/>
              <a:gdLst>
                <a:gd name="T0" fmla="*/ 1 w 79"/>
                <a:gd name="T1" fmla="*/ 1 h 104"/>
                <a:gd name="T2" fmla="*/ 1 w 79"/>
                <a:gd name="T3" fmla="*/ 1 h 104"/>
                <a:gd name="T4" fmla="*/ 0 w 79"/>
                <a:gd name="T5" fmla="*/ 0 h 104"/>
                <a:gd name="T6" fmla="*/ 0 w 79"/>
                <a:gd name="T7" fmla="*/ 0 h 104"/>
                <a:gd name="T8" fmla="*/ 0 w 79"/>
                <a:gd name="T9" fmla="*/ 0 h 104"/>
                <a:gd name="T10" fmla="*/ 0 w 79"/>
                <a:gd name="T11" fmla="*/ 0 h 104"/>
                <a:gd name="T12" fmla="*/ 0 w 79"/>
                <a:gd name="T13" fmla="*/ 0 h 104"/>
                <a:gd name="T14" fmla="*/ 0 w 79"/>
                <a:gd name="T15" fmla="*/ 0 h 104"/>
                <a:gd name="T16" fmla="*/ 0 w 79"/>
                <a:gd name="T17" fmla="*/ 1 h 104"/>
                <a:gd name="T18" fmla="*/ 0 w 79"/>
                <a:gd name="T19" fmla="*/ 1 h 104"/>
                <a:gd name="T20" fmla="*/ 0 w 79"/>
                <a:gd name="T21" fmla="*/ 1 h 104"/>
                <a:gd name="T22" fmla="*/ 0 w 79"/>
                <a:gd name="T23" fmla="*/ 1 h 104"/>
                <a:gd name="T24" fmla="*/ 0 w 79"/>
                <a:gd name="T25" fmla="*/ 1 h 104"/>
                <a:gd name="T26" fmla="*/ 0 w 79"/>
                <a:gd name="T27" fmla="*/ 1 h 104"/>
                <a:gd name="T28" fmla="*/ 0 w 79"/>
                <a:gd name="T29" fmla="*/ 1 h 104"/>
                <a:gd name="T30" fmla="*/ 0 w 79"/>
                <a:gd name="T31" fmla="*/ 1 h 104"/>
                <a:gd name="T32" fmla="*/ 0 w 79"/>
                <a:gd name="T33" fmla="*/ 1 h 104"/>
                <a:gd name="T34" fmla="*/ 0 w 79"/>
                <a:gd name="T35" fmla="*/ 1 h 104"/>
                <a:gd name="T36" fmla="*/ 0 w 79"/>
                <a:gd name="T37" fmla="*/ 1 h 104"/>
                <a:gd name="T38" fmla="*/ 0 w 79"/>
                <a:gd name="T39" fmla="*/ 1 h 104"/>
                <a:gd name="T40" fmla="*/ 1 w 79"/>
                <a:gd name="T41" fmla="*/ 1 h 104"/>
                <a:gd name="T42" fmla="*/ 1 w 79"/>
                <a:gd name="T43" fmla="*/ 1 h 104"/>
                <a:gd name="T44" fmla="*/ 1 w 79"/>
                <a:gd name="T45" fmla="*/ 1 h 104"/>
                <a:gd name="T46" fmla="*/ 1 w 79"/>
                <a:gd name="T47" fmla="*/ 1 h 10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9" h="104">
                  <a:moveTo>
                    <a:pt x="72" y="85"/>
                  </a:moveTo>
                  <a:lnTo>
                    <a:pt x="56" y="61"/>
                  </a:lnTo>
                  <a:lnTo>
                    <a:pt x="43" y="41"/>
                  </a:lnTo>
                  <a:lnTo>
                    <a:pt x="29" y="20"/>
                  </a:lnTo>
                  <a:lnTo>
                    <a:pt x="12" y="0"/>
                  </a:lnTo>
                  <a:lnTo>
                    <a:pt x="6" y="16"/>
                  </a:lnTo>
                  <a:lnTo>
                    <a:pt x="2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1" y="68"/>
                  </a:lnTo>
                  <a:lnTo>
                    <a:pt x="3" y="74"/>
                  </a:lnTo>
                  <a:lnTo>
                    <a:pt x="6" y="79"/>
                  </a:lnTo>
                  <a:lnTo>
                    <a:pt x="10" y="83"/>
                  </a:lnTo>
                  <a:lnTo>
                    <a:pt x="14" y="88"/>
                  </a:lnTo>
                  <a:lnTo>
                    <a:pt x="20" y="90"/>
                  </a:lnTo>
                  <a:lnTo>
                    <a:pt x="25" y="92"/>
                  </a:lnTo>
                  <a:lnTo>
                    <a:pt x="33" y="92"/>
                  </a:lnTo>
                  <a:lnTo>
                    <a:pt x="43" y="93"/>
                  </a:lnTo>
                  <a:lnTo>
                    <a:pt x="54" y="96"/>
                  </a:lnTo>
                  <a:lnTo>
                    <a:pt x="65" y="100"/>
                  </a:lnTo>
                  <a:lnTo>
                    <a:pt x="79" y="104"/>
                  </a:lnTo>
                  <a:lnTo>
                    <a:pt x="72" y="8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39" name="Freeform 159"/>
          <p:cNvSpPr>
            <a:spLocks/>
          </p:cNvSpPr>
          <p:nvPr>
            <p:custDataLst>
              <p:tags r:id="rId90"/>
            </p:custDataLst>
          </p:nvPr>
        </p:nvSpPr>
        <p:spPr bwMode="auto">
          <a:xfrm>
            <a:off x="4216400" y="3863777"/>
            <a:ext cx="11113" cy="55562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0" name="Freeform 160"/>
          <p:cNvSpPr>
            <a:spLocks/>
          </p:cNvSpPr>
          <p:nvPr>
            <p:custDataLst>
              <p:tags r:id="rId91"/>
            </p:custDataLst>
          </p:nvPr>
        </p:nvSpPr>
        <p:spPr bwMode="auto">
          <a:xfrm>
            <a:off x="4140200" y="4003477"/>
            <a:ext cx="14288" cy="57150"/>
          </a:xfrm>
          <a:custGeom>
            <a:avLst/>
            <a:gdLst>
              <a:gd name="T0" fmla="*/ 0 w 39"/>
              <a:gd name="T1" fmla="*/ 0 h 35"/>
              <a:gd name="T2" fmla="*/ 2147483647 w 39"/>
              <a:gd name="T3" fmla="*/ 0 h 35"/>
              <a:gd name="T4" fmla="*/ 2147483647 w 39"/>
              <a:gd name="T5" fmla="*/ 2147483647 h 35"/>
              <a:gd name="T6" fmla="*/ 2147483647 w 39"/>
              <a:gd name="T7" fmla="*/ 2147483647 h 35"/>
              <a:gd name="T8" fmla="*/ 2147483647 w 39"/>
              <a:gd name="T9" fmla="*/ 2147483647 h 35"/>
              <a:gd name="T10" fmla="*/ 2147483647 w 39"/>
              <a:gd name="T11" fmla="*/ 2147483647 h 35"/>
              <a:gd name="T12" fmla="*/ 2147483647 w 39"/>
              <a:gd name="T13" fmla="*/ 2147483647 h 35"/>
              <a:gd name="T14" fmla="*/ 2147483647 w 39"/>
              <a:gd name="T15" fmla="*/ 2147483647 h 35"/>
              <a:gd name="T16" fmla="*/ 2147483647 w 39"/>
              <a:gd name="T17" fmla="*/ 2147483647 h 35"/>
              <a:gd name="T18" fmla="*/ 2147483647 w 39"/>
              <a:gd name="T19" fmla="*/ 2147483647 h 35"/>
              <a:gd name="T20" fmla="*/ 2147483647 w 39"/>
              <a:gd name="T21" fmla="*/ 2147483647 h 35"/>
              <a:gd name="T22" fmla="*/ 2147483647 w 39"/>
              <a:gd name="T23" fmla="*/ 2147483647 h 35"/>
              <a:gd name="T24" fmla="*/ 2147483647 w 39"/>
              <a:gd name="T25" fmla="*/ 2147483647 h 35"/>
              <a:gd name="T26" fmla="*/ 0 w 39"/>
              <a:gd name="T27" fmla="*/ 0 h 3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9" h="35">
                <a:moveTo>
                  <a:pt x="0" y="0"/>
                </a:moveTo>
                <a:lnTo>
                  <a:pt x="39" y="0"/>
                </a:lnTo>
                <a:lnTo>
                  <a:pt x="36" y="9"/>
                </a:lnTo>
                <a:lnTo>
                  <a:pt x="33" y="19"/>
                </a:lnTo>
                <a:lnTo>
                  <a:pt x="27" y="28"/>
                </a:lnTo>
                <a:lnTo>
                  <a:pt x="22" y="34"/>
                </a:lnTo>
                <a:lnTo>
                  <a:pt x="19" y="35"/>
                </a:lnTo>
                <a:lnTo>
                  <a:pt x="16" y="35"/>
                </a:lnTo>
                <a:lnTo>
                  <a:pt x="13" y="34"/>
                </a:lnTo>
                <a:lnTo>
                  <a:pt x="11" y="31"/>
                </a:lnTo>
                <a:lnTo>
                  <a:pt x="7" y="26"/>
                </a:lnTo>
                <a:lnTo>
                  <a:pt x="5" y="20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1" name="Freeform 161"/>
          <p:cNvSpPr>
            <a:spLocks/>
          </p:cNvSpPr>
          <p:nvPr>
            <p:custDataLst>
              <p:tags r:id="rId92"/>
            </p:custDataLst>
          </p:nvPr>
        </p:nvSpPr>
        <p:spPr bwMode="auto">
          <a:xfrm>
            <a:off x="5938838" y="2330252"/>
            <a:ext cx="728662" cy="331787"/>
          </a:xfrm>
          <a:custGeom>
            <a:avLst/>
            <a:gdLst>
              <a:gd name="T0" fmla="*/ 2147483647 w 1688"/>
              <a:gd name="T1" fmla="*/ 2147483647 h 630"/>
              <a:gd name="T2" fmla="*/ 2147483647 w 1688"/>
              <a:gd name="T3" fmla="*/ 2147483647 h 630"/>
              <a:gd name="T4" fmla="*/ 2147483647 w 1688"/>
              <a:gd name="T5" fmla="*/ 2147483647 h 630"/>
              <a:gd name="T6" fmla="*/ 2147483647 w 1688"/>
              <a:gd name="T7" fmla="*/ 2147483647 h 630"/>
              <a:gd name="T8" fmla="*/ 2147483647 w 1688"/>
              <a:gd name="T9" fmla="*/ 2147483647 h 630"/>
              <a:gd name="T10" fmla="*/ 2147483647 w 1688"/>
              <a:gd name="T11" fmla="*/ 2147483647 h 630"/>
              <a:gd name="T12" fmla="*/ 2147483647 w 1688"/>
              <a:gd name="T13" fmla="*/ 2147483647 h 630"/>
              <a:gd name="T14" fmla="*/ 2147483647 w 1688"/>
              <a:gd name="T15" fmla="*/ 2147483647 h 630"/>
              <a:gd name="T16" fmla="*/ 2147483647 w 1688"/>
              <a:gd name="T17" fmla="*/ 2147483647 h 630"/>
              <a:gd name="T18" fmla="*/ 2147483647 w 1688"/>
              <a:gd name="T19" fmla="*/ 2147483647 h 630"/>
              <a:gd name="T20" fmla="*/ 2147483647 w 1688"/>
              <a:gd name="T21" fmla="*/ 2147483647 h 630"/>
              <a:gd name="T22" fmla="*/ 2147483647 w 1688"/>
              <a:gd name="T23" fmla="*/ 2147483647 h 630"/>
              <a:gd name="T24" fmla="*/ 2147483647 w 1688"/>
              <a:gd name="T25" fmla="*/ 2147483647 h 630"/>
              <a:gd name="T26" fmla="*/ 2147483647 w 1688"/>
              <a:gd name="T27" fmla="*/ 2147483647 h 630"/>
              <a:gd name="T28" fmla="*/ 2147483647 w 1688"/>
              <a:gd name="T29" fmla="*/ 2147483647 h 630"/>
              <a:gd name="T30" fmla="*/ 2147483647 w 1688"/>
              <a:gd name="T31" fmla="*/ 2147483647 h 630"/>
              <a:gd name="T32" fmla="*/ 2147483647 w 1688"/>
              <a:gd name="T33" fmla="*/ 2147483647 h 630"/>
              <a:gd name="T34" fmla="*/ 2147483647 w 1688"/>
              <a:gd name="T35" fmla="*/ 2147483647 h 630"/>
              <a:gd name="T36" fmla="*/ 2147483647 w 1688"/>
              <a:gd name="T37" fmla="*/ 2147483647 h 630"/>
              <a:gd name="T38" fmla="*/ 2147483647 w 1688"/>
              <a:gd name="T39" fmla="*/ 2147483647 h 630"/>
              <a:gd name="T40" fmla="*/ 2147483647 w 1688"/>
              <a:gd name="T41" fmla="*/ 2147483647 h 630"/>
              <a:gd name="T42" fmla="*/ 2147483647 w 1688"/>
              <a:gd name="T43" fmla="*/ 2147483647 h 630"/>
              <a:gd name="T44" fmla="*/ 2147483647 w 1688"/>
              <a:gd name="T45" fmla="*/ 2147483647 h 630"/>
              <a:gd name="T46" fmla="*/ 2147483647 w 1688"/>
              <a:gd name="T47" fmla="*/ 2147483647 h 630"/>
              <a:gd name="T48" fmla="*/ 2147483647 w 1688"/>
              <a:gd name="T49" fmla="*/ 2147483647 h 630"/>
              <a:gd name="T50" fmla="*/ 2147483647 w 1688"/>
              <a:gd name="T51" fmla="*/ 2147483647 h 630"/>
              <a:gd name="T52" fmla="*/ 2147483647 w 1688"/>
              <a:gd name="T53" fmla="*/ 2147483647 h 630"/>
              <a:gd name="T54" fmla="*/ 2147483647 w 1688"/>
              <a:gd name="T55" fmla="*/ 2147483647 h 630"/>
              <a:gd name="T56" fmla="*/ 2147483647 w 1688"/>
              <a:gd name="T57" fmla="*/ 2147483647 h 630"/>
              <a:gd name="T58" fmla="*/ 2147483647 w 1688"/>
              <a:gd name="T59" fmla="*/ 2147483647 h 630"/>
              <a:gd name="T60" fmla="*/ 2147483647 w 1688"/>
              <a:gd name="T61" fmla="*/ 2147483647 h 630"/>
              <a:gd name="T62" fmla="*/ 2147483647 w 1688"/>
              <a:gd name="T63" fmla="*/ 2147483647 h 630"/>
              <a:gd name="T64" fmla="*/ 2147483647 w 1688"/>
              <a:gd name="T65" fmla="*/ 2147483647 h 630"/>
              <a:gd name="T66" fmla="*/ 2147483647 w 1688"/>
              <a:gd name="T67" fmla="*/ 2147483647 h 630"/>
              <a:gd name="T68" fmla="*/ 2147483647 w 1688"/>
              <a:gd name="T69" fmla="*/ 2147483647 h 630"/>
              <a:gd name="T70" fmla="*/ 2147483647 w 1688"/>
              <a:gd name="T71" fmla="*/ 2147483647 h 630"/>
              <a:gd name="T72" fmla="*/ 2147483647 w 1688"/>
              <a:gd name="T73" fmla="*/ 2147483647 h 630"/>
              <a:gd name="T74" fmla="*/ 2147483647 w 1688"/>
              <a:gd name="T75" fmla="*/ 2147483647 h 630"/>
              <a:gd name="T76" fmla="*/ 2147483647 w 1688"/>
              <a:gd name="T77" fmla="*/ 2147483647 h 630"/>
              <a:gd name="T78" fmla="*/ 2147483647 w 1688"/>
              <a:gd name="T79" fmla="*/ 2147483647 h 630"/>
              <a:gd name="T80" fmla="*/ 2147483647 w 1688"/>
              <a:gd name="T81" fmla="*/ 2147483647 h 630"/>
              <a:gd name="T82" fmla="*/ 2147483647 w 1688"/>
              <a:gd name="T83" fmla="*/ 2147483647 h 630"/>
              <a:gd name="T84" fmla="*/ 2147483647 w 1688"/>
              <a:gd name="T85" fmla="*/ 2147483647 h 630"/>
              <a:gd name="T86" fmla="*/ 2147483647 w 1688"/>
              <a:gd name="T87" fmla="*/ 2147483647 h 630"/>
              <a:gd name="T88" fmla="*/ 2147483647 w 1688"/>
              <a:gd name="T89" fmla="*/ 2147483647 h 630"/>
              <a:gd name="T90" fmla="*/ 2147483647 w 1688"/>
              <a:gd name="T91" fmla="*/ 2147483647 h 630"/>
              <a:gd name="T92" fmla="*/ 2147483647 w 1688"/>
              <a:gd name="T93" fmla="*/ 2147483647 h 630"/>
              <a:gd name="T94" fmla="*/ 2147483647 w 1688"/>
              <a:gd name="T95" fmla="*/ 2147483647 h 630"/>
              <a:gd name="T96" fmla="*/ 2147483647 w 1688"/>
              <a:gd name="T97" fmla="*/ 2147483647 h 630"/>
              <a:gd name="T98" fmla="*/ 2147483647 w 1688"/>
              <a:gd name="T99" fmla="*/ 2147483647 h 630"/>
              <a:gd name="T100" fmla="*/ 2147483647 w 1688"/>
              <a:gd name="T101" fmla="*/ 2147483647 h 630"/>
              <a:gd name="T102" fmla="*/ 2147483647 w 1688"/>
              <a:gd name="T103" fmla="*/ 2147483647 h 630"/>
              <a:gd name="T104" fmla="*/ 2147483647 w 1688"/>
              <a:gd name="T105" fmla="*/ 2147483647 h 630"/>
              <a:gd name="T106" fmla="*/ 2147483647 w 1688"/>
              <a:gd name="T107" fmla="*/ 2147483647 h 630"/>
              <a:gd name="T108" fmla="*/ 2147483647 w 1688"/>
              <a:gd name="T109" fmla="*/ 2147483647 h 630"/>
              <a:gd name="T110" fmla="*/ 2147483647 w 1688"/>
              <a:gd name="T111" fmla="*/ 2147483647 h 630"/>
              <a:gd name="T112" fmla="*/ 2147483647 w 1688"/>
              <a:gd name="T113" fmla="*/ 2147483647 h 630"/>
              <a:gd name="T114" fmla="*/ 2147483647 w 1688"/>
              <a:gd name="T115" fmla="*/ 2147483647 h 630"/>
              <a:gd name="T116" fmla="*/ 2147483647 w 1688"/>
              <a:gd name="T117" fmla="*/ 2147483647 h 6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88" h="630">
                <a:moveTo>
                  <a:pt x="0" y="180"/>
                </a:moveTo>
                <a:lnTo>
                  <a:pt x="7" y="190"/>
                </a:lnTo>
                <a:lnTo>
                  <a:pt x="15" y="199"/>
                </a:lnTo>
                <a:lnTo>
                  <a:pt x="22" y="208"/>
                </a:lnTo>
                <a:lnTo>
                  <a:pt x="32" y="216"/>
                </a:lnTo>
                <a:lnTo>
                  <a:pt x="41" y="224"/>
                </a:lnTo>
                <a:lnTo>
                  <a:pt x="51" y="232"/>
                </a:lnTo>
                <a:lnTo>
                  <a:pt x="62" y="238"/>
                </a:lnTo>
                <a:lnTo>
                  <a:pt x="74" y="244"/>
                </a:lnTo>
                <a:lnTo>
                  <a:pt x="86" y="249"/>
                </a:lnTo>
                <a:lnTo>
                  <a:pt x="99" y="253"/>
                </a:lnTo>
                <a:lnTo>
                  <a:pt x="112" y="257"/>
                </a:lnTo>
                <a:lnTo>
                  <a:pt x="126" y="260"/>
                </a:lnTo>
                <a:lnTo>
                  <a:pt x="140" y="262"/>
                </a:lnTo>
                <a:lnTo>
                  <a:pt x="155" y="264"/>
                </a:lnTo>
                <a:lnTo>
                  <a:pt x="171" y="265"/>
                </a:lnTo>
                <a:lnTo>
                  <a:pt x="187" y="266"/>
                </a:lnTo>
                <a:lnTo>
                  <a:pt x="187" y="270"/>
                </a:lnTo>
                <a:lnTo>
                  <a:pt x="189" y="276"/>
                </a:lnTo>
                <a:lnTo>
                  <a:pt x="191" y="281"/>
                </a:lnTo>
                <a:lnTo>
                  <a:pt x="196" y="288"/>
                </a:lnTo>
                <a:lnTo>
                  <a:pt x="205" y="300"/>
                </a:lnTo>
                <a:lnTo>
                  <a:pt x="215" y="312"/>
                </a:lnTo>
                <a:lnTo>
                  <a:pt x="227" y="323"/>
                </a:lnTo>
                <a:lnTo>
                  <a:pt x="238" y="331"/>
                </a:lnTo>
                <a:lnTo>
                  <a:pt x="242" y="335"/>
                </a:lnTo>
                <a:lnTo>
                  <a:pt x="246" y="337"/>
                </a:lnTo>
                <a:lnTo>
                  <a:pt x="251" y="340"/>
                </a:lnTo>
                <a:lnTo>
                  <a:pt x="253" y="340"/>
                </a:lnTo>
                <a:lnTo>
                  <a:pt x="253" y="349"/>
                </a:lnTo>
                <a:lnTo>
                  <a:pt x="253" y="358"/>
                </a:lnTo>
                <a:lnTo>
                  <a:pt x="253" y="365"/>
                </a:lnTo>
                <a:lnTo>
                  <a:pt x="253" y="370"/>
                </a:lnTo>
                <a:lnTo>
                  <a:pt x="253" y="379"/>
                </a:lnTo>
                <a:lnTo>
                  <a:pt x="254" y="386"/>
                </a:lnTo>
                <a:lnTo>
                  <a:pt x="256" y="394"/>
                </a:lnTo>
                <a:lnTo>
                  <a:pt x="260" y="402"/>
                </a:lnTo>
                <a:lnTo>
                  <a:pt x="262" y="404"/>
                </a:lnTo>
                <a:lnTo>
                  <a:pt x="266" y="406"/>
                </a:lnTo>
                <a:lnTo>
                  <a:pt x="273" y="408"/>
                </a:lnTo>
                <a:lnTo>
                  <a:pt x="280" y="410"/>
                </a:lnTo>
                <a:lnTo>
                  <a:pt x="296" y="413"/>
                </a:lnTo>
                <a:lnTo>
                  <a:pt x="307" y="414"/>
                </a:lnTo>
                <a:lnTo>
                  <a:pt x="323" y="414"/>
                </a:lnTo>
                <a:lnTo>
                  <a:pt x="341" y="416"/>
                </a:lnTo>
                <a:lnTo>
                  <a:pt x="356" y="419"/>
                </a:lnTo>
                <a:lnTo>
                  <a:pt x="373" y="422"/>
                </a:lnTo>
                <a:lnTo>
                  <a:pt x="403" y="431"/>
                </a:lnTo>
                <a:lnTo>
                  <a:pt x="433" y="441"/>
                </a:lnTo>
                <a:lnTo>
                  <a:pt x="463" y="452"/>
                </a:lnTo>
                <a:lnTo>
                  <a:pt x="490" y="461"/>
                </a:lnTo>
                <a:lnTo>
                  <a:pt x="504" y="464"/>
                </a:lnTo>
                <a:lnTo>
                  <a:pt x="518" y="467"/>
                </a:lnTo>
                <a:lnTo>
                  <a:pt x="532" y="469"/>
                </a:lnTo>
                <a:lnTo>
                  <a:pt x="546" y="469"/>
                </a:lnTo>
                <a:lnTo>
                  <a:pt x="548" y="477"/>
                </a:lnTo>
                <a:lnTo>
                  <a:pt x="554" y="485"/>
                </a:lnTo>
                <a:lnTo>
                  <a:pt x="559" y="493"/>
                </a:lnTo>
                <a:lnTo>
                  <a:pt x="566" y="501"/>
                </a:lnTo>
                <a:lnTo>
                  <a:pt x="575" y="510"/>
                </a:lnTo>
                <a:lnTo>
                  <a:pt x="583" y="517"/>
                </a:lnTo>
                <a:lnTo>
                  <a:pt x="592" y="524"/>
                </a:lnTo>
                <a:lnTo>
                  <a:pt x="602" y="531"/>
                </a:lnTo>
                <a:lnTo>
                  <a:pt x="612" y="537"/>
                </a:lnTo>
                <a:lnTo>
                  <a:pt x="622" y="542"/>
                </a:lnTo>
                <a:lnTo>
                  <a:pt x="633" y="547"/>
                </a:lnTo>
                <a:lnTo>
                  <a:pt x="643" y="550"/>
                </a:lnTo>
                <a:lnTo>
                  <a:pt x="653" y="553"/>
                </a:lnTo>
                <a:lnTo>
                  <a:pt x="661" y="555"/>
                </a:lnTo>
                <a:lnTo>
                  <a:pt x="670" y="555"/>
                </a:lnTo>
                <a:lnTo>
                  <a:pt x="679" y="555"/>
                </a:lnTo>
                <a:lnTo>
                  <a:pt x="738" y="568"/>
                </a:lnTo>
                <a:lnTo>
                  <a:pt x="904" y="568"/>
                </a:lnTo>
                <a:lnTo>
                  <a:pt x="910" y="572"/>
                </a:lnTo>
                <a:lnTo>
                  <a:pt x="917" y="576"/>
                </a:lnTo>
                <a:lnTo>
                  <a:pt x="928" y="580"/>
                </a:lnTo>
                <a:lnTo>
                  <a:pt x="940" y="585"/>
                </a:lnTo>
                <a:lnTo>
                  <a:pt x="970" y="595"/>
                </a:lnTo>
                <a:lnTo>
                  <a:pt x="1003" y="605"/>
                </a:lnTo>
                <a:lnTo>
                  <a:pt x="1037" y="614"/>
                </a:lnTo>
                <a:lnTo>
                  <a:pt x="1070" y="623"/>
                </a:lnTo>
                <a:lnTo>
                  <a:pt x="1084" y="626"/>
                </a:lnTo>
                <a:lnTo>
                  <a:pt x="1097" y="628"/>
                </a:lnTo>
                <a:lnTo>
                  <a:pt x="1108" y="629"/>
                </a:lnTo>
                <a:lnTo>
                  <a:pt x="1117" y="630"/>
                </a:lnTo>
                <a:lnTo>
                  <a:pt x="1121" y="629"/>
                </a:lnTo>
                <a:lnTo>
                  <a:pt x="1127" y="627"/>
                </a:lnTo>
                <a:lnTo>
                  <a:pt x="1134" y="625"/>
                </a:lnTo>
                <a:lnTo>
                  <a:pt x="1140" y="622"/>
                </a:lnTo>
                <a:lnTo>
                  <a:pt x="1157" y="613"/>
                </a:lnTo>
                <a:lnTo>
                  <a:pt x="1174" y="603"/>
                </a:lnTo>
                <a:lnTo>
                  <a:pt x="1209" y="583"/>
                </a:lnTo>
                <a:lnTo>
                  <a:pt x="1237" y="568"/>
                </a:lnTo>
                <a:lnTo>
                  <a:pt x="1337" y="568"/>
                </a:lnTo>
                <a:lnTo>
                  <a:pt x="1344" y="564"/>
                </a:lnTo>
                <a:lnTo>
                  <a:pt x="1355" y="556"/>
                </a:lnTo>
                <a:lnTo>
                  <a:pt x="1366" y="546"/>
                </a:lnTo>
                <a:lnTo>
                  <a:pt x="1377" y="534"/>
                </a:lnTo>
                <a:lnTo>
                  <a:pt x="1387" y="522"/>
                </a:lnTo>
                <a:lnTo>
                  <a:pt x="1395" y="510"/>
                </a:lnTo>
                <a:lnTo>
                  <a:pt x="1398" y="503"/>
                </a:lnTo>
                <a:lnTo>
                  <a:pt x="1400" y="497"/>
                </a:lnTo>
                <a:lnTo>
                  <a:pt x="1403" y="492"/>
                </a:lnTo>
                <a:lnTo>
                  <a:pt x="1403" y="487"/>
                </a:lnTo>
                <a:lnTo>
                  <a:pt x="1403" y="483"/>
                </a:lnTo>
                <a:lnTo>
                  <a:pt x="1401" y="479"/>
                </a:lnTo>
                <a:lnTo>
                  <a:pt x="1399" y="475"/>
                </a:lnTo>
                <a:lnTo>
                  <a:pt x="1397" y="471"/>
                </a:lnTo>
                <a:lnTo>
                  <a:pt x="1392" y="463"/>
                </a:lnTo>
                <a:lnTo>
                  <a:pt x="1386" y="455"/>
                </a:lnTo>
                <a:lnTo>
                  <a:pt x="1379" y="445"/>
                </a:lnTo>
                <a:lnTo>
                  <a:pt x="1374" y="434"/>
                </a:lnTo>
                <a:lnTo>
                  <a:pt x="1373" y="429"/>
                </a:lnTo>
                <a:lnTo>
                  <a:pt x="1371" y="422"/>
                </a:lnTo>
                <a:lnTo>
                  <a:pt x="1370" y="415"/>
                </a:lnTo>
                <a:lnTo>
                  <a:pt x="1370" y="408"/>
                </a:lnTo>
                <a:lnTo>
                  <a:pt x="1483" y="408"/>
                </a:lnTo>
                <a:lnTo>
                  <a:pt x="1486" y="404"/>
                </a:lnTo>
                <a:lnTo>
                  <a:pt x="1491" y="399"/>
                </a:lnTo>
                <a:lnTo>
                  <a:pt x="1499" y="394"/>
                </a:lnTo>
                <a:lnTo>
                  <a:pt x="1508" y="388"/>
                </a:lnTo>
                <a:lnTo>
                  <a:pt x="1529" y="376"/>
                </a:lnTo>
                <a:lnTo>
                  <a:pt x="1551" y="364"/>
                </a:lnTo>
                <a:lnTo>
                  <a:pt x="1574" y="352"/>
                </a:lnTo>
                <a:lnTo>
                  <a:pt x="1594" y="343"/>
                </a:lnTo>
                <a:lnTo>
                  <a:pt x="1608" y="335"/>
                </a:lnTo>
                <a:lnTo>
                  <a:pt x="1616" y="333"/>
                </a:lnTo>
                <a:lnTo>
                  <a:pt x="1628" y="332"/>
                </a:lnTo>
                <a:lnTo>
                  <a:pt x="1640" y="329"/>
                </a:lnTo>
                <a:lnTo>
                  <a:pt x="1651" y="325"/>
                </a:lnTo>
                <a:lnTo>
                  <a:pt x="1662" y="319"/>
                </a:lnTo>
                <a:lnTo>
                  <a:pt x="1670" y="314"/>
                </a:lnTo>
                <a:lnTo>
                  <a:pt x="1679" y="308"/>
                </a:lnTo>
                <a:lnTo>
                  <a:pt x="1685" y="302"/>
                </a:lnTo>
                <a:lnTo>
                  <a:pt x="1688" y="297"/>
                </a:lnTo>
                <a:lnTo>
                  <a:pt x="1680" y="294"/>
                </a:lnTo>
                <a:lnTo>
                  <a:pt x="1674" y="291"/>
                </a:lnTo>
                <a:lnTo>
                  <a:pt x="1667" y="288"/>
                </a:lnTo>
                <a:lnTo>
                  <a:pt x="1661" y="284"/>
                </a:lnTo>
                <a:lnTo>
                  <a:pt x="1656" y="279"/>
                </a:lnTo>
                <a:lnTo>
                  <a:pt x="1652" y="275"/>
                </a:lnTo>
                <a:lnTo>
                  <a:pt x="1650" y="270"/>
                </a:lnTo>
                <a:lnTo>
                  <a:pt x="1648" y="266"/>
                </a:lnTo>
                <a:lnTo>
                  <a:pt x="1632" y="258"/>
                </a:lnTo>
                <a:lnTo>
                  <a:pt x="1619" y="252"/>
                </a:lnTo>
                <a:lnTo>
                  <a:pt x="1613" y="250"/>
                </a:lnTo>
                <a:lnTo>
                  <a:pt x="1608" y="249"/>
                </a:lnTo>
                <a:lnTo>
                  <a:pt x="1602" y="248"/>
                </a:lnTo>
                <a:lnTo>
                  <a:pt x="1596" y="247"/>
                </a:lnTo>
                <a:lnTo>
                  <a:pt x="1583" y="248"/>
                </a:lnTo>
                <a:lnTo>
                  <a:pt x="1574" y="249"/>
                </a:lnTo>
                <a:lnTo>
                  <a:pt x="1567" y="251"/>
                </a:lnTo>
                <a:lnTo>
                  <a:pt x="1563" y="253"/>
                </a:lnTo>
                <a:lnTo>
                  <a:pt x="1558" y="256"/>
                </a:lnTo>
                <a:lnTo>
                  <a:pt x="1553" y="258"/>
                </a:lnTo>
                <a:lnTo>
                  <a:pt x="1546" y="259"/>
                </a:lnTo>
                <a:lnTo>
                  <a:pt x="1535" y="259"/>
                </a:lnTo>
                <a:lnTo>
                  <a:pt x="1521" y="259"/>
                </a:lnTo>
                <a:lnTo>
                  <a:pt x="1509" y="258"/>
                </a:lnTo>
                <a:lnTo>
                  <a:pt x="1497" y="256"/>
                </a:lnTo>
                <a:lnTo>
                  <a:pt x="1487" y="253"/>
                </a:lnTo>
                <a:lnTo>
                  <a:pt x="1478" y="249"/>
                </a:lnTo>
                <a:lnTo>
                  <a:pt x="1471" y="245"/>
                </a:lnTo>
                <a:lnTo>
                  <a:pt x="1463" y="240"/>
                </a:lnTo>
                <a:lnTo>
                  <a:pt x="1457" y="235"/>
                </a:lnTo>
                <a:lnTo>
                  <a:pt x="1452" y="228"/>
                </a:lnTo>
                <a:lnTo>
                  <a:pt x="1448" y="220"/>
                </a:lnTo>
                <a:lnTo>
                  <a:pt x="1443" y="213"/>
                </a:lnTo>
                <a:lnTo>
                  <a:pt x="1440" y="205"/>
                </a:lnTo>
                <a:lnTo>
                  <a:pt x="1434" y="187"/>
                </a:lnTo>
                <a:lnTo>
                  <a:pt x="1429" y="167"/>
                </a:lnTo>
                <a:lnTo>
                  <a:pt x="1422" y="136"/>
                </a:lnTo>
                <a:lnTo>
                  <a:pt x="1412" y="134"/>
                </a:lnTo>
                <a:lnTo>
                  <a:pt x="1385" y="127"/>
                </a:lnTo>
                <a:lnTo>
                  <a:pt x="1367" y="124"/>
                </a:lnTo>
                <a:lnTo>
                  <a:pt x="1347" y="121"/>
                </a:lnTo>
                <a:lnTo>
                  <a:pt x="1326" y="119"/>
                </a:lnTo>
                <a:lnTo>
                  <a:pt x="1303" y="118"/>
                </a:lnTo>
                <a:lnTo>
                  <a:pt x="1294" y="119"/>
                </a:lnTo>
                <a:lnTo>
                  <a:pt x="1286" y="120"/>
                </a:lnTo>
                <a:lnTo>
                  <a:pt x="1281" y="123"/>
                </a:lnTo>
                <a:lnTo>
                  <a:pt x="1275" y="126"/>
                </a:lnTo>
                <a:lnTo>
                  <a:pt x="1267" y="134"/>
                </a:lnTo>
                <a:lnTo>
                  <a:pt x="1262" y="142"/>
                </a:lnTo>
                <a:lnTo>
                  <a:pt x="1260" y="147"/>
                </a:lnTo>
                <a:lnTo>
                  <a:pt x="1257" y="151"/>
                </a:lnTo>
                <a:lnTo>
                  <a:pt x="1252" y="156"/>
                </a:lnTo>
                <a:lnTo>
                  <a:pt x="1248" y="159"/>
                </a:lnTo>
                <a:lnTo>
                  <a:pt x="1242" y="162"/>
                </a:lnTo>
                <a:lnTo>
                  <a:pt x="1236" y="165"/>
                </a:lnTo>
                <a:lnTo>
                  <a:pt x="1227" y="166"/>
                </a:lnTo>
                <a:lnTo>
                  <a:pt x="1217" y="167"/>
                </a:lnTo>
                <a:lnTo>
                  <a:pt x="1199" y="167"/>
                </a:lnTo>
                <a:lnTo>
                  <a:pt x="1184" y="167"/>
                </a:lnTo>
                <a:lnTo>
                  <a:pt x="1168" y="167"/>
                </a:lnTo>
                <a:lnTo>
                  <a:pt x="1150" y="167"/>
                </a:lnTo>
                <a:lnTo>
                  <a:pt x="1130" y="167"/>
                </a:lnTo>
                <a:lnTo>
                  <a:pt x="1106" y="167"/>
                </a:lnTo>
                <a:lnTo>
                  <a:pt x="1078" y="167"/>
                </a:lnTo>
                <a:lnTo>
                  <a:pt x="1044" y="167"/>
                </a:lnTo>
                <a:lnTo>
                  <a:pt x="1034" y="164"/>
                </a:lnTo>
                <a:lnTo>
                  <a:pt x="1025" y="160"/>
                </a:lnTo>
                <a:lnTo>
                  <a:pt x="1015" y="156"/>
                </a:lnTo>
                <a:lnTo>
                  <a:pt x="1005" y="151"/>
                </a:lnTo>
                <a:lnTo>
                  <a:pt x="986" y="140"/>
                </a:lnTo>
                <a:lnTo>
                  <a:pt x="967" y="129"/>
                </a:lnTo>
                <a:lnTo>
                  <a:pt x="956" y="123"/>
                </a:lnTo>
                <a:lnTo>
                  <a:pt x="945" y="118"/>
                </a:lnTo>
                <a:lnTo>
                  <a:pt x="934" y="112"/>
                </a:lnTo>
                <a:lnTo>
                  <a:pt x="922" y="108"/>
                </a:lnTo>
                <a:lnTo>
                  <a:pt x="908" y="104"/>
                </a:lnTo>
                <a:lnTo>
                  <a:pt x="895" y="102"/>
                </a:lnTo>
                <a:lnTo>
                  <a:pt x="880" y="100"/>
                </a:lnTo>
                <a:lnTo>
                  <a:pt x="865" y="99"/>
                </a:lnTo>
                <a:lnTo>
                  <a:pt x="852" y="100"/>
                </a:lnTo>
                <a:lnTo>
                  <a:pt x="841" y="102"/>
                </a:lnTo>
                <a:lnTo>
                  <a:pt x="832" y="105"/>
                </a:lnTo>
                <a:lnTo>
                  <a:pt x="822" y="108"/>
                </a:lnTo>
                <a:lnTo>
                  <a:pt x="811" y="112"/>
                </a:lnTo>
                <a:lnTo>
                  <a:pt x="801" y="114"/>
                </a:lnTo>
                <a:lnTo>
                  <a:pt x="790" y="118"/>
                </a:lnTo>
                <a:lnTo>
                  <a:pt x="778" y="118"/>
                </a:lnTo>
                <a:lnTo>
                  <a:pt x="765" y="118"/>
                </a:lnTo>
                <a:lnTo>
                  <a:pt x="753" y="117"/>
                </a:lnTo>
                <a:lnTo>
                  <a:pt x="740" y="116"/>
                </a:lnTo>
                <a:lnTo>
                  <a:pt x="729" y="114"/>
                </a:lnTo>
                <a:lnTo>
                  <a:pt x="720" y="111"/>
                </a:lnTo>
                <a:lnTo>
                  <a:pt x="710" y="108"/>
                </a:lnTo>
                <a:lnTo>
                  <a:pt x="701" y="105"/>
                </a:lnTo>
                <a:lnTo>
                  <a:pt x="692" y="101"/>
                </a:lnTo>
                <a:lnTo>
                  <a:pt x="686" y="96"/>
                </a:lnTo>
                <a:lnTo>
                  <a:pt x="678" y="90"/>
                </a:lnTo>
                <a:lnTo>
                  <a:pt x="672" y="84"/>
                </a:lnTo>
                <a:lnTo>
                  <a:pt x="667" y="76"/>
                </a:lnTo>
                <a:lnTo>
                  <a:pt x="662" y="68"/>
                </a:lnTo>
                <a:lnTo>
                  <a:pt x="658" y="58"/>
                </a:lnTo>
                <a:lnTo>
                  <a:pt x="655" y="49"/>
                </a:lnTo>
                <a:lnTo>
                  <a:pt x="652" y="38"/>
                </a:lnTo>
                <a:lnTo>
                  <a:pt x="459" y="0"/>
                </a:lnTo>
                <a:lnTo>
                  <a:pt x="446" y="7"/>
                </a:lnTo>
                <a:lnTo>
                  <a:pt x="446" y="16"/>
                </a:lnTo>
                <a:lnTo>
                  <a:pt x="446" y="23"/>
                </a:lnTo>
                <a:lnTo>
                  <a:pt x="446" y="30"/>
                </a:lnTo>
                <a:lnTo>
                  <a:pt x="446" y="38"/>
                </a:lnTo>
                <a:lnTo>
                  <a:pt x="446" y="44"/>
                </a:lnTo>
                <a:lnTo>
                  <a:pt x="448" y="50"/>
                </a:lnTo>
                <a:lnTo>
                  <a:pt x="451" y="55"/>
                </a:lnTo>
                <a:lnTo>
                  <a:pt x="454" y="61"/>
                </a:lnTo>
                <a:lnTo>
                  <a:pt x="463" y="71"/>
                </a:lnTo>
                <a:lnTo>
                  <a:pt x="471" y="79"/>
                </a:lnTo>
                <a:lnTo>
                  <a:pt x="476" y="84"/>
                </a:lnTo>
                <a:lnTo>
                  <a:pt x="480" y="89"/>
                </a:lnTo>
                <a:lnTo>
                  <a:pt x="485" y="94"/>
                </a:lnTo>
                <a:lnTo>
                  <a:pt x="488" y="100"/>
                </a:lnTo>
                <a:lnTo>
                  <a:pt x="490" y="106"/>
                </a:lnTo>
                <a:lnTo>
                  <a:pt x="492" y="113"/>
                </a:lnTo>
                <a:lnTo>
                  <a:pt x="493" y="122"/>
                </a:lnTo>
                <a:lnTo>
                  <a:pt x="492" y="130"/>
                </a:lnTo>
                <a:lnTo>
                  <a:pt x="313" y="130"/>
                </a:lnTo>
                <a:lnTo>
                  <a:pt x="307" y="122"/>
                </a:lnTo>
                <a:lnTo>
                  <a:pt x="300" y="113"/>
                </a:lnTo>
                <a:lnTo>
                  <a:pt x="298" y="108"/>
                </a:lnTo>
                <a:lnTo>
                  <a:pt x="296" y="102"/>
                </a:lnTo>
                <a:lnTo>
                  <a:pt x="294" y="95"/>
                </a:lnTo>
                <a:lnTo>
                  <a:pt x="294" y="87"/>
                </a:lnTo>
                <a:lnTo>
                  <a:pt x="279" y="87"/>
                </a:lnTo>
                <a:lnTo>
                  <a:pt x="266" y="87"/>
                </a:lnTo>
                <a:lnTo>
                  <a:pt x="240" y="99"/>
                </a:lnTo>
                <a:lnTo>
                  <a:pt x="233" y="99"/>
                </a:lnTo>
                <a:lnTo>
                  <a:pt x="225" y="97"/>
                </a:lnTo>
                <a:lnTo>
                  <a:pt x="219" y="95"/>
                </a:lnTo>
                <a:lnTo>
                  <a:pt x="211" y="93"/>
                </a:lnTo>
                <a:lnTo>
                  <a:pt x="204" y="91"/>
                </a:lnTo>
                <a:lnTo>
                  <a:pt x="195" y="89"/>
                </a:lnTo>
                <a:lnTo>
                  <a:pt x="185" y="88"/>
                </a:lnTo>
                <a:lnTo>
                  <a:pt x="174" y="87"/>
                </a:lnTo>
                <a:lnTo>
                  <a:pt x="164" y="88"/>
                </a:lnTo>
                <a:lnTo>
                  <a:pt x="155" y="90"/>
                </a:lnTo>
                <a:lnTo>
                  <a:pt x="146" y="93"/>
                </a:lnTo>
                <a:lnTo>
                  <a:pt x="138" y="97"/>
                </a:lnTo>
                <a:lnTo>
                  <a:pt x="122" y="106"/>
                </a:lnTo>
                <a:lnTo>
                  <a:pt x="107" y="118"/>
                </a:lnTo>
                <a:lnTo>
                  <a:pt x="92" y="129"/>
                </a:lnTo>
                <a:lnTo>
                  <a:pt x="76" y="139"/>
                </a:lnTo>
                <a:lnTo>
                  <a:pt x="68" y="143"/>
                </a:lnTo>
                <a:lnTo>
                  <a:pt x="60" y="146"/>
                </a:lnTo>
                <a:lnTo>
                  <a:pt x="50" y="148"/>
                </a:lnTo>
                <a:lnTo>
                  <a:pt x="41" y="149"/>
                </a:lnTo>
                <a:lnTo>
                  <a:pt x="37" y="149"/>
                </a:lnTo>
                <a:lnTo>
                  <a:pt x="31" y="151"/>
                </a:lnTo>
                <a:lnTo>
                  <a:pt x="25" y="153"/>
                </a:lnTo>
                <a:lnTo>
                  <a:pt x="18" y="157"/>
                </a:lnTo>
                <a:lnTo>
                  <a:pt x="11" y="161"/>
                </a:lnTo>
                <a:lnTo>
                  <a:pt x="6" y="166"/>
                </a:lnTo>
                <a:lnTo>
                  <a:pt x="4" y="169"/>
                </a:lnTo>
                <a:lnTo>
                  <a:pt x="3" y="173"/>
                </a:lnTo>
                <a:lnTo>
                  <a:pt x="1" y="177"/>
                </a:lnTo>
                <a:lnTo>
                  <a:pt x="0" y="1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2" name="Freeform 162"/>
          <p:cNvSpPr>
            <a:spLocks/>
          </p:cNvSpPr>
          <p:nvPr>
            <p:custDataLst>
              <p:tags r:id="rId93"/>
            </p:custDataLst>
          </p:nvPr>
        </p:nvSpPr>
        <p:spPr bwMode="auto">
          <a:xfrm>
            <a:off x="2265363" y="4297164"/>
            <a:ext cx="328612" cy="415925"/>
          </a:xfrm>
          <a:custGeom>
            <a:avLst/>
            <a:gdLst>
              <a:gd name="T0" fmla="*/ 2147483647 w 758"/>
              <a:gd name="T1" fmla="*/ 2147483647 h 795"/>
              <a:gd name="T2" fmla="*/ 2147483647 w 758"/>
              <a:gd name="T3" fmla="*/ 2147483647 h 795"/>
              <a:gd name="T4" fmla="*/ 2147483647 w 758"/>
              <a:gd name="T5" fmla="*/ 2147483647 h 795"/>
              <a:gd name="T6" fmla="*/ 2147483647 w 758"/>
              <a:gd name="T7" fmla="*/ 2147483647 h 795"/>
              <a:gd name="T8" fmla="*/ 2147483647 w 758"/>
              <a:gd name="T9" fmla="*/ 2147483647 h 795"/>
              <a:gd name="T10" fmla="*/ 2147483647 w 758"/>
              <a:gd name="T11" fmla="*/ 2147483647 h 795"/>
              <a:gd name="T12" fmla="*/ 2147483647 w 758"/>
              <a:gd name="T13" fmla="*/ 2147483647 h 795"/>
              <a:gd name="T14" fmla="*/ 2147483647 w 758"/>
              <a:gd name="T15" fmla="*/ 2147483647 h 795"/>
              <a:gd name="T16" fmla="*/ 2147483647 w 758"/>
              <a:gd name="T17" fmla="*/ 2147483647 h 795"/>
              <a:gd name="T18" fmla="*/ 2147483647 w 758"/>
              <a:gd name="T19" fmla="*/ 2147483647 h 795"/>
              <a:gd name="T20" fmla="*/ 2147483647 w 758"/>
              <a:gd name="T21" fmla="*/ 2147483647 h 795"/>
              <a:gd name="T22" fmla="*/ 2147483647 w 758"/>
              <a:gd name="T23" fmla="*/ 2147483647 h 795"/>
              <a:gd name="T24" fmla="*/ 2147483647 w 758"/>
              <a:gd name="T25" fmla="*/ 2147483647 h 795"/>
              <a:gd name="T26" fmla="*/ 2147483647 w 758"/>
              <a:gd name="T27" fmla="*/ 2147483647 h 795"/>
              <a:gd name="T28" fmla="*/ 2147483647 w 758"/>
              <a:gd name="T29" fmla="*/ 2147483647 h 795"/>
              <a:gd name="T30" fmla="*/ 2147483647 w 758"/>
              <a:gd name="T31" fmla="*/ 2147483647 h 795"/>
              <a:gd name="T32" fmla="*/ 2147483647 w 758"/>
              <a:gd name="T33" fmla="*/ 2147483647 h 795"/>
              <a:gd name="T34" fmla="*/ 2147483647 w 758"/>
              <a:gd name="T35" fmla="*/ 2147483647 h 795"/>
              <a:gd name="T36" fmla="*/ 2147483647 w 758"/>
              <a:gd name="T37" fmla="*/ 2147483647 h 795"/>
              <a:gd name="T38" fmla="*/ 2147483647 w 758"/>
              <a:gd name="T39" fmla="*/ 2147483647 h 795"/>
              <a:gd name="T40" fmla="*/ 2147483647 w 758"/>
              <a:gd name="T41" fmla="*/ 2147483647 h 795"/>
              <a:gd name="T42" fmla="*/ 2147483647 w 758"/>
              <a:gd name="T43" fmla="*/ 2147483647 h 795"/>
              <a:gd name="T44" fmla="*/ 2147483647 w 758"/>
              <a:gd name="T45" fmla="*/ 2147483647 h 795"/>
              <a:gd name="T46" fmla="*/ 2147483647 w 758"/>
              <a:gd name="T47" fmla="*/ 2147483647 h 795"/>
              <a:gd name="T48" fmla="*/ 2147483647 w 758"/>
              <a:gd name="T49" fmla="*/ 2147483647 h 795"/>
              <a:gd name="T50" fmla="*/ 2147483647 w 758"/>
              <a:gd name="T51" fmla="*/ 2147483647 h 795"/>
              <a:gd name="T52" fmla="*/ 2147483647 w 758"/>
              <a:gd name="T53" fmla="*/ 2147483647 h 795"/>
              <a:gd name="T54" fmla="*/ 2147483647 w 758"/>
              <a:gd name="T55" fmla="*/ 2147483647 h 795"/>
              <a:gd name="T56" fmla="*/ 2147483647 w 758"/>
              <a:gd name="T57" fmla="*/ 2147483647 h 795"/>
              <a:gd name="T58" fmla="*/ 2147483647 w 758"/>
              <a:gd name="T59" fmla="*/ 2147483647 h 795"/>
              <a:gd name="T60" fmla="*/ 2147483647 w 758"/>
              <a:gd name="T61" fmla="*/ 2147483647 h 795"/>
              <a:gd name="T62" fmla="*/ 2147483647 w 758"/>
              <a:gd name="T63" fmla="*/ 2147483647 h 795"/>
              <a:gd name="T64" fmla="*/ 2147483647 w 758"/>
              <a:gd name="T65" fmla="*/ 2147483647 h 795"/>
              <a:gd name="T66" fmla="*/ 2147483647 w 758"/>
              <a:gd name="T67" fmla="*/ 2147483647 h 795"/>
              <a:gd name="T68" fmla="*/ 2147483647 w 758"/>
              <a:gd name="T69" fmla="*/ 2147483647 h 795"/>
              <a:gd name="T70" fmla="*/ 2147483647 w 758"/>
              <a:gd name="T71" fmla="*/ 2147483647 h 795"/>
              <a:gd name="T72" fmla="*/ 2147483647 w 758"/>
              <a:gd name="T73" fmla="*/ 2147483647 h 795"/>
              <a:gd name="T74" fmla="*/ 2147483647 w 758"/>
              <a:gd name="T75" fmla="*/ 2147483647 h 795"/>
              <a:gd name="T76" fmla="*/ 2147483647 w 758"/>
              <a:gd name="T77" fmla="*/ 2147483647 h 795"/>
              <a:gd name="T78" fmla="*/ 2147483647 w 758"/>
              <a:gd name="T79" fmla="*/ 2147483647 h 795"/>
              <a:gd name="T80" fmla="*/ 2147483647 w 758"/>
              <a:gd name="T81" fmla="*/ 2147483647 h 795"/>
              <a:gd name="T82" fmla="*/ 2147483647 w 758"/>
              <a:gd name="T83" fmla="*/ 2147483647 h 795"/>
              <a:gd name="T84" fmla="*/ 2147483647 w 758"/>
              <a:gd name="T85" fmla="*/ 2147483647 h 795"/>
              <a:gd name="T86" fmla="*/ 2147483647 w 758"/>
              <a:gd name="T87" fmla="*/ 2147483647 h 795"/>
              <a:gd name="T88" fmla="*/ 2147483647 w 758"/>
              <a:gd name="T89" fmla="*/ 2147483647 h 795"/>
              <a:gd name="T90" fmla="*/ 2147483647 w 758"/>
              <a:gd name="T91" fmla="*/ 2147483647 h 795"/>
              <a:gd name="T92" fmla="*/ 2147483647 w 758"/>
              <a:gd name="T93" fmla="*/ 2147483647 h 795"/>
              <a:gd name="T94" fmla="*/ 2147483647 w 758"/>
              <a:gd name="T95" fmla="*/ 2147483647 h 795"/>
              <a:gd name="T96" fmla="*/ 2147483647 w 758"/>
              <a:gd name="T97" fmla="*/ 2147483647 h 795"/>
              <a:gd name="T98" fmla="*/ 2147483647 w 758"/>
              <a:gd name="T99" fmla="*/ 2147483647 h 795"/>
              <a:gd name="T100" fmla="*/ 2147483647 w 758"/>
              <a:gd name="T101" fmla="*/ 2147483647 h 795"/>
              <a:gd name="T102" fmla="*/ 2147483647 w 758"/>
              <a:gd name="T103" fmla="*/ 2147483647 h 795"/>
              <a:gd name="T104" fmla="*/ 2147483647 w 758"/>
              <a:gd name="T105" fmla="*/ 2147483647 h 795"/>
              <a:gd name="T106" fmla="*/ 2147483647 w 758"/>
              <a:gd name="T107" fmla="*/ 2147483647 h 795"/>
              <a:gd name="T108" fmla="*/ 2147483647 w 758"/>
              <a:gd name="T109" fmla="*/ 2147483647 h 795"/>
              <a:gd name="T110" fmla="*/ 2147483647 w 758"/>
              <a:gd name="T111" fmla="*/ 2147483647 h 795"/>
              <a:gd name="T112" fmla="*/ 2147483647 w 758"/>
              <a:gd name="T113" fmla="*/ 2147483647 h 795"/>
              <a:gd name="T114" fmla="*/ 2147483647 w 758"/>
              <a:gd name="T115" fmla="*/ 2147483647 h 795"/>
              <a:gd name="T116" fmla="*/ 2147483647 w 758"/>
              <a:gd name="T117" fmla="*/ 2147483647 h 795"/>
              <a:gd name="T118" fmla="*/ 0 w 758"/>
              <a:gd name="T119" fmla="*/ 2147483647 h 79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58" h="795">
                <a:moveTo>
                  <a:pt x="0" y="80"/>
                </a:moveTo>
                <a:lnTo>
                  <a:pt x="10" y="80"/>
                </a:lnTo>
                <a:lnTo>
                  <a:pt x="20" y="80"/>
                </a:lnTo>
                <a:lnTo>
                  <a:pt x="26" y="80"/>
                </a:lnTo>
                <a:lnTo>
                  <a:pt x="31" y="81"/>
                </a:lnTo>
                <a:lnTo>
                  <a:pt x="37" y="83"/>
                </a:lnTo>
                <a:lnTo>
                  <a:pt x="43" y="85"/>
                </a:lnTo>
                <a:lnTo>
                  <a:pt x="49" y="88"/>
                </a:lnTo>
                <a:lnTo>
                  <a:pt x="55" y="92"/>
                </a:lnTo>
                <a:lnTo>
                  <a:pt x="61" y="97"/>
                </a:lnTo>
                <a:lnTo>
                  <a:pt x="66" y="102"/>
                </a:lnTo>
                <a:lnTo>
                  <a:pt x="72" y="108"/>
                </a:lnTo>
                <a:lnTo>
                  <a:pt x="77" y="113"/>
                </a:lnTo>
                <a:lnTo>
                  <a:pt x="82" y="120"/>
                </a:lnTo>
                <a:lnTo>
                  <a:pt x="86" y="127"/>
                </a:lnTo>
                <a:lnTo>
                  <a:pt x="88" y="134"/>
                </a:lnTo>
                <a:lnTo>
                  <a:pt x="92" y="142"/>
                </a:lnTo>
                <a:lnTo>
                  <a:pt x="93" y="152"/>
                </a:lnTo>
                <a:lnTo>
                  <a:pt x="94" y="161"/>
                </a:lnTo>
                <a:lnTo>
                  <a:pt x="93" y="169"/>
                </a:lnTo>
                <a:lnTo>
                  <a:pt x="92" y="175"/>
                </a:lnTo>
                <a:lnTo>
                  <a:pt x="89" y="180"/>
                </a:lnTo>
                <a:lnTo>
                  <a:pt x="87" y="183"/>
                </a:lnTo>
                <a:lnTo>
                  <a:pt x="84" y="186"/>
                </a:lnTo>
                <a:lnTo>
                  <a:pt x="82" y="190"/>
                </a:lnTo>
                <a:lnTo>
                  <a:pt x="81" y="193"/>
                </a:lnTo>
                <a:lnTo>
                  <a:pt x="81" y="197"/>
                </a:lnTo>
                <a:lnTo>
                  <a:pt x="81" y="205"/>
                </a:lnTo>
                <a:lnTo>
                  <a:pt x="82" y="214"/>
                </a:lnTo>
                <a:lnTo>
                  <a:pt x="83" y="221"/>
                </a:lnTo>
                <a:lnTo>
                  <a:pt x="84" y="227"/>
                </a:lnTo>
                <a:lnTo>
                  <a:pt x="88" y="240"/>
                </a:lnTo>
                <a:lnTo>
                  <a:pt x="94" y="252"/>
                </a:lnTo>
                <a:lnTo>
                  <a:pt x="97" y="262"/>
                </a:lnTo>
                <a:lnTo>
                  <a:pt x="100" y="271"/>
                </a:lnTo>
                <a:lnTo>
                  <a:pt x="95" y="278"/>
                </a:lnTo>
                <a:lnTo>
                  <a:pt x="92" y="285"/>
                </a:lnTo>
                <a:lnTo>
                  <a:pt x="88" y="293"/>
                </a:lnTo>
                <a:lnTo>
                  <a:pt x="85" y="300"/>
                </a:lnTo>
                <a:lnTo>
                  <a:pt x="83" y="308"/>
                </a:lnTo>
                <a:lnTo>
                  <a:pt x="82" y="318"/>
                </a:lnTo>
                <a:lnTo>
                  <a:pt x="81" y="328"/>
                </a:lnTo>
                <a:lnTo>
                  <a:pt x="81" y="339"/>
                </a:lnTo>
                <a:lnTo>
                  <a:pt x="81" y="352"/>
                </a:lnTo>
                <a:lnTo>
                  <a:pt x="83" y="363"/>
                </a:lnTo>
                <a:lnTo>
                  <a:pt x="85" y="374"/>
                </a:lnTo>
                <a:lnTo>
                  <a:pt x="88" y="382"/>
                </a:lnTo>
                <a:lnTo>
                  <a:pt x="93" y="390"/>
                </a:lnTo>
                <a:lnTo>
                  <a:pt x="97" y="396"/>
                </a:lnTo>
                <a:lnTo>
                  <a:pt x="101" y="402"/>
                </a:lnTo>
                <a:lnTo>
                  <a:pt x="107" y="407"/>
                </a:lnTo>
                <a:lnTo>
                  <a:pt x="99" y="415"/>
                </a:lnTo>
                <a:lnTo>
                  <a:pt x="94" y="424"/>
                </a:lnTo>
                <a:lnTo>
                  <a:pt x="89" y="433"/>
                </a:lnTo>
                <a:lnTo>
                  <a:pt x="85" y="441"/>
                </a:lnTo>
                <a:lnTo>
                  <a:pt x="78" y="457"/>
                </a:lnTo>
                <a:lnTo>
                  <a:pt x="73" y="474"/>
                </a:lnTo>
                <a:lnTo>
                  <a:pt x="88" y="493"/>
                </a:lnTo>
                <a:lnTo>
                  <a:pt x="101" y="511"/>
                </a:lnTo>
                <a:lnTo>
                  <a:pt x="113" y="529"/>
                </a:lnTo>
                <a:lnTo>
                  <a:pt x="124" y="548"/>
                </a:lnTo>
                <a:lnTo>
                  <a:pt x="130" y="558"/>
                </a:lnTo>
                <a:lnTo>
                  <a:pt x="134" y="567"/>
                </a:lnTo>
                <a:lnTo>
                  <a:pt x="138" y="577"/>
                </a:lnTo>
                <a:lnTo>
                  <a:pt x="141" y="588"/>
                </a:lnTo>
                <a:lnTo>
                  <a:pt x="143" y="599"/>
                </a:lnTo>
                <a:lnTo>
                  <a:pt x="145" y="611"/>
                </a:lnTo>
                <a:lnTo>
                  <a:pt x="146" y="622"/>
                </a:lnTo>
                <a:lnTo>
                  <a:pt x="146" y="634"/>
                </a:lnTo>
                <a:lnTo>
                  <a:pt x="148" y="640"/>
                </a:lnTo>
                <a:lnTo>
                  <a:pt x="149" y="648"/>
                </a:lnTo>
                <a:lnTo>
                  <a:pt x="152" y="659"/>
                </a:lnTo>
                <a:lnTo>
                  <a:pt x="156" y="670"/>
                </a:lnTo>
                <a:lnTo>
                  <a:pt x="166" y="696"/>
                </a:lnTo>
                <a:lnTo>
                  <a:pt x="179" y="724"/>
                </a:lnTo>
                <a:lnTo>
                  <a:pt x="187" y="738"/>
                </a:lnTo>
                <a:lnTo>
                  <a:pt x="194" y="750"/>
                </a:lnTo>
                <a:lnTo>
                  <a:pt x="201" y="763"/>
                </a:lnTo>
                <a:lnTo>
                  <a:pt x="208" y="774"/>
                </a:lnTo>
                <a:lnTo>
                  <a:pt x="214" y="782"/>
                </a:lnTo>
                <a:lnTo>
                  <a:pt x="221" y="789"/>
                </a:lnTo>
                <a:lnTo>
                  <a:pt x="224" y="792"/>
                </a:lnTo>
                <a:lnTo>
                  <a:pt x="228" y="793"/>
                </a:lnTo>
                <a:lnTo>
                  <a:pt x="230" y="794"/>
                </a:lnTo>
                <a:lnTo>
                  <a:pt x="233" y="795"/>
                </a:lnTo>
                <a:lnTo>
                  <a:pt x="239" y="794"/>
                </a:lnTo>
                <a:lnTo>
                  <a:pt x="244" y="793"/>
                </a:lnTo>
                <a:lnTo>
                  <a:pt x="251" y="790"/>
                </a:lnTo>
                <a:lnTo>
                  <a:pt x="256" y="787"/>
                </a:lnTo>
                <a:lnTo>
                  <a:pt x="266" y="780"/>
                </a:lnTo>
                <a:lnTo>
                  <a:pt x="278" y="771"/>
                </a:lnTo>
                <a:lnTo>
                  <a:pt x="289" y="761"/>
                </a:lnTo>
                <a:lnTo>
                  <a:pt x="302" y="753"/>
                </a:lnTo>
                <a:lnTo>
                  <a:pt x="309" y="750"/>
                </a:lnTo>
                <a:lnTo>
                  <a:pt x="317" y="747"/>
                </a:lnTo>
                <a:lnTo>
                  <a:pt x="324" y="746"/>
                </a:lnTo>
                <a:lnTo>
                  <a:pt x="332" y="745"/>
                </a:lnTo>
                <a:lnTo>
                  <a:pt x="341" y="746"/>
                </a:lnTo>
                <a:lnTo>
                  <a:pt x="348" y="747"/>
                </a:lnTo>
                <a:lnTo>
                  <a:pt x="355" y="748"/>
                </a:lnTo>
                <a:lnTo>
                  <a:pt x="361" y="750"/>
                </a:lnTo>
                <a:lnTo>
                  <a:pt x="371" y="756"/>
                </a:lnTo>
                <a:lnTo>
                  <a:pt x="380" y="763"/>
                </a:lnTo>
                <a:lnTo>
                  <a:pt x="388" y="770"/>
                </a:lnTo>
                <a:lnTo>
                  <a:pt x="395" y="777"/>
                </a:lnTo>
                <a:lnTo>
                  <a:pt x="403" y="783"/>
                </a:lnTo>
                <a:lnTo>
                  <a:pt x="412" y="789"/>
                </a:lnTo>
                <a:lnTo>
                  <a:pt x="418" y="780"/>
                </a:lnTo>
                <a:lnTo>
                  <a:pt x="422" y="773"/>
                </a:lnTo>
                <a:lnTo>
                  <a:pt x="427" y="767"/>
                </a:lnTo>
                <a:lnTo>
                  <a:pt x="432" y="761"/>
                </a:lnTo>
                <a:lnTo>
                  <a:pt x="437" y="758"/>
                </a:lnTo>
                <a:lnTo>
                  <a:pt x="443" y="754"/>
                </a:lnTo>
                <a:lnTo>
                  <a:pt x="448" y="752"/>
                </a:lnTo>
                <a:lnTo>
                  <a:pt x="454" y="750"/>
                </a:lnTo>
                <a:lnTo>
                  <a:pt x="478" y="745"/>
                </a:lnTo>
                <a:lnTo>
                  <a:pt x="505" y="739"/>
                </a:lnTo>
                <a:lnTo>
                  <a:pt x="525" y="647"/>
                </a:lnTo>
                <a:lnTo>
                  <a:pt x="525" y="637"/>
                </a:lnTo>
                <a:lnTo>
                  <a:pt x="525" y="622"/>
                </a:lnTo>
                <a:lnTo>
                  <a:pt x="526" y="616"/>
                </a:lnTo>
                <a:lnTo>
                  <a:pt x="529" y="610"/>
                </a:lnTo>
                <a:lnTo>
                  <a:pt x="533" y="604"/>
                </a:lnTo>
                <a:lnTo>
                  <a:pt x="539" y="600"/>
                </a:lnTo>
                <a:lnTo>
                  <a:pt x="547" y="594"/>
                </a:lnTo>
                <a:lnTo>
                  <a:pt x="555" y="590"/>
                </a:lnTo>
                <a:lnTo>
                  <a:pt x="565" y="587"/>
                </a:lnTo>
                <a:lnTo>
                  <a:pt x="575" y="584"/>
                </a:lnTo>
                <a:lnTo>
                  <a:pt x="597" y="579"/>
                </a:lnTo>
                <a:lnTo>
                  <a:pt x="621" y="575"/>
                </a:lnTo>
                <a:lnTo>
                  <a:pt x="644" y="574"/>
                </a:lnTo>
                <a:lnTo>
                  <a:pt x="665" y="573"/>
                </a:lnTo>
                <a:lnTo>
                  <a:pt x="671" y="573"/>
                </a:lnTo>
                <a:lnTo>
                  <a:pt x="678" y="575"/>
                </a:lnTo>
                <a:lnTo>
                  <a:pt x="682" y="577"/>
                </a:lnTo>
                <a:lnTo>
                  <a:pt x="687" y="579"/>
                </a:lnTo>
                <a:lnTo>
                  <a:pt x="691" y="581"/>
                </a:lnTo>
                <a:lnTo>
                  <a:pt x="695" y="583"/>
                </a:lnTo>
                <a:lnTo>
                  <a:pt x="700" y="585"/>
                </a:lnTo>
                <a:lnTo>
                  <a:pt x="704" y="585"/>
                </a:lnTo>
                <a:lnTo>
                  <a:pt x="738" y="598"/>
                </a:lnTo>
                <a:lnTo>
                  <a:pt x="738" y="589"/>
                </a:lnTo>
                <a:lnTo>
                  <a:pt x="740" y="581"/>
                </a:lnTo>
                <a:lnTo>
                  <a:pt x="744" y="573"/>
                </a:lnTo>
                <a:lnTo>
                  <a:pt x="748" y="566"/>
                </a:lnTo>
                <a:lnTo>
                  <a:pt x="751" y="559"/>
                </a:lnTo>
                <a:lnTo>
                  <a:pt x="755" y="550"/>
                </a:lnTo>
                <a:lnTo>
                  <a:pt x="757" y="541"/>
                </a:lnTo>
                <a:lnTo>
                  <a:pt x="758" y="530"/>
                </a:lnTo>
                <a:lnTo>
                  <a:pt x="757" y="518"/>
                </a:lnTo>
                <a:lnTo>
                  <a:pt x="756" y="508"/>
                </a:lnTo>
                <a:lnTo>
                  <a:pt x="752" y="499"/>
                </a:lnTo>
                <a:lnTo>
                  <a:pt x="749" y="492"/>
                </a:lnTo>
                <a:lnTo>
                  <a:pt x="740" y="478"/>
                </a:lnTo>
                <a:lnTo>
                  <a:pt x="731" y="467"/>
                </a:lnTo>
                <a:lnTo>
                  <a:pt x="726" y="462"/>
                </a:lnTo>
                <a:lnTo>
                  <a:pt x="722" y="456"/>
                </a:lnTo>
                <a:lnTo>
                  <a:pt x="716" y="450"/>
                </a:lnTo>
                <a:lnTo>
                  <a:pt x="713" y="443"/>
                </a:lnTo>
                <a:lnTo>
                  <a:pt x="710" y="435"/>
                </a:lnTo>
                <a:lnTo>
                  <a:pt x="706" y="424"/>
                </a:lnTo>
                <a:lnTo>
                  <a:pt x="705" y="413"/>
                </a:lnTo>
                <a:lnTo>
                  <a:pt x="704" y="401"/>
                </a:lnTo>
                <a:lnTo>
                  <a:pt x="671" y="401"/>
                </a:lnTo>
                <a:lnTo>
                  <a:pt x="660" y="403"/>
                </a:lnTo>
                <a:lnTo>
                  <a:pt x="650" y="403"/>
                </a:lnTo>
                <a:lnTo>
                  <a:pt x="641" y="402"/>
                </a:lnTo>
                <a:lnTo>
                  <a:pt x="633" y="399"/>
                </a:lnTo>
                <a:lnTo>
                  <a:pt x="625" y="395"/>
                </a:lnTo>
                <a:lnTo>
                  <a:pt x="617" y="390"/>
                </a:lnTo>
                <a:lnTo>
                  <a:pt x="611" y="384"/>
                </a:lnTo>
                <a:lnTo>
                  <a:pt x="605" y="378"/>
                </a:lnTo>
                <a:lnTo>
                  <a:pt x="601" y="370"/>
                </a:lnTo>
                <a:lnTo>
                  <a:pt x="597" y="363"/>
                </a:lnTo>
                <a:lnTo>
                  <a:pt x="593" y="356"/>
                </a:lnTo>
                <a:lnTo>
                  <a:pt x="590" y="349"/>
                </a:lnTo>
                <a:lnTo>
                  <a:pt x="586" y="336"/>
                </a:lnTo>
                <a:lnTo>
                  <a:pt x="585" y="327"/>
                </a:lnTo>
                <a:lnTo>
                  <a:pt x="585" y="321"/>
                </a:lnTo>
                <a:lnTo>
                  <a:pt x="585" y="311"/>
                </a:lnTo>
                <a:lnTo>
                  <a:pt x="585" y="297"/>
                </a:lnTo>
                <a:lnTo>
                  <a:pt x="585" y="278"/>
                </a:lnTo>
                <a:lnTo>
                  <a:pt x="585" y="274"/>
                </a:lnTo>
                <a:lnTo>
                  <a:pt x="583" y="269"/>
                </a:lnTo>
                <a:lnTo>
                  <a:pt x="581" y="265"/>
                </a:lnTo>
                <a:lnTo>
                  <a:pt x="578" y="260"/>
                </a:lnTo>
                <a:lnTo>
                  <a:pt x="570" y="251"/>
                </a:lnTo>
                <a:lnTo>
                  <a:pt x="560" y="242"/>
                </a:lnTo>
                <a:lnTo>
                  <a:pt x="548" y="233"/>
                </a:lnTo>
                <a:lnTo>
                  <a:pt x="534" y="223"/>
                </a:lnTo>
                <a:lnTo>
                  <a:pt x="520" y="215"/>
                </a:lnTo>
                <a:lnTo>
                  <a:pt x="503" y="205"/>
                </a:lnTo>
                <a:lnTo>
                  <a:pt x="487" y="197"/>
                </a:lnTo>
                <a:lnTo>
                  <a:pt x="470" y="190"/>
                </a:lnTo>
                <a:lnTo>
                  <a:pt x="455" y="183"/>
                </a:lnTo>
                <a:lnTo>
                  <a:pt x="440" y="178"/>
                </a:lnTo>
                <a:lnTo>
                  <a:pt x="425" y="173"/>
                </a:lnTo>
                <a:lnTo>
                  <a:pt x="412" y="170"/>
                </a:lnTo>
                <a:lnTo>
                  <a:pt x="401" y="167"/>
                </a:lnTo>
                <a:lnTo>
                  <a:pt x="392" y="167"/>
                </a:lnTo>
                <a:lnTo>
                  <a:pt x="384" y="166"/>
                </a:lnTo>
                <a:lnTo>
                  <a:pt x="375" y="165"/>
                </a:lnTo>
                <a:lnTo>
                  <a:pt x="367" y="164"/>
                </a:lnTo>
                <a:lnTo>
                  <a:pt x="359" y="161"/>
                </a:lnTo>
                <a:lnTo>
                  <a:pt x="351" y="158"/>
                </a:lnTo>
                <a:lnTo>
                  <a:pt x="344" y="155"/>
                </a:lnTo>
                <a:lnTo>
                  <a:pt x="336" y="151"/>
                </a:lnTo>
                <a:lnTo>
                  <a:pt x="330" y="145"/>
                </a:lnTo>
                <a:lnTo>
                  <a:pt x="323" y="140"/>
                </a:lnTo>
                <a:lnTo>
                  <a:pt x="318" y="135"/>
                </a:lnTo>
                <a:lnTo>
                  <a:pt x="312" y="129"/>
                </a:lnTo>
                <a:lnTo>
                  <a:pt x="307" y="122"/>
                </a:lnTo>
                <a:lnTo>
                  <a:pt x="302" y="115"/>
                </a:lnTo>
                <a:lnTo>
                  <a:pt x="299" y="108"/>
                </a:lnTo>
                <a:lnTo>
                  <a:pt x="296" y="101"/>
                </a:lnTo>
                <a:lnTo>
                  <a:pt x="292" y="92"/>
                </a:lnTo>
                <a:lnTo>
                  <a:pt x="289" y="63"/>
                </a:lnTo>
                <a:lnTo>
                  <a:pt x="285" y="32"/>
                </a:lnTo>
                <a:lnTo>
                  <a:pt x="283" y="25"/>
                </a:lnTo>
                <a:lnTo>
                  <a:pt x="279" y="19"/>
                </a:lnTo>
                <a:lnTo>
                  <a:pt x="276" y="14"/>
                </a:lnTo>
                <a:lnTo>
                  <a:pt x="272" y="9"/>
                </a:lnTo>
                <a:lnTo>
                  <a:pt x="267" y="6"/>
                </a:lnTo>
                <a:lnTo>
                  <a:pt x="261" y="3"/>
                </a:lnTo>
                <a:lnTo>
                  <a:pt x="254" y="1"/>
                </a:lnTo>
                <a:lnTo>
                  <a:pt x="246" y="0"/>
                </a:lnTo>
                <a:lnTo>
                  <a:pt x="236" y="1"/>
                </a:lnTo>
                <a:lnTo>
                  <a:pt x="227" y="3"/>
                </a:lnTo>
                <a:lnTo>
                  <a:pt x="218" y="5"/>
                </a:lnTo>
                <a:lnTo>
                  <a:pt x="208" y="9"/>
                </a:lnTo>
                <a:lnTo>
                  <a:pt x="190" y="18"/>
                </a:lnTo>
                <a:lnTo>
                  <a:pt x="173" y="30"/>
                </a:lnTo>
                <a:lnTo>
                  <a:pt x="155" y="43"/>
                </a:lnTo>
                <a:lnTo>
                  <a:pt x="138" y="55"/>
                </a:lnTo>
                <a:lnTo>
                  <a:pt x="129" y="60"/>
                </a:lnTo>
                <a:lnTo>
                  <a:pt x="119" y="66"/>
                </a:lnTo>
                <a:lnTo>
                  <a:pt x="110" y="70"/>
                </a:lnTo>
                <a:lnTo>
                  <a:pt x="100" y="74"/>
                </a:lnTo>
                <a:lnTo>
                  <a:pt x="20" y="80"/>
                </a:lnTo>
                <a:lnTo>
                  <a:pt x="0" y="8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3" name="Freeform 163"/>
          <p:cNvSpPr>
            <a:spLocks/>
          </p:cNvSpPr>
          <p:nvPr>
            <p:custDataLst>
              <p:tags r:id="rId94"/>
            </p:custDataLst>
          </p:nvPr>
        </p:nvSpPr>
        <p:spPr bwMode="auto">
          <a:xfrm>
            <a:off x="2479675" y="3727252"/>
            <a:ext cx="119063" cy="215900"/>
          </a:xfrm>
          <a:custGeom>
            <a:avLst/>
            <a:gdLst>
              <a:gd name="T0" fmla="*/ 2147483647 w 273"/>
              <a:gd name="T1" fmla="*/ 2147483647 h 414"/>
              <a:gd name="T2" fmla="*/ 2147483647 w 273"/>
              <a:gd name="T3" fmla="*/ 2147483647 h 414"/>
              <a:gd name="T4" fmla="*/ 2147483647 w 273"/>
              <a:gd name="T5" fmla="*/ 2147483647 h 414"/>
              <a:gd name="T6" fmla="*/ 2147483647 w 273"/>
              <a:gd name="T7" fmla="*/ 2147483647 h 414"/>
              <a:gd name="T8" fmla="*/ 2147483647 w 273"/>
              <a:gd name="T9" fmla="*/ 2147483647 h 414"/>
              <a:gd name="T10" fmla="*/ 2147483647 w 273"/>
              <a:gd name="T11" fmla="*/ 2147483647 h 414"/>
              <a:gd name="T12" fmla="*/ 2147483647 w 273"/>
              <a:gd name="T13" fmla="*/ 2147483647 h 414"/>
              <a:gd name="T14" fmla="*/ 2147483647 w 273"/>
              <a:gd name="T15" fmla="*/ 2147483647 h 414"/>
              <a:gd name="T16" fmla="*/ 2147483647 w 273"/>
              <a:gd name="T17" fmla="*/ 2147483647 h 414"/>
              <a:gd name="T18" fmla="*/ 2147483647 w 273"/>
              <a:gd name="T19" fmla="*/ 2147483647 h 414"/>
              <a:gd name="T20" fmla="*/ 2147483647 w 273"/>
              <a:gd name="T21" fmla="*/ 2147483647 h 414"/>
              <a:gd name="T22" fmla="*/ 2147483647 w 273"/>
              <a:gd name="T23" fmla="*/ 2147483647 h 414"/>
              <a:gd name="T24" fmla="*/ 2147483647 w 273"/>
              <a:gd name="T25" fmla="*/ 2147483647 h 414"/>
              <a:gd name="T26" fmla="*/ 2147483647 w 273"/>
              <a:gd name="T27" fmla="*/ 2147483647 h 414"/>
              <a:gd name="T28" fmla="*/ 2147483647 w 273"/>
              <a:gd name="T29" fmla="*/ 2147483647 h 414"/>
              <a:gd name="T30" fmla="*/ 2147483647 w 273"/>
              <a:gd name="T31" fmla="*/ 2147483647 h 414"/>
              <a:gd name="T32" fmla="*/ 2147483647 w 273"/>
              <a:gd name="T33" fmla="*/ 2147483647 h 414"/>
              <a:gd name="T34" fmla="*/ 2147483647 w 273"/>
              <a:gd name="T35" fmla="*/ 2147483647 h 414"/>
              <a:gd name="T36" fmla="*/ 2147483647 w 273"/>
              <a:gd name="T37" fmla="*/ 2147483647 h 414"/>
              <a:gd name="T38" fmla="*/ 2147483647 w 273"/>
              <a:gd name="T39" fmla="*/ 2147483647 h 414"/>
              <a:gd name="T40" fmla="*/ 2147483647 w 273"/>
              <a:gd name="T41" fmla="*/ 2147483647 h 414"/>
              <a:gd name="T42" fmla="*/ 2147483647 w 273"/>
              <a:gd name="T43" fmla="*/ 2147483647 h 414"/>
              <a:gd name="T44" fmla="*/ 2147483647 w 273"/>
              <a:gd name="T45" fmla="*/ 2147483647 h 414"/>
              <a:gd name="T46" fmla="*/ 2147483647 w 273"/>
              <a:gd name="T47" fmla="*/ 2147483647 h 414"/>
              <a:gd name="T48" fmla="*/ 2147483647 w 273"/>
              <a:gd name="T49" fmla="*/ 2147483647 h 414"/>
              <a:gd name="T50" fmla="*/ 2147483647 w 273"/>
              <a:gd name="T51" fmla="*/ 2147483647 h 414"/>
              <a:gd name="T52" fmla="*/ 2147483647 w 273"/>
              <a:gd name="T53" fmla="*/ 2147483647 h 414"/>
              <a:gd name="T54" fmla="*/ 2147483647 w 273"/>
              <a:gd name="T55" fmla="*/ 2147483647 h 414"/>
              <a:gd name="T56" fmla="*/ 2147483647 w 273"/>
              <a:gd name="T57" fmla="*/ 2147483647 h 414"/>
              <a:gd name="T58" fmla="*/ 2147483647 w 273"/>
              <a:gd name="T59" fmla="*/ 2147483647 h 414"/>
              <a:gd name="T60" fmla="*/ 2147483647 w 273"/>
              <a:gd name="T61" fmla="*/ 2147483647 h 414"/>
              <a:gd name="T62" fmla="*/ 2147483647 w 273"/>
              <a:gd name="T63" fmla="*/ 2147483647 h 414"/>
              <a:gd name="T64" fmla="*/ 2147483647 w 273"/>
              <a:gd name="T65" fmla="*/ 2147483647 h 414"/>
              <a:gd name="T66" fmla="*/ 2147483647 w 273"/>
              <a:gd name="T67" fmla="*/ 2147483647 h 414"/>
              <a:gd name="T68" fmla="*/ 2147483647 w 273"/>
              <a:gd name="T69" fmla="*/ 2147483647 h 414"/>
              <a:gd name="T70" fmla="*/ 2147483647 w 273"/>
              <a:gd name="T71" fmla="*/ 2147483647 h 414"/>
              <a:gd name="T72" fmla="*/ 2147483647 w 273"/>
              <a:gd name="T73" fmla="*/ 2147483647 h 414"/>
              <a:gd name="T74" fmla="*/ 2147483647 w 273"/>
              <a:gd name="T75" fmla="*/ 2147483647 h 414"/>
              <a:gd name="T76" fmla="*/ 2147483647 w 273"/>
              <a:gd name="T77" fmla="*/ 2147483647 h 414"/>
              <a:gd name="T78" fmla="*/ 2147483647 w 273"/>
              <a:gd name="T79" fmla="*/ 2147483647 h 414"/>
              <a:gd name="T80" fmla="*/ 2147483647 w 273"/>
              <a:gd name="T81" fmla="*/ 2147483647 h 414"/>
              <a:gd name="T82" fmla="*/ 2147483647 w 273"/>
              <a:gd name="T83" fmla="*/ 2147483647 h 414"/>
              <a:gd name="T84" fmla="*/ 2147483647 w 273"/>
              <a:gd name="T85" fmla="*/ 2147483647 h 414"/>
              <a:gd name="T86" fmla="*/ 2147483647 w 273"/>
              <a:gd name="T87" fmla="*/ 2147483647 h 414"/>
              <a:gd name="T88" fmla="*/ 2147483647 w 273"/>
              <a:gd name="T89" fmla="*/ 2147483647 h 414"/>
              <a:gd name="T90" fmla="*/ 2147483647 w 273"/>
              <a:gd name="T91" fmla="*/ 2147483647 h 414"/>
              <a:gd name="T92" fmla="*/ 2147483647 w 273"/>
              <a:gd name="T93" fmla="*/ 2147483647 h 414"/>
              <a:gd name="T94" fmla="*/ 2147483647 w 273"/>
              <a:gd name="T95" fmla="*/ 2147483647 h 414"/>
              <a:gd name="T96" fmla="*/ 2147483647 w 273"/>
              <a:gd name="T97" fmla="*/ 2147483647 h 414"/>
              <a:gd name="T98" fmla="*/ 2147483647 w 273"/>
              <a:gd name="T99" fmla="*/ 2147483647 h 414"/>
              <a:gd name="T100" fmla="*/ 2147483647 w 273"/>
              <a:gd name="T101" fmla="*/ 2147483647 h 414"/>
              <a:gd name="T102" fmla="*/ 2147483647 w 273"/>
              <a:gd name="T103" fmla="*/ 2147483647 h 414"/>
              <a:gd name="T104" fmla="*/ 2147483647 w 273"/>
              <a:gd name="T105" fmla="*/ 2147483647 h 414"/>
              <a:gd name="T106" fmla="*/ 2147483647 w 273"/>
              <a:gd name="T107" fmla="*/ 2147483647 h 414"/>
              <a:gd name="T108" fmla="*/ 2147483647 w 273"/>
              <a:gd name="T109" fmla="*/ 2147483647 h 4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73" h="414">
                <a:moveTo>
                  <a:pt x="232" y="142"/>
                </a:moveTo>
                <a:lnTo>
                  <a:pt x="225" y="140"/>
                </a:lnTo>
                <a:lnTo>
                  <a:pt x="219" y="137"/>
                </a:lnTo>
                <a:lnTo>
                  <a:pt x="213" y="133"/>
                </a:lnTo>
                <a:lnTo>
                  <a:pt x="209" y="130"/>
                </a:lnTo>
                <a:lnTo>
                  <a:pt x="201" y="121"/>
                </a:lnTo>
                <a:lnTo>
                  <a:pt x="195" y="113"/>
                </a:lnTo>
                <a:lnTo>
                  <a:pt x="190" y="105"/>
                </a:lnTo>
                <a:lnTo>
                  <a:pt x="185" y="99"/>
                </a:lnTo>
                <a:lnTo>
                  <a:pt x="183" y="96"/>
                </a:lnTo>
                <a:lnTo>
                  <a:pt x="179" y="95"/>
                </a:lnTo>
                <a:lnTo>
                  <a:pt x="176" y="93"/>
                </a:lnTo>
                <a:lnTo>
                  <a:pt x="173" y="93"/>
                </a:lnTo>
                <a:lnTo>
                  <a:pt x="167" y="94"/>
                </a:lnTo>
                <a:lnTo>
                  <a:pt x="164" y="97"/>
                </a:lnTo>
                <a:lnTo>
                  <a:pt x="161" y="101"/>
                </a:lnTo>
                <a:lnTo>
                  <a:pt x="159" y="105"/>
                </a:lnTo>
                <a:lnTo>
                  <a:pt x="153" y="86"/>
                </a:lnTo>
                <a:lnTo>
                  <a:pt x="147" y="68"/>
                </a:lnTo>
                <a:lnTo>
                  <a:pt x="142" y="54"/>
                </a:lnTo>
                <a:lnTo>
                  <a:pt x="135" y="41"/>
                </a:lnTo>
                <a:lnTo>
                  <a:pt x="132" y="36"/>
                </a:lnTo>
                <a:lnTo>
                  <a:pt x="128" y="30"/>
                </a:lnTo>
                <a:lnTo>
                  <a:pt x="123" y="25"/>
                </a:lnTo>
                <a:lnTo>
                  <a:pt x="118" y="20"/>
                </a:lnTo>
                <a:lnTo>
                  <a:pt x="111" y="14"/>
                </a:lnTo>
                <a:lnTo>
                  <a:pt x="103" y="9"/>
                </a:lnTo>
                <a:lnTo>
                  <a:pt x="96" y="5"/>
                </a:lnTo>
                <a:lnTo>
                  <a:pt x="86" y="0"/>
                </a:lnTo>
                <a:lnTo>
                  <a:pt x="80" y="7"/>
                </a:lnTo>
                <a:lnTo>
                  <a:pt x="73" y="15"/>
                </a:lnTo>
                <a:lnTo>
                  <a:pt x="69" y="19"/>
                </a:lnTo>
                <a:lnTo>
                  <a:pt x="66" y="23"/>
                </a:lnTo>
                <a:lnTo>
                  <a:pt x="63" y="25"/>
                </a:lnTo>
                <a:lnTo>
                  <a:pt x="60" y="25"/>
                </a:lnTo>
                <a:lnTo>
                  <a:pt x="57" y="32"/>
                </a:lnTo>
                <a:lnTo>
                  <a:pt x="57" y="37"/>
                </a:lnTo>
                <a:lnTo>
                  <a:pt x="56" y="42"/>
                </a:lnTo>
                <a:lnTo>
                  <a:pt x="57" y="47"/>
                </a:lnTo>
                <a:lnTo>
                  <a:pt x="58" y="59"/>
                </a:lnTo>
                <a:lnTo>
                  <a:pt x="60" y="75"/>
                </a:lnTo>
                <a:lnTo>
                  <a:pt x="52" y="78"/>
                </a:lnTo>
                <a:lnTo>
                  <a:pt x="43" y="83"/>
                </a:lnTo>
                <a:lnTo>
                  <a:pt x="33" y="90"/>
                </a:lnTo>
                <a:lnTo>
                  <a:pt x="24" y="97"/>
                </a:lnTo>
                <a:lnTo>
                  <a:pt x="17" y="104"/>
                </a:lnTo>
                <a:lnTo>
                  <a:pt x="9" y="111"/>
                </a:lnTo>
                <a:lnTo>
                  <a:pt x="4" y="118"/>
                </a:lnTo>
                <a:lnTo>
                  <a:pt x="0" y="123"/>
                </a:lnTo>
                <a:lnTo>
                  <a:pt x="40" y="198"/>
                </a:lnTo>
                <a:lnTo>
                  <a:pt x="57" y="201"/>
                </a:lnTo>
                <a:lnTo>
                  <a:pt x="73" y="205"/>
                </a:lnTo>
                <a:lnTo>
                  <a:pt x="78" y="207"/>
                </a:lnTo>
                <a:lnTo>
                  <a:pt x="84" y="210"/>
                </a:lnTo>
                <a:lnTo>
                  <a:pt x="89" y="214"/>
                </a:lnTo>
                <a:lnTo>
                  <a:pt x="93" y="218"/>
                </a:lnTo>
                <a:lnTo>
                  <a:pt x="96" y="222"/>
                </a:lnTo>
                <a:lnTo>
                  <a:pt x="99" y="226"/>
                </a:lnTo>
                <a:lnTo>
                  <a:pt x="101" y="231"/>
                </a:lnTo>
                <a:lnTo>
                  <a:pt x="103" y="237"/>
                </a:lnTo>
                <a:lnTo>
                  <a:pt x="106" y="251"/>
                </a:lnTo>
                <a:lnTo>
                  <a:pt x="106" y="265"/>
                </a:lnTo>
                <a:lnTo>
                  <a:pt x="106" y="272"/>
                </a:lnTo>
                <a:lnTo>
                  <a:pt x="103" y="279"/>
                </a:lnTo>
                <a:lnTo>
                  <a:pt x="100" y="286"/>
                </a:lnTo>
                <a:lnTo>
                  <a:pt x="96" y="293"/>
                </a:lnTo>
                <a:lnTo>
                  <a:pt x="93" y="301"/>
                </a:lnTo>
                <a:lnTo>
                  <a:pt x="89" y="307"/>
                </a:lnTo>
                <a:lnTo>
                  <a:pt x="87" y="314"/>
                </a:lnTo>
                <a:lnTo>
                  <a:pt x="86" y="321"/>
                </a:lnTo>
                <a:lnTo>
                  <a:pt x="88" y="330"/>
                </a:lnTo>
                <a:lnTo>
                  <a:pt x="91" y="343"/>
                </a:lnTo>
                <a:lnTo>
                  <a:pt x="98" y="359"/>
                </a:lnTo>
                <a:lnTo>
                  <a:pt x="107" y="374"/>
                </a:lnTo>
                <a:lnTo>
                  <a:pt x="112" y="382"/>
                </a:lnTo>
                <a:lnTo>
                  <a:pt x="117" y="389"/>
                </a:lnTo>
                <a:lnTo>
                  <a:pt x="122" y="395"/>
                </a:lnTo>
                <a:lnTo>
                  <a:pt x="129" y="401"/>
                </a:lnTo>
                <a:lnTo>
                  <a:pt x="134" y="406"/>
                </a:lnTo>
                <a:lnTo>
                  <a:pt x="141" y="411"/>
                </a:lnTo>
                <a:lnTo>
                  <a:pt x="146" y="413"/>
                </a:lnTo>
                <a:lnTo>
                  <a:pt x="153" y="414"/>
                </a:lnTo>
                <a:lnTo>
                  <a:pt x="174" y="410"/>
                </a:lnTo>
                <a:lnTo>
                  <a:pt x="215" y="398"/>
                </a:lnTo>
                <a:lnTo>
                  <a:pt x="236" y="392"/>
                </a:lnTo>
                <a:lnTo>
                  <a:pt x="255" y="385"/>
                </a:lnTo>
                <a:lnTo>
                  <a:pt x="262" y="381"/>
                </a:lnTo>
                <a:lnTo>
                  <a:pt x="267" y="377"/>
                </a:lnTo>
                <a:lnTo>
                  <a:pt x="271" y="374"/>
                </a:lnTo>
                <a:lnTo>
                  <a:pt x="273" y="370"/>
                </a:lnTo>
                <a:lnTo>
                  <a:pt x="271" y="361"/>
                </a:lnTo>
                <a:lnTo>
                  <a:pt x="269" y="352"/>
                </a:lnTo>
                <a:lnTo>
                  <a:pt x="267" y="343"/>
                </a:lnTo>
                <a:lnTo>
                  <a:pt x="263" y="335"/>
                </a:lnTo>
                <a:lnTo>
                  <a:pt x="253" y="321"/>
                </a:lnTo>
                <a:lnTo>
                  <a:pt x="242" y="309"/>
                </a:lnTo>
                <a:lnTo>
                  <a:pt x="231" y="295"/>
                </a:lnTo>
                <a:lnTo>
                  <a:pt x="222" y="282"/>
                </a:lnTo>
                <a:lnTo>
                  <a:pt x="218" y="274"/>
                </a:lnTo>
                <a:lnTo>
                  <a:pt x="215" y="266"/>
                </a:lnTo>
                <a:lnTo>
                  <a:pt x="213" y="257"/>
                </a:lnTo>
                <a:lnTo>
                  <a:pt x="212" y="247"/>
                </a:lnTo>
                <a:lnTo>
                  <a:pt x="213" y="229"/>
                </a:lnTo>
                <a:lnTo>
                  <a:pt x="215" y="215"/>
                </a:lnTo>
                <a:lnTo>
                  <a:pt x="219" y="202"/>
                </a:lnTo>
                <a:lnTo>
                  <a:pt x="222" y="190"/>
                </a:lnTo>
                <a:lnTo>
                  <a:pt x="226" y="178"/>
                </a:lnTo>
                <a:lnTo>
                  <a:pt x="230" y="167"/>
                </a:lnTo>
                <a:lnTo>
                  <a:pt x="232" y="155"/>
                </a:lnTo>
                <a:lnTo>
                  <a:pt x="232" y="1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44" name="Group 164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2193925" y="3562152"/>
            <a:ext cx="323850" cy="401637"/>
            <a:chOff x="1486" y="2412"/>
            <a:chExt cx="244" cy="256"/>
          </a:xfrm>
          <a:solidFill>
            <a:schemeClr val="accent5">
              <a:lumMod val="90000"/>
            </a:schemeClr>
          </a:solidFill>
        </p:grpSpPr>
        <p:sp>
          <p:nvSpPr>
            <p:cNvPr id="2527" name="Freeform 165"/>
            <p:cNvSpPr>
              <a:spLocks/>
            </p:cNvSpPr>
            <p:nvPr/>
          </p:nvSpPr>
          <p:spPr bwMode="auto">
            <a:xfrm>
              <a:off x="1639" y="2457"/>
              <a:ext cx="18" cy="7"/>
            </a:xfrm>
            <a:custGeom>
              <a:avLst/>
              <a:gdLst>
                <a:gd name="T0" fmla="*/ 0 w 54"/>
                <a:gd name="T1" fmla="*/ 0 h 22"/>
                <a:gd name="T2" fmla="*/ 0 w 54"/>
                <a:gd name="T3" fmla="*/ 2 h 22"/>
                <a:gd name="T4" fmla="*/ 1 w 54"/>
                <a:gd name="T5" fmla="*/ 2 h 22"/>
                <a:gd name="T6" fmla="*/ 1 w 54"/>
                <a:gd name="T7" fmla="*/ 2 h 22"/>
                <a:gd name="T8" fmla="*/ 2 w 54"/>
                <a:gd name="T9" fmla="*/ 2 h 22"/>
                <a:gd name="T10" fmla="*/ 2 w 54"/>
                <a:gd name="T11" fmla="*/ 2 h 22"/>
                <a:gd name="T12" fmla="*/ 3 w 54"/>
                <a:gd name="T13" fmla="*/ 2 h 22"/>
                <a:gd name="T14" fmla="*/ 3 w 54"/>
                <a:gd name="T15" fmla="*/ 2 h 22"/>
                <a:gd name="T16" fmla="*/ 3 w 54"/>
                <a:gd name="T17" fmla="*/ 2 h 22"/>
                <a:gd name="T18" fmla="*/ 4 w 54"/>
                <a:gd name="T19" fmla="*/ 2 h 22"/>
                <a:gd name="T20" fmla="*/ 4 w 54"/>
                <a:gd name="T21" fmla="*/ 2 h 22"/>
                <a:gd name="T22" fmla="*/ 5 w 54"/>
                <a:gd name="T23" fmla="*/ 1 h 22"/>
                <a:gd name="T24" fmla="*/ 5 w 54"/>
                <a:gd name="T25" fmla="*/ 1 h 22"/>
                <a:gd name="T26" fmla="*/ 6 w 54"/>
                <a:gd name="T27" fmla="*/ 1 h 22"/>
                <a:gd name="T28" fmla="*/ 4 w 54"/>
                <a:gd name="T29" fmla="*/ 1 h 22"/>
                <a:gd name="T30" fmla="*/ 2 w 54"/>
                <a:gd name="T31" fmla="*/ 0 h 22"/>
                <a:gd name="T32" fmla="*/ 1 w 54"/>
                <a:gd name="T33" fmla="*/ 0 h 22"/>
                <a:gd name="T34" fmla="*/ 0 w 54"/>
                <a:gd name="T35" fmla="*/ 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22">
                  <a:moveTo>
                    <a:pt x="0" y="0"/>
                  </a:moveTo>
                  <a:lnTo>
                    <a:pt x="0" y="18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4" y="22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3" y="18"/>
                  </a:lnTo>
                  <a:lnTo>
                    <a:pt x="35" y="16"/>
                  </a:lnTo>
                  <a:lnTo>
                    <a:pt x="41" y="12"/>
                  </a:lnTo>
                  <a:lnTo>
                    <a:pt x="47" y="8"/>
                  </a:lnTo>
                  <a:lnTo>
                    <a:pt x="54" y="6"/>
                  </a:lnTo>
                  <a:lnTo>
                    <a:pt x="36" y="5"/>
                  </a:lnTo>
                  <a:lnTo>
                    <a:pt x="20" y="3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8" name="Freeform 166"/>
            <p:cNvSpPr>
              <a:spLocks/>
            </p:cNvSpPr>
            <p:nvPr/>
          </p:nvSpPr>
          <p:spPr bwMode="auto">
            <a:xfrm>
              <a:off x="1526" y="2412"/>
              <a:ext cx="2" cy="8"/>
            </a:xfrm>
            <a:custGeom>
              <a:avLst/>
              <a:gdLst>
                <a:gd name="T0" fmla="*/ 1 w 6"/>
                <a:gd name="T1" fmla="*/ 3 h 24"/>
                <a:gd name="T2" fmla="*/ 1 w 6"/>
                <a:gd name="T3" fmla="*/ 0 h 24"/>
                <a:gd name="T4" fmla="*/ 0 w 6"/>
                <a:gd name="T5" fmla="*/ 0 h 24"/>
                <a:gd name="T6" fmla="*/ 0 w 6"/>
                <a:gd name="T7" fmla="*/ 0 h 24"/>
                <a:gd name="T8" fmla="*/ 0 w 6"/>
                <a:gd name="T9" fmla="*/ 1 h 24"/>
                <a:gd name="T10" fmla="*/ 0 w 6"/>
                <a:gd name="T11" fmla="*/ 1 h 24"/>
                <a:gd name="T12" fmla="*/ 0 w 6"/>
                <a:gd name="T13" fmla="*/ 2 h 24"/>
                <a:gd name="T14" fmla="*/ 0 w 6"/>
                <a:gd name="T15" fmla="*/ 2 h 24"/>
                <a:gd name="T16" fmla="*/ 0 w 6"/>
                <a:gd name="T17" fmla="*/ 3 h 24"/>
                <a:gd name="T18" fmla="*/ 1 w 6"/>
                <a:gd name="T19" fmla="*/ 3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24">
                  <a:moveTo>
                    <a:pt x="6" y="24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4" y="23"/>
                  </a:lnTo>
                  <a:lnTo>
                    <a:pt x="6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9" name="Freeform 167"/>
            <p:cNvSpPr>
              <a:spLocks/>
            </p:cNvSpPr>
            <p:nvPr/>
          </p:nvSpPr>
          <p:spPr bwMode="auto">
            <a:xfrm>
              <a:off x="1557" y="2438"/>
              <a:ext cx="8" cy="4"/>
            </a:xfrm>
            <a:custGeom>
              <a:avLst/>
              <a:gdLst>
                <a:gd name="T0" fmla="*/ 0 w 27"/>
                <a:gd name="T1" fmla="*/ 1 h 12"/>
                <a:gd name="T2" fmla="*/ 2 w 27"/>
                <a:gd name="T3" fmla="*/ 1 h 12"/>
                <a:gd name="T4" fmla="*/ 1 w 27"/>
                <a:gd name="T5" fmla="*/ 0 h 12"/>
                <a:gd name="T6" fmla="*/ 0 w 2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12">
                  <a:moveTo>
                    <a:pt x="0" y="12"/>
                  </a:moveTo>
                  <a:lnTo>
                    <a:pt x="27" y="12"/>
                  </a:ln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30" name="Freeform 168"/>
            <p:cNvSpPr>
              <a:spLocks/>
            </p:cNvSpPr>
            <p:nvPr/>
          </p:nvSpPr>
          <p:spPr bwMode="auto">
            <a:xfrm>
              <a:off x="1486" y="2444"/>
              <a:ext cx="244" cy="224"/>
            </a:xfrm>
            <a:custGeom>
              <a:avLst/>
              <a:gdLst>
                <a:gd name="T0" fmla="*/ 1 w 743"/>
                <a:gd name="T1" fmla="*/ 23 h 672"/>
                <a:gd name="T2" fmla="*/ 5 w 743"/>
                <a:gd name="T3" fmla="*/ 30 h 672"/>
                <a:gd name="T4" fmla="*/ 13 w 743"/>
                <a:gd name="T5" fmla="*/ 33 h 672"/>
                <a:gd name="T6" fmla="*/ 18 w 743"/>
                <a:gd name="T7" fmla="*/ 35 h 672"/>
                <a:gd name="T8" fmla="*/ 21 w 743"/>
                <a:gd name="T9" fmla="*/ 38 h 672"/>
                <a:gd name="T10" fmla="*/ 32 w 743"/>
                <a:gd name="T11" fmla="*/ 42 h 672"/>
                <a:gd name="T12" fmla="*/ 31 w 743"/>
                <a:gd name="T13" fmla="*/ 47 h 672"/>
                <a:gd name="T14" fmla="*/ 33 w 743"/>
                <a:gd name="T15" fmla="*/ 57 h 672"/>
                <a:gd name="T16" fmla="*/ 33 w 743"/>
                <a:gd name="T17" fmla="*/ 59 h 672"/>
                <a:gd name="T18" fmla="*/ 33 w 743"/>
                <a:gd name="T19" fmla="*/ 63 h 672"/>
                <a:gd name="T20" fmla="*/ 35 w 743"/>
                <a:gd name="T21" fmla="*/ 69 h 672"/>
                <a:gd name="T22" fmla="*/ 40 w 743"/>
                <a:gd name="T23" fmla="*/ 73 h 672"/>
                <a:gd name="T24" fmla="*/ 45 w 743"/>
                <a:gd name="T25" fmla="*/ 75 h 672"/>
                <a:gd name="T26" fmla="*/ 50 w 743"/>
                <a:gd name="T27" fmla="*/ 73 h 672"/>
                <a:gd name="T28" fmla="*/ 55 w 743"/>
                <a:gd name="T29" fmla="*/ 69 h 672"/>
                <a:gd name="T30" fmla="*/ 56 w 743"/>
                <a:gd name="T31" fmla="*/ 65 h 672"/>
                <a:gd name="T32" fmla="*/ 52 w 743"/>
                <a:gd name="T33" fmla="*/ 52 h 672"/>
                <a:gd name="T34" fmla="*/ 62 w 743"/>
                <a:gd name="T35" fmla="*/ 56 h 672"/>
                <a:gd name="T36" fmla="*/ 65 w 743"/>
                <a:gd name="T37" fmla="*/ 53 h 672"/>
                <a:gd name="T38" fmla="*/ 70 w 743"/>
                <a:gd name="T39" fmla="*/ 49 h 672"/>
                <a:gd name="T40" fmla="*/ 72 w 743"/>
                <a:gd name="T41" fmla="*/ 49 h 672"/>
                <a:gd name="T42" fmla="*/ 74 w 743"/>
                <a:gd name="T43" fmla="*/ 48 h 672"/>
                <a:gd name="T44" fmla="*/ 72 w 743"/>
                <a:gd name="T45" fmla="*/ 36 h 672"/>
                <a:gd name="T46" fmla="*/ 77 w 743"/>
                <a:gd name="T47" fmla="*/ 33 h 672"/>
                <a:gd name="T48" fmla="*/ 77 w 743"/>
                <a:gd name="T49" fmla="*/ 28 h 672"/>
                <a:gd name="T50" fmla="*/ 78 w 743"/>
                <a:gd name="T51" fmla="*/ 26 h 672"/>
                <a:gd name="T52" fmla="*/ 78 w 743"/>
                <a:gd name="T53" fmla="*/ 24 h 672"/>
                <a:gd name="T54" fmla="*/ 76 w 743"/>
                <a:gd name="T55" fmla="*/ 22 h 672"/>
                <a:gd name="T56" fmla="*/ 74 w 743"/>
                <a:gd name="T57" fmla="*/ 19 h 672"/>
                <a:gd name="T58" fmla="*/ 72 w 743"/>
                <a:gd name="T59" fmla="*/ 16 h 672"/>
                <a:gd name="T60" fmla="*/ 69 w 743"/>
                <a:gd name="T61" fmla="*/ 17 h 672"/>
                <a:gd name="T62" fmla="*/ 68 w 743"/>
                <a:gd name="T63" fmla="*/ 15 h 672"/>
                <a:gd name="T64" fmla="*/ 65 w 743"/>
                <a:gd name="T65" fmla="*/ 13 h 672"/>
                <a:gd name="T66" fmla="*/ 63 w 743"/>
                <a:gd name="T67" fmla="*/ 11 h 672"/>
                <a:gd name="T68" fmla="*/ 58 w 743"/>
                <a:gd name="T69" fmla="*/ 8 h 672"/>
                <a:gd name="T70" fmla="*/ 53 w 743"/>
                <a:gd name="T71" fmla="*/ 10 h 672"/>
                <a:gd name="T72" fmla="*/ 51 w 743"/>
                <a:gd name="T73" fmla="*/ 11 h 672"/>
                <a:gd name="T74" fmla="*/ 47 w 743"/>
                <a:gd name="T75" fmla="*/ 13 h 672"/>
                <a:gd name="T76" fmla="*/ 45 w 743"/>
                <a:gd name="T77" fmla="*/ 12 h 672"/>
                <a:gd name="T78" fmla="*/ 42 w 743"/>
                <a:gd name="T79" fmla="*/ 11 h 672"/>
                <a:gd name="T80" fmla="*/ 39 w 743"/>
                <a:gd name="T81" fmla="*/ 9 h 672"/>
                <a:gd name="T82" fmla="*/ 34 w 743"/>
                <a:gd name="T83" fmla="*/ 9 h 672"/>
                <a:gd name="T84" fmla="*/ 32 w 743"/>
                <a:gd name="T85" fmla="*/ 10 h 672"/>
                <a:gd name="T86" fmla="*/ 27 w 743"/>
                <a:gd name="T87" fmla="*/ 10 h 672"/>
                <a:gd name="T88" fmla="*/ 25 w 743"/>
                <a:gd name="T89" fmla="*/ 6 h 672"/>
                <a:gd name="T90" fmla="*/ 19 w 743"/>
                <a:gd name="T91" fmla="*/ 2 h 672"/>
                <a:gd name="T92" fmla="*/ 16 w 743"/>
                <a:gd name="T93" fmla="*/ 1 h 672"/>
                <a:gd name="T94" fmla="*/ 15 w 743"/>
                <a:gd name="T95" fmla="*/ 5 h 672"/>
                <a:gd name="T96" fmla="*/ 13 w 743"/>
                <a:gd name="T97" fmla="*/ 8 h 672"/>
                <a:gd name="T98" fmla="*/ 13 w 743"/>
                <a:gd name="T99" fmla="*/ 15 h 672"/>
                <a:gd name="T100" fmla="*/ 11 w 743"/>
                <a:gd name="T101" fmla="*/ 22 h 672"/>
                <a:gd name="T102" fmla="*/ 10 w 743"/>
                <a:gd name="T103" fmla="*/ 21 h 672"/>
                <a:gd name="T104" fmla="*/ 8 w 743"/>
                <a:gd name="T105" fmla="*/ 20 h 672"/>
                <a:gd name="T106" fmla="*/ 6 w 743"/>
                <a:gd name="T107" fmla="*/ 19 h 672"/>
                <a:gd name="T108" fmla="*/ 6 w 743"/>
                <a:gd name="T109" fmla="*/ 13 h 672"/>
                <a:gd name="T110" fmla="*/ 8 w 743"/>
                <a:gd name="T111" fmla="*/ 7 h 672"/>
                <a:gd name="T112" fmla="*/ 11 w 743"/>
                <a:gd name="T113" fmla="*/ 2 h 672"/>
                <a:gd name="T114" fmla="*/ 6 w 743"/>
                <a:gd name="T115" fmla="*/ 3 h 672"/>
                <a:gd name="T116" fmla="*/ 2 w 743"/>
                <a:gd name="T117" fmla="*/ 8 h 672"/>
                <a:gd name="T118" fmla="*/ 0 w 743"/>
                <a:gd name="T119" fmla="*/ 13 h 6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43" h="672">
                  <a:moveTo>
                    <a:pt x="0" y="143"/>
                  </a:moveTo>
                  <a:lnTo>
                    <a:pt x="0" y="160"/>
                  </a:lnTo>
                  <a:lnTo>
                    <a:pt x="2" y="177"/>
                  </a:lnTo>
                  <a:lnTo>
                    <a:pt x="5" y="194"/>
                  </a:lnTo>
                  <a:lnTo>
                    <a:pt x="9" y="208"/>
                  </a:lnTo>
                  <a:lnTo>
                    <a:pt x="15" y="222"/>
                  </a:lnTo>
                  <a:lnTo>
                    <a:pt x="22" y="235"/>
                  </a:lnTo>
                  <a:lnTo>
                    <a:pt x="29" y="246"/>
                  </a:lnTo>
                  <a:lnTo>
                    <a:pt x="39" y="257"/>
                  </a:lnTo>
                  <a:lnTo>
                    <a:pt x="50" y="266"/>
                  </a:lnTo>
                  <a:lnTo>
                    <a:pt x="61" y="274"/>
                  </a:lnTo>
                  <a:lnTo>
                    <a:pt x="74" y="280"/>
                  </a:lnTo>
                  <a:lnTo>
                    <a:pt x="89" y="286"/>
                  </a:lnTo>
                  <a:lnTo>
                    <a:pt x="104" y="291"/>
                  </a:lnTo>
                  <a:lnTo>
                    <a:pt x="121" y="294"/>
                  </a:lnTo>
                  <a:lnTo>
                    <a:pt x="139" y="296"/>
                  </a:lnTo>
                  <a:lnTo>
                    <a:pt x="159" y="297"/>
                  </a:lnTo>
                  <a:lnTo>
                    <a:pt x="160" y="302"/>
                  </a:lnTo>
                  <a:lnTo>
                    <a:pt x="162" y="309"/>
                  </a:lnTo>
                  <a:lnTo>
                    <a:pt x="166" y="316"/>
                  </a:lnTo>
                  <a:lnTo>
                    <a:pt x="171" y="323"/>
                  </a:lnTo>
                  <a:lnTo>
                    <a:pt x="177" y="331"/>
                  </a:lnTo>
                  <a:lnTo>
                    <a:pt x="184" y="337"/>
                  </a:lnTo>
                  <a:lnTo>
                    <a:pt x="191" y="342"/>
                  </a:lnTo>
                  <a:lnTo>
                    <a:pt x="198" y="346"/>
                  </a:lnTo>
                  <a:lnTo>
                    <a:pt x="311" y="346"/>
                  </a:lnTo>
                  <a:lnTo>
                    <a:pt x="308" y="357"/>
                  </a:lnTo>
                  <a:lnTo>
                    <a:pt x="305" y="365"/>
                  </a:lnTo>
                  <a:lnTo>
                    <a:pt x="300" y="372"/>
                  </a:lnTo>
                  <a:lnTo>
                    <a:pt x="296" y="379"/>
                  </a:lnTo>
                  <a:lnTo>
                    <a:pt x="292" y="385"/>
                  </a:lnTo>
                  <a:lnTo>
                    <a:pt x="288" y="391"/>
                  </a:lnTo>
                  <a:lnTo>
                    <a:pt x="286" y="399"/>
                  </a:lnTo>
                  <a:lnTo>
                    <a:pt x="285" y="408"/>
                  </a:lnTo>
                  <a:lnTo>
                    <a:pt x="286" y="420"/>
                  </a:lnTo>
                  <a:lnTo>
                    <a:pt x="289" y="435"/>
                  </a:lnTo>
                  <a:lnTo>
                    <a:pt x="293" y="451"/>
                  </a:lnTo>
                  <a:lnTo>
                    <a:pt x="298" y="467"/>
                  </a:lnTo>
                  <a:lnTo>
                    <a:pt x="307" y="495"/>
                  </a:lnTo>
                  <a:lnTo>
                    <a:pt x="311" y="513"/>
                  </a:lnTo>
                  <a:lnTo>
                    <a:pt x="310" y="517"/>
                  </a:lnTo>
                  <a:lnTo>
                    <a:pt x="309" y="522"/>
                  </a:lnTo>
                  <a:lnTo>
                    <a:pt x="307" y="526"/>
                  </a:lnTo>
                  <a:lnTo>
                    <a:pt x="305" y="531"/>
                  </a:lnTo>
                  <a:lnTo>
                    <a:pt x="303" y="535"/>
                  </a:lnTo>
                  <a:lnTo>
                    <a:pt x="300" y="540"/>
                  </a:lnTo>
                  <a:lnTo>
                    <a:pt x="298" y="544"/>
                  </a:lnTo>
                  <a:lnTo>
                    <a:pt x="298" y="549"/>
                  </a:lnTo>
                  <a:lnTo>
                    <a:pt x="299" y="557"/>
                  </a:lnTo>
                  <a:lnTo>
                    <a:pt x="302" y="566"/>
                  </a:lnTo>
                  <a:lnTo>
                    <a:pt x="305" y="577"/>
                  </a:lnTo>
                  <a:lnTo>
                    <a:pt x="309" y="587"/>
                  </a:lnTo>
                  <a:lnTo>
                    <a:pt x="315" y="597"/>
                  </a:lnTo>
                  <a:lnTo>
                    <a:pt x="321" y="607"/>
                  </a:lnTo>
                  <a:lnTo>
                    <a:pt x="328" y="617"/>
                  </a:lnTo>
                  <a:lnTo>
                    <a:pt x="337" y="627"/>
                  </a:lnTo>
                  <a:lnTo>
                    <a:pt x="344" y="637"/>
                  </a:lnTo>
                  <a:lnTo>
                    <a:pt x="353" y="645"/>
                  </a:lnTo>
                  <a:lnTo>
                    <a:pt x="362" y="653"/>
                  </a:lnTo>
                  <a:lnTo>
                    <a:pt x="371" y="659"/>
                  </a:lnTo>
                  <a:lnTo>
                    <a:pt x="379" y="664"/>
                  </a:lnTo>
                  <a:lnTo>
                    <a:pt x="388" y="669"/>
                  </a:lnTo>
                  <a:lnTo>
                    <a:pt x="397" y="671"/>
                  </a:lnTo>
                  <a:lnTo>
                    <a:pt x="405" y="672"/>
                  </a:lnTo>
                  <a:lnTo>
                    <a:pt x="415" y="671"/>
                  </a:lnTo>
                  <a:lnTo>
                    <a:pt x="424" y="670"/>
                  </a:lnTo>
                  <a:lnTo>
                    <a:pt x="435" y="667"/>
                  </a:lnTo>
                  <a:lnTo>
                    <a:pt x="445" y="663"/>
                  </a:lnTo>
                  <a:lnTo>
                    <a:pt x="455" y="658"/>
                  </a:lnTo>
                  <a:lnTo>
                    <a:pt x="465" y="653"/>
                  </a:lnTo>
                  <a:lnTo>
                    <a:pt x="475" y="647"/>
                  </a:lnTo>
                  <a:lnTo>
                    <a:pt x="484" y="641"/>
                  </a:lnTo>
                  <a:lnTo>
                    <a:pt x="493" y="634"/>
                  </a:lnTo>
                  <a:lnTo>
                    <a:pt x="500" y="627"/>
                  </a:lnTo>
                  <a:lnTo>
                    <a:pt x="507" y="619"/>
                  </a:lnTo>
                  <a:lnTo>
                    <a:pt x="512" y="612"/>
                  </a:lnTo>
                  <a:lnTo>
                    <a:pt x="518" y="605"/>
                  </a:lnTo>
                  <a:lnTo>
                    <a:pt x="521" y="599"/>
                  </a:lnTo>
                  <a:lnTo>
                    <a:pt x="523" y="592"/>
                  </a:lnTo>
                  <a:lnTo>
                    <a:pt x="524" y="586"/>
                  </a:lnTo>
                  <a:lnTo>
                    <a:pt x="518" y="574"/>
                  </a:lnTo>
                  <a:lnTo>
                    <a:pt x="504" y="551"/>
                  </a:lnTo>
                  <a:lnTo>
                    <a:pt x="487" y="528"/>
                  </a:lnTo>
                  <a:lnTo>
                    <a:pt x="477" y="513"/>
                  </a:lnTo>
                  <a:lnTo>
                    <a:pt x="477" y="469"/>
                  </a:lnTo>
                  <a:lnTo>
                    <a:pt x="504" y="469"/>
                  </a:lnTo>
                  <a:lnTo>
                    <a:pt x="518" y="476"/>
                  </a:lnTo>
                  <a:lnTo>
                    <a:pt x="541" y="484"/>
                  </a:lnTo>
                  <a:lnTo>
                    <a:pt x="564" y="493"/>
                  </a:lnTo>
                  <a:lnTo>
                    <a:pt x="577" y="500"/>
                  </a:lnTo>
                  <a:lnTo>
                    <a:pt x="578" y="496"/>
                  </a:lnTo>
                  <a:lnTo>
                    <a:pt x="580" y="493"/>
                  </a:lnTo>
                  <a:lnTo>
                    <a:pt x="584" y="489"/>
                  </a:lnTo>
                  <a:lnTo>
                    <a:pt x="589" y="485"/>
                  </a:lnTo>
                  <a:lnTo>
                    <a:pt x="600" y="477"/>
                  </a:lnTo>
                  <a:lnTo>
                    <a:pt x="614" y="469"/>
                  </a:lnTo>
                  <a:lnTo>
                    <a:pt x="629" y="461"/>
                  </a:lnTo>
                  <a:lnTo>
                    <a:pt x="642" y="453"/>
                  </a:lnTo>
                  <a:lnTo>
                    <a:pt x="647" y="449"/>
                  </a:lnTo>
                  <a:lnTo>
                    <a:pt x="652" y="445"/>
                  </a:lnTo>
                  <a:lnTo>
                    <a:pt x="655" y="442"/>
                  </a:lnTo>
                  <a:lnTo>
                    <a:pt x="657" y="438"/>
                  </a:lnTo>
                  <a:lnTo>
                    <a:pt x="662" y="440"/>
                  </a:lnTo>
                  <a:lnTo>
                    <a:pt x="666" y="441"/>
                  </a:lnTo>
                  <a:lnTo>
                    <a:pt x="669" y="441"/>
                  </a:lnTo>
                  <a:lnTo>
                    <a:pt x="674" y="441"/>
                  </a:lnTo>
                  <a:lnTo>
                    <a:pt x="677" y="440"/>
                  </a:lnTo>
                  <a:lnTo>
                    <a:pt x="679" y="439"/>
                  </a:lnTo>
                  <a:lnTo>
                    <a:pt x="681" y="437"/>
                  </a:lnTo>
                  <a:lnTo>
                    <a:pt x="685" y="435"/>
                  </a:lnTo>
                  <a:lnTo>
                    <a:pt x="691" y="424"/>
                  </a:lnTo>
                  <a:lnTo>
                    <a:pt x="697" y="414"/>
                  </a:lnTo>
                  <a:lnTo>
                    <a:pt x="657" y="339"/>
                  </a:lnTo>
                  <a:lnTo>
                    <a:pt x="661" y="334"/>
                  </a:lnTo>
                  <a:lnTo>
                    <a:pt x="666" y="327"/>
                  </a:lnTo>
                  <a:lnTo>
                    <a:pt x="674" y="320"/>
                  </a:lnTo>
                  <a:lnTo>
                    <a:pt x="681" y="313"/>
                  </a:lnTo>
                  <a:lnTo>
                    <a:pt x="690" y="306"/>
                  </a:lnTo>
                  <a:lnTo>
                    <a:pt x="700" y="299"/>
                  </a:lnTo>
                  <a:lnTo>
                    <a:pt x="709" y="294"/>
                  </a:lnTo>
                  <a:lnTo>
                    <a:pt x="717" y="291"/>
                  </a:lnTo>
                  <a:lnTo>
                    <a:pt x="715" y="275"/>
                  </a:lnTo>
                  <a:lnTo>
                    <a:pt x="714" y="263"/>
                  </a:lnTo>
                  <a:lnTo>
                    <a:pt x="713" y="258"/>
                  </a:lnTo>
                  <a:lnTo>
                    <a:pt x="714" y="253"/>
                  </a:lnTo>
                  <a:lnTo>
                    <a:pt x="714" y="248"/>
                  </a:lnTo>
                  <a:lnTo>
                    <a:pt x="717" y="241"/>
                  </a:lnTo>
                  <a:lnTo>
                    <a:pt x="720" y="241"/>
                  </a:lnTo>
                  <a:lnTo>
                    <a:pt x="723" y="239"/>
                  </a:lnTo>
                  <a:lnTo>
                    <a:pt x="726" y="235"/>
                  </a:lnTo>
                  <a:lnTo>
                    <a:pt x="730" y="231"/>
                  </a:lnTo>
                  <a:lnTo>
                    <a:pt x="737" y="223"/>
                  </a:lnTo>
                  <a:lnTo>
                    <a:pt x="743" y="216"/>
                  </a:lnTo>
                  <a:lnTo>
                    <a:pt x="735" y="215"/>
                  </a:lnTo>
                  <a:lnTo>
                    <a:pt x="728" y="213"/>
                  </a:lnTo>
                  <a:lnTo>
                    <a:pt x="721" y="210"/>
                  </a:lnTo>
                  <a:lnTo>
                    <a:pt x="714" y="207"/>
                  </a:lnTo>
                  <a:lnTo>
                    <a:pt x="709" y="204"/>
                  </a:lnTo>
                  <a:lnTo>
                    <a:pt x="703" y="200"/>
                  </a:lnTo>
                  <a:lnTo>
                    <a:pt x="700" y="196"/>
                  </a:lnTo>
                  <a:lnTo>
                    <a:pt x="696" y="191"/>
                  </a:lnTo>
                  <a:lnTo>
                    <a:pt x="692" y="186"/>
                  </a:lnTo>
                  <a:lnTo>
                    <a:pt x="690" y="181"/>
                  </a:lnTo>
                  <a:lnTo>
                    <a:pt x="688" y="174"/>
                  </a:lnTo>
                  <a:lnTo>
                    <a:pt x="686" y="168"/>
                  </a:lnTo>
                  <a:lnTo>
                    <a:pt x="684" y="156"/>
                  </a:lnTo>
                  <a:lnTo>
                    <a:pt x="684" y="143"/>
                  </a:lnTo>
                  <a:lnTo>
                    <a:pt x="679" y="143"/>
                  </a:lnTo>
                  <a:lnTo>
                    <a:pt x="675" y="144"/>
                  </a:lnTo>
                  <a:lnTo>
                    <a:pt x="670" y="145"/>
                  </a:lnTo>
                  <a:lnTo>
                    <a:pt x="667" y="146"/>
                  </a:lnTo>
                  <a:lnTo>
                    <a:pt x="662" y="150"/>
                  </a:lnTo>
                  <a:lnTo>
                    <a:pt x="657" y="155"/>
                  </a:lnTo>
                  <a:lnTo>
                    <a:pt x="646" y="154"/>
                  </a:lnTo>
                  <a:lnTo>
                    <a:pt x="639" y="152"/>
                  </a:lnTo>
                  <a:lnTo>
                    <a:pt x="636" y="150"/>
                  </a:lnTo>
                  <a:lnTo>
                    <a:pt x="634" y="148"/>
                  </a:lnTo>
                  <a:lnTo>
                    <a:pt x="632" y="146"/>
                  </a:lnTo>
                  <a:lnTo>
                    <a:pt x="631" y="144"/>
                  </a:lnTo>
                  <a:lnTo>
                    <a:pt x="630" y="134"/>
                  </a:lnTo>
                  <a:lnTo>
                    <a:pt x="630" y="124"/>
                  </a:lnTo>
                  <a:lnTo>
                    <a:pt x="624" y="124"/>
                  </a:lnTo>
                  <a:lnTo>
                    <a:pt x="618" y="121"/>
                  </a:lnTo>
                  <a:lnTo>
                    <a:pt x="610" y="119"/>
                  </a:lnTo>
                  <a:lnTo>
                    <a:pt x="602" y="115"/>
                  </a:lnTo>
                  <a:lnTo>
                    <a:pt x="595" y="111"/>
                  </a:lnTo>
                  <a:lnTo>
                    <a:pt x="589" y="106"/>
                  </a:lnTo>
                  <a:lnTo>
                    <a:pt x="587" y="103"/>
                  </a:lnTo>
                  <a:lnTo>
                    <a:pt x="585" y="100"/>
                  </a:lnTo>
                  <a:lnTo>
                    <a:pt x="584" y="97"/>
                  </a:lnTo>
                  <a:lnTo>
                    <a:pt x="584" y="93"/>
                  </a:lnTo>
                  <a:lnTo>
                    <a:pt x="587" y="83"/>
                  </a:lnTo>
                  <a:lnTo>
                    <a:pt x="590" y="69"/>
                  </a:lnTo>
                  <a:lnTo>
                    <a:pt x="544" y="69"/>
                  </a:lnTo>
                  <a:lnTo>
                    <a:pt x="536" y="75"/>
                  </a:lnTo>
                  <a:lnTo>
                    <a:pt x="530" y="80"/>
                  </a:lnTo>
                  <a:lnTo>
                    <a:pt x="523" y="83"/>
                  </a:lnTo>
                  <a:lnTo>
                    <a:pt x="518" y="85"/>
                  </a:lnTo>
                  <a:lnTo>
                    <a:pt x="505" y="87"/>
                  </a:lnTo>
                  <a:lnTo>
                    <a:pt x="490" y="87"/>
                  </a:lnTo>
                  <a:lnTo>
                    <a:pt x="485" y="88"/>
                  </a:lnTo>
                  <a:lnTo>
                    <a:pt x="478" y="92"/>
                  </a:lnTo>
                  <a:lnTo>
                    <a:pt x="475" y="94"/>
                  </a:lnTo>
                  <a:lnTo>
                    <a:pt x="473" y="97"/>
                  </a:lnTo>
                  <a:lnTo>
                    <a:pt x="472" y="101"/>
                  </a:lnTo>
                  <a:lnTo>
                    <a:pt x="471" y="105"/>
                  </a:lnTo>
                  <a:lnTo>
                    <a:pt x="457" y="111"/>
                  </a:lnTo>
                  <a:lnTo>
                    <a:pt x="444" y="117"/>
                  </a:lnTo>
                  <a:lnTo>
                    <a:pt x="439" y="117"/>
                  </a:lnTo>
                  <a:lnTo>
                    <a:pt x="434" y="116"/>
                  </a:lnTo>
                  <a:lnTo>
                    <a:pt x="430" y="115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20" y="107"/>
                  </a:lnTo>
                  <a:lnTo>
                    <a:pt x="418" y="104"/>
                  </a:lnTo>
                  <a:lnTo>
                    <a:pt x="418" y="99"/>
                  </a:lnTo>
                  <a:lnTo>
                    <a:pt x="410" y="103"/>
                  </a:lnTo>
                  <a:lnTo>
                    <a:pt x="404" y="104"/>
                  </a:lnTo>
                  <a:lnTo>
                    <a:pt x="398" y="104"/>
                  </a:lnTo>
                  <a:lnTo>
                    <a:pt x="393" y="102"/>
                  </a:lnTo>
                  <a:lnTo>
                    <a:pt x="388" y="98"/>
                  </a:lnTo>
                  <a:lnTo>
                    <a:pt x="384" y="93"/>
                  </a:lnTo>
                  <a:lnTo>
                    <a:pt x="381" y="88"/>
                  </a:lnTo>
                  <a:lnTo>
                    <a:pt x="378" y="81"/>
                  </a:lnTo>
                  <a:lnTo>
                    <a:pt x="359" y="83"/>
                  </a:lnTo>
                  <a:lnTo>
                    <a:pt x="340" y="86"/>
                  </a:lnTo>
                  <a:lnTo>
                    <a:pt x="331" y="86"/>
                  </a:lnTo>
                  <a:lnTo>
                    <a:pt x="323" y="86"/>
                  </a:lnTo>
                  <a:lnTo>
                    <a:pt x="320" y="86"/>
                  </a:lnTo>
                  <a:lnTo>
                    <a:pt x="317" y="85"/>
                  </a:lnTo>
                  <a:lnTo>
                    <a:pt x="314" y="83"/>
                  </a:lnTo>
                  <a:lnTo>
                    <a:pt x="311" y="81"/>
                  </a:lnTo>
                  <a:lnTo>
                    <a:pt x="305" y="86"/>
                  </a:lnTo>
                  <a:lnTo>
                    <a:pt x="298" y="89"/>
                  </a:lnTo>
                  <a:lnTo>
                    <a:pt x="291" y="92"/>
                  </a:lnTo>
                  <a:lnTo>
                    <a:pt x="285" y="93"/>
                  </a:lnTo>
                  <a:lnTo>
                    <a:pt x="275" y="93"/>
                  </a:lnTo>
                  <a:lnTo>
                    <a:pt x="265" y="93"/>
                  </a:lnTo>
                  <a:lnTo>
                    <a:pt x="258" y="93"/>
                  </a:lnTo>
                  <a:lnTo>
                    <a:pt x="252" y="93"/>
                  </a:lnTo>
                  <a:lnTo>
                    <a:pt x="251" y="83"/>
                  </a:lnTo>
                  <a:lnTo>
                    <a:pt x="249" y="73"/>
                  </a:lnTo>
                  <a:lnTo>
                    <a:pt x="244" y="65"/>
                  </a:lnTo>
                  <a:lnTo>
                    <a:pt x="240" y="58"/>
                  </a:lnTo>
                  <a:lnTo>
                    <a:pt x="233" y="52"/>
                  </a:lnTo>
                  <a:lnTo>
                    <a:pt x="227" y="47"/>
                  </a:lnTo>
                  <a:lnTo>
                    <a:pt x="219" y="42"/>
                  </a:lnTo>
                  <a:lnTo>
                    <a:pt x="211" y="38"/>
                  </a:lnTo>
                  <a:lnTo>
                    <a:pt x="195" y="30"/>
                  </a:lnTo>
                  <a:lnTo>
                    <a:pt x="179" y="22"/>
                  </a:lnTo>
                  <a:lnTo>
                    <a:pt x="171" y="18"/>
                  </a:lnTo>
                  <a:lnTo>
                    <a:pt x="164" y="13"/>
                  </a:lnTo>
                  <a:lnTo>
                    <a:pt x="158" y="7"/>
                  </a:lnTo>
                  <a:lnTo>
                    <a:pt x="152" y="0"/>
                  </a:lnTo>
                  <a:lnTo>
                    <a:pt x="148" y="10"/>
                  </a:lnTo>
                  <a:lnTo>
                    <a:pt x="146" y="20"/>
                  </a:lnTo>
                  <a:lnTo>
                    <a:pt x="146" y="31"/>
                  </a:lnTo>
                  <a:lnTo>
                    <a:pt x="146" y="44"/>
                  </a:lnTo>
                  <a:lnTo>
                    <a:pt x="140" y="44"/>
                  </a:lnTo>
                  <a:lnTo>
                    <a:pt x="136" y="46"/>
                  </a:lnTo>
                  <a:lnTo>
                    <a:pt x="131" y="49"/>
                  </a:lnTo>
                  <a:lnTo>
                    <a:pt x="127" y="52"/>
                  </a:lnTo>
                  <a:lnTo>
                    <a:pt x="124" y="57"/>
                  </a:lnTo>
                  <a:lnTo>
                    <a:pt x="121" y="62"/>
                  </a:lnTo>
                  <a:lnTo>
                    <a:pt x="119" y="69"/>
                  </a:lnTo>
                  <a:lnTo>
                    <a:pt x="119" y="75"/>
                  </a:lnTo>
                  <a:lnTo>
                    <a:pt x="119" y="96"/>
                  </a:lnTo>
                  <a:lnTo>
                    <a:pt x="119" y="108"/>
                  </a:lnTo>
                  <a:lnTo>
                    <a:pt x="119" y="118"/>
                  </a:lnTo>
                  <a:lnTo>
                    <a:pt x="119" y="137"/>
                  </a:lnTo>
                  <a:lnTo>
                    <a:pt x="116" y="150"/>
                  </a:lnTo>
                  <a:lnTo>
                    <a:pt x="109" y="169"/>
                  </a:lnTo>
                  <a:lnTo>
                    <a:pt x="107" y="180"/>
                  </a:lnTo>
                  <a:lnTo>
                    <a:pt x="105" y="188"/>
                  </a:lnTo>
                  <a:lnTo>
                    <a:pt x="104" y="194"/>
                  </a:lnTo>
                  <a:lnTo>
                    <a:pt x="105" y="198"/>
                  </a:lnTo>
                  <a:lnTo>
                    <a:pt x="99" y="197"/>
                  </a:lnTo>
                  <a:lnTo>
                    <a:pt x="93" y="194"/>
                  </a:lnTo>
                  <a:lnTo>
                    <a:pt x="90" y="193"/>
                  </a:lnTo>
                  <a:lnTo>
                    <a:pt x="87" y="190"/>
                  </a:lnTo>
                  <a:lnTo>
                    <a:pt x="86" y="188"/>
                  </a:lnTo>
                  <a:lnTo>
                    <a:pt x="85" y="186"/>
                  </a:lnTo>
                  <a:lnTo>
                    <a:pt x="80" y="186"/>
                  </a:lnTo>
                  <a:lnTo>
                    <a:pt x="74" y="185"/>
                  </a:lnTo>
                  <a:lnTo>
                    <a:pt x="70" y="184"/>
                  </a:lnTo>
                  <a:lnTo>
                    <a:pt x="67" y="182"/>
                  </a:lnTo>
                  <a:lnTo>
                    <a:pt x="63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7" y="169"/>
                  </a:lnTo>
                  <a:lnTo>
                    <a:pt x="54" y="161"/>
                  </a:lnTo>
                  <a:lnTo>
                    <a:pt x="52" y="152"/>
                  </a:lnTo>
                  <a:lnTo>
                    <a:pt x="52" y="142"/>
                  </a:lnTo>
                  <a:lnTo>
                    <a:pt x="52" y="131"/>
                  </a:lnTo>
                  <a:lnTo>
                    <a:pt x="52" y="119"/>
                  </a:lnTo>
                  <a:lnTo>
                    <a:pt x="54" y="109"/>
                  </a:lnTo>
                  <a:lnTo>
                    <a:pt x="56" y="100"/>
                  </a:lnTo>
                  <a:lnTo>
                    <a:pt x="59" y="91"/>
                  </a:lnTo>
                  <a:lnTo>
                    <a:pt x="65" y="76"/>
                  </a:lnTo>
                  <a:lnTo>
                    <a:pt x="73" y="61"/>
                  </a:lnTo>
                  <a:lnTo>
                    <a:pt x="81" y="49"/>
                  </a:lnTo>
                  <a:lnTo>
                    <a:pt x="89" y="36"/>
                  </a:lnTo>
                  <a:lnTo>
                    <a:pt x="92" y="29"/>
                  </a:lnTo>
                  <a:lnTo>
                    <a:pt x="95" y="22"/>
                  </a:lnTo>
                  <a:lnTo>
                    <a:pt x="97" y="15"/>
                  </a:lnTo>
                  <a:lnTo>
                    <a:pt x="98" y="7"/>
                  </a:lnTo>
                  <a:lnTo>
                    <a:pt x="85" y="12"/>
                  </a:lnTo>
                  <a:lnTo>
                    <a:pt x="73" y="18"/>
                  </a:lnTo>
                  <a:lnTo>
                    <a:pt x="62" y="24"/>
                  </a:lnTo>
                  <a:lnTo>
                    <a:pt x="52" y="30"/>
                  </a:lnTo>
                  <a:lnTo>
                    <a:pt x="43" y="37"/>
                  </a:lnTo>
                  <a:lnTo>
                    <a:pt x="35" y="44"/>
                  </a:lnTo>
                  <a:lnTo>
                    <a:pt x="28" y="52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2" y="79"/>
                  </a:lnTo>
                  <a:lnTo>
                    <a:pt x="7" y="89"/>
                  </a:lnTo>
                  <a:lnTo>
                    <a:pt x="4" y="99"/>
                  </a:lnTo>
                  <a:lnTo>
                    <a:pt x="2" y="109"/>
                  </a:lnTo>
                  <a:lnTo>
                    <a:pt x="1" y="120"/>
                  </a:lnTo>
                  <a:lnTo>
                    <a:pt x="0" y="131"/>
                  </a:lnTo>
                  <a:lnTo>
                    <a:pt x="0" y="1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45" name="Freeform 169"/>
          <p:cNvSpPr>
            <a:spLocks/>
          </p:cNvSpPr>
          <p:nvPr>
            <p:custDataLst>
              <p:tags r:id="rId96"/>
            </p:custDataLst>
          </p:nvPr>
        </p:nvSpPr>
        <p:spPr bwMode="auto">
          <a:xfrm>
            <a:off x="7215188" y="5102027"/>
            <a:ext cx="31750" cy="11112"/>
          </a:xfrm>
          <a:custGeom>
            <a:avLst/>
            <a:gdLst>
              <a:gd name="T0" fmla="*/ 0 w 79"/>
              <a:gd name="T1" fmla="*/ 2147483647 h 23"/>
              <a:gd name="T2" fmla="*/ 2147483647 w 79"/>
              <a:gd name="T3" fmla="*/ 2147483647 h 23"/>
              <a:gd name="T4" fmla="*/ 2147483647 w 79"/>
              <a:gd name="T5" fmla="*/ 2147483647 h 23"/>
              <a:gd name="T6" fmla="*/ 2147483647 w 79"/>
              <a:gd name="T7" fmla="*/ 2147483647 h 23"/>
              <a:gd name="T8" fmla="*/ 2147483647 w 79"/>
              <a:gd name="T9" fmla="*/ 0 h 23"/>
              <a:gd name="T10" fmla="*/ 2147483647 w 79"/>
              <a:gd name="T11" fmla="*/ 0 h 23"/>
              <a:gd name="T12" fmla="*/ 2147483647 w 79"/>
              <a:gd name="T13" fmla="*/ 2147483647 h 23"/>
              <a:gd name="T14" fmla="*/ 2147483647 w 79"/>
              <a:gd name="T15" fmla="*/ 2147483647 h 23"/>
              <a:gd name="T16" fmla="*/ 2147483647 w 79"/>
              <a:gd name="T17" fmla="*/ 2147483647 h 23"/>
              <a:gd name="T18" fmla="*/ 2147483647 w 79"/>
              <a:gd name="T19" fmla="*/ 2147483647 h 23"/>
              <a:gd name="T20" fmla="*/ 2147483647 w 79"/>
              <a:gd name="T21" fmla="*/ 2147483647 h 23"/>
              <a:gd name="T22" fmla="*/ 2147483647 w 79"/>
              <a:gd name="T23" fmla="*/ 2147483647 h 23"/>
              <a:gd name="T24" fmla="*/ 2147483647 w 79"/>
              <a:gd name="T25" fmla="*/ 2147483647 h 23"/>
              <a:gd name="T26" fmla="*/ 2147483647 w 79"/>
              <a:gd name="T27" fmla="*/ 2147483647 h 23"/>
              <a:gd name="T28" fmla="*/ 2147483647 w 79"/>
              <a:gd name="T29" fmla="*/ 2147483647 h 23"/>
              <a:gd name="T30" fmla="*/ 2147483647 w 79"/>
              <a:gd name="T31" fmla="*/ 2147483647 h 23"/>
              <a:gd name="T32" fmla="*/ 2147483647 w 79"/>
              <a:gd name="T33" fmla="*/ 2147483647 h 23"/>
              <a:gd name="T34" fmla="*/ 2147483647 w 79"/>
              <a:gd name="T35" fmla="*/ 2147483647 h 23"/>
              <a:gd name="T36" fmla="*/ 2147483647 w 79"/>
              <a:gd name="T37" fmla="*/ 2147483647 h 23"/>
              <a:gd name="T38" fmla="*/ 2147483647 w 79"/>
              <a:gd name="T39" fmla="*/ 2147483647 h 23"/>
              <a:gd name="T40" fmla="*/ 2147483647 w 79"/>
              <a:gd name="T41" fmla="*/ 2147483647 h 23"/>
              <a:gd name="T42" fmla="*/ 2147483647 w 79"/>
              <a:gd name="T43" fmla="*/ 2147483647 h 23"/>
              <a:gd name="T44" fmla="*/ 2147483647 w 79"/>
              <a:gd name="T45" fmla="*/ 2147483647 h 23"/>
              <a:gd name="T46" fmla="*/ 2147483647 w 79"/>
              <a:gd name="T47" fmla="*/ 2147483647 h 23"/>
              <a:gd name="T48" fmla="*/ 0 w 79"/>
              <a:gd name="T49" fmla="*/ 2147483647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23">
                <a:moveTo>
                  <a:pt x="0" y="23"/>
                </a:moveTo>
                <a:lnTo>
                  <a:pt x="22" y="13"/>
                </a:lnTo>
                <a:lnTo>
                  <a:pt x="45" y="4"/>
                </a:lnTo>
                <a:lnTo>
                  <a:pt x="56" y="1"/>
                </a:lnTo>
                <a:lnTo>
                  <a:pt x="65" y="0"/>
                </a:lnTo>
                <a:lnTo>
                  <a:pt x="69" y="0"/>
                </a:lnTo>
                <a:lnTo>
                  <a:pt x="74" y="1"/>
                </a:lnTo>
                <a:lnTo>
                  <a:pt x="77" y="2"/>
                </a:lnTo>
                <a:lnTo>
                  <a:pt x="79" y="4"/>
                </a:lnTo>
                <a:lnTo>
                  <a:pt x="77" y="8"/>
                </a:lnTo>
                <a:lnTo>
                  <a:pt x="75" y="13"/>
                </a:lnTo>
                <a:lnTo>
                  <a:pt x="72" y="16"/>
                </a:lnTo>
                <a:lnTo>
                  <a:pt x="68" y="19"/>
                </a:lnTo>
                <a:lnTo>
                  <a:pt x="64" y="21"/>
                </a:lnTo>
                <a:lnTo>
                  <a:pt x="59" y="22"/>
                </a:lnTo>
                <a:lnTo>
                  <a:pt x="53" y="23"/>
                </a:lnTo>
                <a:lnTo>
                  <a:pt x="46" y="23"/>
                </a:lnTo>
                <a:lnTo>
                  <a:pt x="37" y="23"/>
                </a:lnTo>
                <a:lnTo>
                  <a:pt x="32" y="21"/>
                </a:lnTo>
                <a:lnTo>
                  <a:pt x="26" y="20"/>
                </a:lnTo>
                <a:lnTo>
                  <a:pt x="23" y="19"/>
                </a:lnTo>
                <a:lnTo>
                  <a:pt x="19" y="18"/>
                </a:lnTo>
                <a:lnTo>
                  <a:pt x="14" y="18"/>
                </a:lnTo>
                <a:lnTo>
                  <a:pt x="9" y="20"/>
                </a:lnTo>
                <a:lnTo>
                  <a:pt x="0" y="2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6" name="Freeform 170"/>
          <p:cNvSpPr>
            <a:spLocks/>
          </p:cNvSpPr>
          <p:nvPr>
            <p:custDataLst>
              <p:tags r:id="rId97"/>
            </p:custDataLst>
          </p:nvPr>
        </p:nvSpPr>
        <p:spPr bwMode="auto">
          <a:xfrm>
            <a:off x="7331075" y="5235377"/>
            <a:ext cx="1588" cy="4762"/>
          </a:xfrm>
          <a:custGeom>
            <a:avLst/>
            <a:gdLst>
              <a:gd name="T0" fmla="*/ 0 w 1588"/>
              <a:gd name="T1" fmla="*/ 0 h 6"/>
              <a:gd name="T2" fmla="*/ 0 w 1588"/>
              <a:gd name="T3" fmla="*/ 2147483647 h 6"/>
              <a:gd name="T4" fmla="*/ 0 w 1588"/>
              <a:gd name="T5" fmla="*/ 0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8" h="6">
                <a:moveTo>
                  <a:pt x="0" y="0"/>
                </a:moveTo>
                <a:lnTo>
                  <a:pt x="0" y="6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7" name="Line 17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7421563" y="5233789"/>
            <a:ext cx="1587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8" name="Freeform 172"/>
          <p:cNvSpPr>
            <a:spLocks/>
          </p:cNvSpPr>
          <p:nvPr>
            <p:custDataLst>
              <p:tags r:id="rId99"/>
            </p:custDataLst>
          </p:nvPr>
        </p:nvSpPr>
        <p:spPr bwMode="auto">
          <a:xfrm>
            <a:off x="7421563" y="5233789"/>
            <a:ext cx="3175" cy="15875"/>
          </a:xfrm>
          <a:custGeom>
            <a:avLst/>
            <a:gdLst>
              <a:gd name="T0" fmla="*/ 0 w 5"/>
              <a:gd name="T1" fmla="*/ 0 h 30"/>
              <a:gd name="T2" fmla="*/ 2147483647 w 5"/>
              <a:gd name="T3" fmla="*/ 2147483647 h 30"/>
              <a:gd name="T4" fmla="*/ 2147483647 w 5"/>
              <a:gd name="T5" fmla="*/ 2147483647 h 30"/>
              <a:gd name="T6" fmla="*/ 2147483647 w 5"/>
              <a:gd name="T7" fmla="*/ 2147483647 h 30"/>
              <a:gd name="T8" fmla="*/ 2147483647 w 5"/>
              <a:gd name="T9" fmla="*/ 2147483647 h 30"/>
              <a:gd name="T10" fmla="*/ 2147483647 w 5"/>
              <a:gd name="T11" fmla="*/ 2147483647 h 30"/>
              <a:gd name="T12" fmla="*/ 2147483647 w 5"/>
              <a:gd name="T13" fmla="*/ 2147483647 h 30"/>
              <a:gd name="T14" fmla="*/ 2147483647 w 5"/>
              <a:gd name="T15" fmla="*/ 2147483647 h 30"/>
              <a:gd name="T16" fmla="*/ 0 w 5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" h="30">
                <a:moveTo>
                  <a:pt x="0" y="0"/>
                </a:moveTo>
                <a:lnTo>
                  <a:pt x="2" y="1"/>
                </a:lnTo>
                <a:lnTo>
                  <a:pt x="4" y="4"/>
                </a:lnTo>
                <a:lnTo>
                  <a:pt x="5" y="8"/>
                </a:lnTo>
                <a:lnTo>
                  <a:pt x="5" y="13"/>
                </a:lnTo>
                <a:lnTo>
                  <a:pt x="5" y="18"/>
                </a:lnTo>
                <a:lnTo>
                  <a:pt x="4" y="23"/>
                </a:lnTo>
                <a:lnTo>
                  <a:pt x="2" y="27"/>
                </a:lnTo>
                <a:lnTo>
                  <a:pt x="0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9" name="Freeform 173"/>
          <p:cNvSpPr>
            <a:spLocks/>
          </p:cNvSpPr>
          <p:nvPr>
            <p:custDataLst>
              <p:tags r:id="rId100"/>
            </p:custDataLst>
          </p:nvPr>
        </p:nvSpPr>
        <p:spPr bwMode="auto">
          <a:xfrm>
            <a:off x="7720013" y="4703564"/>
            <a:ext cx="22225" cy="28575"/>
          </a:xfrm>
          <a:custGeom>
            <a:avLst/>
            <a:gdLst>
              <a:gd name="T0" fmla="*/ 0 w 53"/>
              <a:gd name="T1" fmla="*/ 2147483647 h 55"/>
              <a:gd name="T2" fmla="*/ 2147483647 w 53"/>
              <a:gd name="T3" fmla="*/ 2147483647 h 55"/>
              <a:gd name="T4" fmla="*/ 2147483647 w 53"/>
              <a:gd name="T5" fmla="*/ 2147483647 h 55"/>
              <a:gd name="T6" fmla="*/ 2147483647 w 53"/>
              <a:gd name="T7" fmla="*/ 2147483647 h 55"/>
              <a:gd name="T8" fmla="*/ 2147483647 w 53"/>
              <a:gd name="T9" fmla="*/ 2147483647 h 55"/>
              <a:gd name="T10" fmla="*/ 2147483647 w 53"/>
              <a:gd name="T11" fmla="*/ 2147483647 h 55"/>
              <a:gd name="T12" fmla="*/ 2147483647 w 53"/>
              <a:gd name="T13" fmla="*/ 2147483647 h 55"/>
              <a:gd name="T14" fmla="*/ 2147483647 w 53"/>
              <a:gd name="T15" fmla="*/ 2147483647 h 55"/>
              <a:gd name="T16" fmla="*/ 2147483647 w 53"/>
              <a:gd name="T17" fmla="*/ 2147483647 h 55"/>
              <a:gd name="T18" fmla="*/ 2147483647 w 53"/>
              <a:gd name="T19" fmla="*/ 2147483647 h 55"/>
              <a:gd name="T20" fmla="*/ 2147483647 w 53"/>
              <a:gd name="T21" fmla="*/ 2147483647 h 55"/>
              <a:gd name="T22" fmla="*/ 2147483647 w 53"/>
              <a:gd name="T23" fmla="*/ 2147483647 h 55"/>
              <a:gd name="T24" fmla="*/ 2147483647 w 53"/>
              <a:gd name="T25" fmla="*/ 2147483647 h 55"/>
              <a:gd name="T26" fmla="*/ 2147483647 w 53"/>
              <a:gd name="T27" fmla="*/ 0 h 55"/>
              <a:gd name="T28" fmla="*/ 2147483647 w 53"/>
              <a:gd name="T29" fmla="*/ 2147483647 h 55"/>
              <a:gd name="T30" fmla="*/ 0 w 53"/>
              <a:gd name="T31" fmla="*/ 2147483647 h 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55">
                <a:moveTo>
                  <a:pt x="0" y="12"/>
                </a:moveTo>
                <a:lnTo>
                  <a:pt x="1" y="17"/>
                </a:lnTo>
                <a:lnTo>
                  <a:pt x="5" y="22"/>
                </a:lnTo>
                <a:lnTo>
                  <a:pt x="9" y="27"/>
                </a:lnTo>
                <a:lnTo>
                  <a:pt x="15" y="33"/>
                </a:lnTo>
                <a:lnTo>
                  <a:pt x="26" y="44"/>
                </a:lnTo>
                <a:lnTo>
                  <a:pt x="33" y="55"/>
                </a:lnTo>
                <a:lnTo>
                  <a:pt x="53" y="55"/>
                </a:lnTo>
                <a:lnTo>
                  <a:pt x="40" y="41"/>
                </a:lnTo>
                <a:lnTo>
                  <a:pt x="28" y="29"/>
                </a:lnTo>
                <a:lnTo>
                  <a:pt x="23" y="23"/>
                </a:lnTo>
                <a:lnTo>
                  <a:pt x="19" y="16"/>
                </a:lnTo>
                <a:lnTo>
                  <a:pt x="16" y="8"/>
                </a:lnTo>
                <a:lnTo>
                  <a:pt x="14" y="0"/>
                </a:lnTo>
                <a:lnTo>
                  <a:pt x="7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" name="Freeform 174"/>
          <p:cNvSpPr>
            <a:spLocks/>
          </p:cNvSpPr>
          <p:nvPr>
            <p:custDataLst>
              <p:tags r:id="rId101"/>
            </p:custDataLst>
          </p:nvPr>
        </p:nvSpPr>
        <p:spPr bwMode="auto">
          <a:xfrm>
            <a:off x="7726363" y="4630539"/>
            <a:ext cx="26987" cy="39688"/>
          </a:xfrm>
          <a:custGeom>
            <a:avLst/>
            <a:gdLst>
              <a:gd name="T0" fmla="*/ 0 w 65"/>
              <a:gd name="T1" fmla="*/ 2147483647 h 75"/>
              <a:gd name="T2" fmla="*/ 2147483647 w 65"/>
              <a:gd name="T3" fmla="*/ 2147483647 h 75"/>
              <a:gd name="T4" fmla="*/ 2147483647 w 65"/>
              <a:gd name="T5" fmla="*/ 2147483647 h 75"/>
              <a:gd name="T6" fmla="*/ 2147483647 w 65"/>
              <a:gd name="T7" fmla="*/ 2147483647 h 75"/>
              <a:gd name="T8" fmla="*/ 2147483647 w 65"/>
              <a:gd name="T9" fmla="*/ 2147483647 h 75"/>
              <a:gd name="T10" fmla="*/ 2147483647 w 65"/>
              <a:gd name="T11" fmla="*/ 2147483647 h 75"/>
              <a:gd name="T12" fmla="*/ 2147483647 w 65"/>
              <a:gd name="T13" fmla="*/ 2147483647 h 75"/>
              <a:gd name="T14" fmla="*/ 2147483647 w 65"/>
              <a:gd name="T15" fmla="*/ 2147483647 h 75"/>
              <a:gd name="T16" fmla="*/ 2147483647 w 65"/>
              <a:gd name="T17" fmla="*/ 2147483647 h 75"/>
              <a:gd name="T18" fmla="*/ 2147483647 w 65"/>
              <a:gd name="T19" fmla="*/ 2147483647 h 75"/>
              <a:gd name="T20" fmla="*/ 2147483647 w 65"/>
              <a:gd name="T21" fmla="*/ 2147483647 h 75"/>
              <a:gd name="T22" fmla="*/ 2147483647 w 65"/>
              <a:gd name="T23" fmla="*/ 2147483647 h 75"/>
              <a:gd name="T24" fmla="*/ 2147483647 w 65"/>
              <a:gd name="T25" fmla="*/ 2147483647 h 75"/>
              <a:gd name="T26" fmla="*/ 2147483647 w 65"/>
              <a:gd name="T27" fmla="*/ 2147483647 h 75"/>
              <a:gd name="T28" fmla="*/ 2147483647 w 65"/>
              <a:gd name="T29" fmla="*/ 2147483647 h 75"/>
              <a:gd name="T30" fmla="*/ 2147483647 w 65"/>
              <a:gd name="T31" fmla="*/ 2147483647 h 75"/>
              <a:gd name="T32" fmla="*/ 2147483647 w 65"/>
              <a:gd name="T33" fmla="*/ 2147483647 h 75"/>
              <a:gd name="T34" fmla="*/ 2147483647 w 65"/>
              <a:gd name="T35" fmla="*/ 2147483647 h 75"/>
              <a:gd name="T36" fmla="*/ 2147483647 w 65"/>
              <a:gd name="T37" fmla="*/ 0 h 75"/>
              <a:gd name="T38" fmla="*/ 2147483647 w 65"/>
              <a:gd name="T39" fmla="*/ 0 h 75"/>
              <a:gd name="T40" fmla="*/ 2147483647 w 65"/>
              <a:gd name="T41" fmla="*/ 0 h 75"/>
              <a:gd name="T42" fmla="*/ 2147483647 w 65"/>
              <a:gd name="T43" fmla="*/ 2147483647 h 75"/>
              <a:gd name="T44" fmla="*/ 2147483647 w 65"/>
              <a:gd name="T45" fmla="*/ 2147483647 h 75"/>
              <a:gd name="T46" fmla="*/ 2147483647 w 65"/>
              <a:gd name="T47" fmla="*/ 2147483647 h 75"/>
              <a:gd name="T48" fmla="*/ 2147483647 w 65"/>
              <a:gd name="T49" fmla="*/ 2147483647 h 75"/>
              <a:gd name="T50" fmla="*/ 2147483647 w 65"/>
              <a:gd name="T51" fmla="*/ 2147483647 h 75"/>
              <a:gd name="T52" fmla="*/ 2147483647 w 65"/>
              <a:gd name="T53" fmla="*/ 2147483647 h 7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5" h="75">
                <a:moveTo>
                  <a:pt x="0" y="32"/>
                </a:moveTo>
                <a:lnTo>
                  <a:pt x="9" y="43"/>
                </a:lnTo>
                <a:lnTo>
                  <a:pt x="20" y="55"/>
                </a:lnTo>
                <a:lnTo>
                  <a:pt x="26" y="61"/>
                </a:lnTo>
                <a:lnTo>
                  <a:pt x="32" y="67"/>
                </a:lnTo>
                <a:lnTo>
                  <a:pt x="39" y="71"/>
                </a:lnTo>
                <a:lnTo>
                  <a:pt x="46" y="75"/>
                </a:lnTo>
                <a:lnTo>
                  <a:pt x="51" y="61"/>
                </a:lnTo>
                <a:lnTo>
                  <a:pt x="58" y="48"/>
                </a:lnTo>
                <a:lnTo>
                  <a:pt x="61" y="42"/>
                </a:lnTo>
                <a:lnTo>
                  <a:pt x="63" y="36"/>
                </a:lnTo>
                <a:lnTo>
                  <a:pt x="65" y="31"/>
                </a:lnTo>
                <a:lnTo>
                  <a:pt x="65" y="26"/>
                </a:lnTo>
                <a:lnTo>
                  <a:pt x="65" y="21"/>
                </a:lnTo>
                <a:lnTo>
                  <a:pt x="63" y="18"/>
                </a:lnTo>
                <a:lnTo>
                  <a:pt x="61" y="13"/>
                </a:lnTo>
                <a:lnTo>
                  <a:pt x="58" y="10"/>
                </a:lnTo>
                <a:lnTo>
                  <a:pt x="51" y="5"/>
                </a:lnTo>
                <a:lnTo>
                  <a:pt x="46" y="0"/>
                </a:lnTo>
                <a:lnTo>
                  <a:pt x="34" y="0"/>
                </a:lnTo>
                <a:lnTo>
                  <a:pt x="26" y="0"/>
                </a:lnTo>
                <a:lnTo>
                  <a:pt x="25" y="2"/>
                </a:lnTo>
                <a:lnTo>
                  <a:pt x="24" y="7"/>
                </a:lnTo>
                <a:lnTo>
                  <a:pt x="23" y="9"/>
                </a:lnTo>
                <a:lnTo>
                  <a:pt x="23" y="11"/>
                </a:lnTo>
                <a:lnTo>
                  <a:pt x="24" y="12"/>
                </a:lnTo>
                <a:lnTo>
                  <a:pt x="26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" name="Freeform 175"/>
          <p:cNvSpPr>
            <a:spLocks/>
          </p:cNvSpPr>
          <p:nvPr>
            <p:custDataLst>
              <p:tags r:id="rId102"/>
            </p:custDataLst>
          </p:nvPr>
        </p:nvSpPr>
        <p:spPr bwMode="auto">
          <a:xfrm>
            <a:off x="7702550" y="4606727"/>
            <a:ext cx="17463" cy="30162"/>
          </a:xfrm>
          <a:custGeom>
            <a:avLst/>
            <a:gdLst>
              <a:gd name="T0" fmla="*/ 0 w 40"/>
              <a:gd name="T1" fmla="*/ 2147483647 h 62"/>
              <a:gd name="T2" fmla="*/ 2147483647 w 40"/>
              <a:gd name="T3" fmla="*/ 2147483647 h 62"/>
              <a:gd name="T4" fmla="*/ 2147483647 w 40"/>
              <a:gd name="T5" fmla="*/ 2147483647 h 62"/>
              <a:gd name="T6" fmla="*/ 2147483647 w 40"/>
              <a:gd name="T7" fmla="*/ 2147483647 h 62"/>
              <a:gd name="T8" fmla="*/ 2147483647 w 40"/>
              <a:gd name="T9" fmla="*/ 2147483647 h 62"/>
              <a:gd name="T10" fmla="*/ 2147483647 w 40"/>
              <a:gd name="T11" fmla="*/ 2147483647 h 62"/>
              <a:gd name="T12" fmla="*/ 2147483647 w 40"/>
              <a:gd name="T13" fmla="*/ 2147483647 h 62"/>
              <a:gd name="T14" fmla="*/ 2147483647 w 40"/>
              <a:gd name="T15" fmla="*/ 2147483647 h 62"/>
              <a:gd name="T16" fmla="*/ 2147483647 w 40"/>
              <a:gd name="T17" fmla="*/ 0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0" h="62">
                <a:moveTo>
                  <a:pt x="0" y="62"/>
                </a:moveTo>
                <a:lnTo>
                  <a:pt x="3" y="52"/>
                </a:lnTo>
                <a:lnTo>
                  <a:pt x="7" y="43"/>
                </a:lnTo>
                <a:lnTo>
                  <a:pt x="12" y="33"/>
                </a:lnTo>
                <a:lnTo>
                  <a:pt x="17" y="25"/>
                </a:lnTo>
                <a:lnTo>
                  <a:pt x="23" y="17"/>
                </a:lnTo>
                <a:lnTo>
                  <a:pt x="29" y="9"/>
                </a:lnTo>
                <a:lnTo>
                  <a:pt x="35" y="3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2" name="Freeform 176"/>
          <p:cNvSpPr>
            <a:spLocks/>
          </p:cNvSpPr>
          <p:nvPr>
            <p:custDataLst>
              <p:tags r:id="rId103"/>
            </p:custDataLst>
          </p:nvPr>
        </p:nvSpPr>
        <p:spPr bwMode="auto">
          <a:xfrm>
            <a:off x="7621588" y="4484489"/>
            <a:ext cx="68262" cy="138113"/>
          </a:xfrm>
          <a:custGeom>
            <a:avLst/>
            <a:gdLst>
              <a:gd name="T0" fmla="*/ 2147483647 w 159"/>
              <a:gd name="T1" fmla="*/ 2147483647 h 259"/>
              <a:gd name="T2" fmla="*/ 2147483647 w 159"/>
              <a:gd name="T3" fmla="*/ 2147483647 h 259"/>
              <a:gd name="T4" fmla="*/ 2147483647 w 159"/>
              <a:gd name="T5" fmla="*/ 2147483647 h 259"/>
              <a:gd name="T6" fmla="*/ 2147483647 w 159"/>
              <a:gd name="T7" fmla="*/ 2147483647 h 259"/>
              <a:gd name="T8" fmla="*/ 2147483647 w 159"/>
              <a:gd name="T9" fmla="*/ 2147483647 h 259"/>
              <a:gd name="T10" fmla="*/ 2147483647 w 159"/>
              <a:gd name="T11" fmla="*/ 2147483647 h 259"/>
              <a:gd name="T12" fmla="*/ 2147483647 w 159"/>
              <a:gd name="T13" fmla="*/ 2147483647 h 259"/>
              <a:gd name="T14" fmla="*/ 2147483647 w 159"/>
              <a:gd name="T15" fmla="*/ 2147483647 h 259"/>
              <a:gd name="T16" fmla="*/ 2147483647 w 159"/>
              <a:gd name="T17" fmla="*/ 2147483647 h 259"/>
              <a:gd name="T18" fmla="*/ 2147483647 w 159"/>
              <a:gd name="T19" fmla="*/ 2147483647 h 259"/>
              <a:gd name="T20" fmla="*/ 2147483647 w 159"/>
              <a:gd name="T21" fmla="*/ 2147483647 h 259"/>
              <a:gd name="T22" fmla="*/ 2147483647 w 159"/>
              <a:gd name="T23" fmla="*/ 2147483647 h 259"/>
              <a:gd name="T24" fmla="*/ 2147483647 w 159"/>
              <a:gd name="T25" fmla="*/ 2147483647 h 259"/>
              <a:gd name="T26" fmla="*/ 2147483647 w 159"/>
              <a:gd name="T27" fmla="*/ 2147483647 h 259"/>
              <a:gd name="T28" fmla="*/ 2147483647 w 159"/>
              <a:gd name="T29" fmla="*/ 2147483647 h 259"/>
              <a:gd name="T30" fmla="*/ 2147483647 w 159"/>
              <a:gd name="T31" fmla="*/ 2147483647 h 259"/>
              <a:gd name="T32" fmla="*/ 2147483647 w 159"/>
              <a:gd name="T33" fmla="*/ 2147483647 h 259"/>
              <a:gd name="T34" fmla="*/ 2147483647 w 159"/>
              <a:gd name="T35" fmla="*/ 2147483647 h 259"/>
              <a:gd name="T36" fmla="*/ 2147483647 w 159"/>
              <a:gd name="T37" fmla="*/ 2147483647 h 259"/>
              <a:gd name="T38" fmla="*/ 2147483647 w 159"/>
              <a:gd name="T39" fmla="*/ 2147483647 h 259"/>
              <a:gd name="T40" fmla="*/ 2147483647 w 159"/>
              <a:gd name="T41" fmla="*/ 2147483647 h 259"/>
              <a:gd name="T42" fmla="*/ 2147483647 w 159"/>
              <a:gd name="T43" fmla="*/ 2147483647 h 259"/>
              <a:gd name="T44" fmla="*/ 2147483647 w 159"/>
              <a:gd name="T45" fmla="*/ 2147483647 h 259"/>
              <a:gd name="T46" fmla="*/ 2147483647 w 159"/>
              <a:gd name="T47" fmla="*/ 2147483647 h 259"/>
              <a:gd name="T48" fmla="*/ 2147483647 w 159"/>
              <a:gd name="T49" fmla="*/ 2147483647 h 259"/>
              <a:gd name="T50" fmla="*/ 2147483647 w 159"/>
              <a:gd name="T51" fmla="*/ 2147483647 h 259"/>
              <a:gd name="T52" fmla="*/ 2147483647 w 159"/>
              <a:gd name="T53" fmla="*/ 2147483647 h 259"/>
              <a:gd name="T54" fmla="*/ 2147483647 w 159"/>
              <a:gd name="T55" fmla="*/ 2147483647 h 259"/>
              <a:gd name="T56" fmla="*/ 2147483647 w 159"/>
              <a:gd name="T57" fmla="*/ 2147483647 h 259"/>
              <a:gd name="T58" fmla="*/ 2147483647 w 159"/>
              <a:gd name="T59" fmla="*/ 2147483647 h 259"/>
              <a:gd name="T60" fmla="*/ 2147483647 w 159"/>
              <a:gd name="T61" fmla="*/ 2147483647 h 259"/>
              <a:gd name="T62" fmla="*/ 2147483647 w 159"/>
              <a:gd name="T63" fmla="*/ 2147483647 h 259"/>
              <a:gd name="T64" fmla="*/ 2147483647 w 159"/>
              <a:gd name="T65" fmla="*/ 2147483647 h 259"/>
              <a:gd name="T66" fmla="*/ 2147483647 w 159"/>
              <a:gd name="T67" fmla="*/ 2147483647 h 259"/>
              <a:gd name="T68" fmla="*/ 2147483647 w 159"/>
              <a:gd name="T69" fmla="*/ 2147483647 h 259"/>
              <a:gd name="T70" fmla="*/ 0 w 159"/>
              <a:gd name="T71" fmla="*/ 2147483647 h 259"/>
              <a:gd name="T72" fmla="*/ 0 w 159"/>
              <a:gd name="T73" fmla="*/ 0 h 25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59" h="259">
                <a:moveTo>
                  <a:pt x="159" y="259"/>
                </a:moveTo>
                <a:lnTo>
                  <a:pt x="159" y="251"/>
                </a:lnTo>
                <a:lnTo>
                  <a:pt x="159" y="244"/>
                </a:lnTo>
                <a:lnTo>
                  <a:pt x="159" y="236"/>
                </a:lnTo>
                <a:lnTo>
                  <a:pt x="159" y="228"/>
                </a:lnTo>
                <a:lnTo>
                  <a:pt x="159" y="224"/>
                </a:lnTo>
                <a:lnTo>
                  <a:pt x="158" y="219"/>
                </a:lnTo>
                <a:lnTo>
                  <a:pt x="156" y="215"/>
                </a:lnTo>
                <a:lnTo>
                  <a:pt x="153" y="210"/>
                </a:lnTo>
                <a:lnTo>
                  <a:pt x="145" y="202"/>
                </a:lnTo>
                <a:lnTo>
                  <a:pt x="135" y="195"/>
                </a:lnTo>
                <a:lnTo>
                  <a:pt x="124" y="189"/>
                </a:lnTo>
                <a:lnTo>
                  <a:pt x="112" y="184"/>
                </a:lnTo>
                <a:lnTo>
                  <a:pt x="99" y="180"/>
                </a:lnTo>
                <a:lnTo>
                  <a:pt x="87" y="179"/>
                </a:lnTo>
                <a:lnTo>
                  <a:pt x="85" y="178"/>
                </a:lnTo>
                <a:lnTo>
                  <a:pt x="82" y="177"/>
                </a:lnTo>
                <a:lnTo>
                  <a:pt x="81" y="175"/>
                </a:lnTo>
                <a:lnTo>
                  <a:pt x="80" y="173"/>
                </a:lnTo>
                <a:lnTo>
                  <a:pt x="80" y="167"/>
                </a:lnTo>
                <a:lnTo>
                  <a:pt x="81" y="161"/>
                </a:lnTo>
                <a:lnTo>
                  <a:pt x="85" y="148"/>
                </a:lnTo>
                <a:lnTo>
                  <a:pt x="87" y="142"/>
                </a:lnTo>
                <a:lnTo>
                  <a:pt x="73" y="141"/>
                </a:lnTo>
                <a:lnTo>
                  <a:pt x="59" y="139"/>
                </a:lnTo>
                <a:lnTo>
                  <a:pt x="48" y="135"/>
                </a:lnTo>
                <a:lnTo>
                  <a:pt x="40" y="129"/>
                </a:lnTo>
                <a:lnTo>
                  <a:pt x="31" y="121"/>
                </a:lnTo>
                <a:lnTo>
                  <a:pt x="24" y="113"/>
                </a:lnTo>
                <a:lnTo>
                  <a:pt x="18" y="104"/>
                </a:lnTo>
                <a:lnTo>
                  <a:pt x="13" y="94"/>
                </a:lnTo>
                <a:lnTo>
                  <a:pt x="9" y="84"/>
                </a:lnTo>
                <a:lnTo>
                  <a:pt x="7" y="73"/>
                </a:lnTo>
                <a:lnTo>
                  <a:pt x="5" y="60"/>
                </a:lnTo>
                <a:lnTo>
                  <a:pt x="2" y="48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3" name="Line 177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7615238" y="4451152"/>
            <a:ext cx="6350" cy="3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4" name="Freeform 178"/>
          <p:cNvSpPr>
            <a:spLocks/>
          </p:cNvSpPr>
          <p:nvPr>
            <p:custDataLst>
              <p:tags r:id="rId105"/>
            </p:custDataLst>
          </p:nvPr>
        </p:nvSpPr>
        <p:spPr bwMode="auto">
          <a:xfrm>
            <a:off x="7615238" y="4435277"/>
            <a:ext cx="6350" cy="15875"/>
          </a:xfrm>
          <a:custGeom>
            <a:avLst/>
            <a:gdLst>
              <a:gd name="T0" fmla="*/ 0 w 13"/>
              <a:gd name="T1" fmla="*/ 2147483647 h 25"/>
              <a:gd name="T2" fmla="*/ 2147483647 w 13"/>
              <a:gd name="T3" fmla="*/ 2147483647 h 25"/>
              <a:gd name="T4" fmla="*/ 2147483647 w 13"/>
              <a:gd name="T5" fmla="*/ 2147483647 h 25"/>
              <a:gd name="T6" fmla="*/ 2147483647 w 13"/>
              <a:gd name="T7" fmla="*/ 2147483647 h 25"/>
              <a:gd name="T8" fmla="*/ 2147483647 w 1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" h="25">
                <a:moveTo>
                  <a:pt x="0" y="25"/>
                </a:moveTo>
                <a:lnTo>
                  <a:pt x="1" y="19"/>
                </a:lnTo>
                <a:lnTo>
                  <a:pt x="4" y="13"/>
                </a:lnTo>
                <a:lnTo>
                  <a:pt x="8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5" name="Line 179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7621588" y="4422577"/>
            <a:ext cx="0" cy="127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6" name="Freeform 180"/>
          <p:cNvSpPr>
            <a:spLocks/>
          </p:cNvSpPr>
          <p:nvPr>
            <p:custDataLst>
              <p:tags r:id="rId107"/>
            </p:custDataLst>
          </p:nvPr>
        </p:nvSpPr>
        <p:spPr bwMode="auto">
          <a:xfrm>
            <a:off x="7575550" y="4355902"/>
            <a:ext cx="46038" cy="66675"/>
          </a:xfrm>
          <a:custGeom>
            <a:avLst/>
            <a:gdLst>
              <a:gd name="T0" fmla="*/ 2147483647 w 100"/>
              <a:gd name="T1" fmla="*/ 2147483647 h 123"/>
              <a:gd name="T2" fmla="*/ 2147483647 w 100"/>
              <a:gd name="T3" fmla="*/ 2147483647 h 123"/>
              <a:gd name="T4" fmla="*/ 2147483647 w 100"/>
              <a:gd name="T5" fmla="*/ 2147483647 h 123"/>
              <a:gd name="T6" fmla="*/ 2147483647 w 100"/>
              <a:gd name="T7" fmla="*/ 2147483647 h 123"/>
              <a:gd name="T8" fmla="*/ 2147483647 w 100"/>
              <a:gd name="T9" fmla="*/ 2147483647 h 123"/>
              <a:gd name="T10" fmla="*/ 2147483647 w 100"/>
              <a:gd name="T11" fmla="*/ 2147483647 h 123"/>
              <a:gd name="T12" fmla="*/ 2147483647 w 100"/>
              <a:gd name="T13" fmla="*/ 2147483647 h 123"/>
              <a:gd name="T14" fmla="*/ 2147483647 w 100"/>
              <a:gd name="T15" fmla="*/ 2147483647 h 123"/>
              <a:gd name="T16" fmla="*/ 2147483647 w 100"/>
              <a:gd name="T17" fmla="*/ 2147483647 h 123"/>
              <a:gd name="T18" fmla="*/ 2147483647 w 100"/>
              <a:gd name="T19" fmla="*/ 2147483647 h 123"/>
              <a:gd name="T20" fmla="*/ 2147483647 w 100"/>
              <a:gd name="T21" fmla="*/ 2147483647 h 123"/>
              <a:gd name="T22" fmla="*/ 2147483647 w 100"/>
              <a:gd name="T23" fmla="*/ 2147483647 h 123"/>
              <a:gd name="T24" fmla="*/ 0 w 100"/>
              <a:gd name="T25" fmla="*/ 2147483647 h 123"/>
              <a:gd name="T26" fmla="*/ 2147483647 w 100"/>
              <a:gd name="T27" fmla="*/ 2147483647 h 123"/>
              <a:gd name="T28" fmla="*/ 2147483647 w 100"/>
              <a:gd name="T29" fmla="*/ 2147483647 h 123"/>
              <a:gd name="T30" fmla="*/ 2147483647 w 100"/>
              <a:gd name="T31" fmla="*/ 2147483647 h 123"/>
              <a:gd name="T32" fmla="*/ 2147483647 w 100"/>
              <a:gd name="T33" fmla="*/ 0 h 1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" h="123">
                <a:moveTo>
                  <a:pt x="100" y="123"/>
                </a:moveTo>
                <a:lnTo>
                  <a:pt x="90" y="122"/>
                </a:lnTo>
                <a:lnTo>
                  <a:pt x="76" y="119"/>
                </a:lnTo>
                <a:lnTo>
                  <a:pt x="60" y="114"/>
                </a:lnTo>
                <a:lnTo>
                  <a:pt x="43" y="107"/>
                </a:lnTo>
                <a:lnTo>
                  <a:pt x="34" y="103"/>
                </a:lnTo>
                <a:lnTo>
                  <a:pt x="27" y="99"/>
                </a:lnTo>
                <a:lnTo>
                  <a:pt x="20" y="94"/>
                </a:lnTo>
                <a:lnTo>
                  <a:pt x="13" y="89"/>
                </a:lnTo>
                <a:lnTo>
                  <a:pt x="8" y="84"/>
                </a:lnTo>
                <a:lnTo>
                  <a:pt x="4" y="79"/>
                </a:lnTo>
                <a:lnTo>
                  <a:pt x="1" y="73"/>
                </a:lnTo>
                <a:lnTo>
                  <a:pt x="0" y="68"/>
                </a:lnTo>
                <a:lnTo>
                  <a:pt x="2" y="55"/>
                </a:lnTo>
                <a:lnTo>
                  <a:pt x="7" y="36"/>
                </a:lnTo>
                <a:lnTo>
                  <a:pt x="11" y="17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7" name="Freeform 181"/>
          <p:cNvSpPr>
            <a:spLocks/>
          </p:cNvSpPr>
          <p:nvPr>
            <p:custDataLst>
              <p:tags r:id="rId108"/>
            </p:custDataLst>
          </p:nvPr>
        </p:nvSpPr>
        <p:spPr bwMode="auto">
          <a:xfrm>
            <a:off x="7589838" y="4298752"/>
            <a:ext cx="1587" cy="50800"/>
          </a:xfrm>
          <a:custGeom>
            <a:avLst/>
            <a:gdLst>
              <a:gd name="T0" fmla="*/ 2147483647 w 5"/>
              <a:gd name="T1" fmla="*/ 0 h 99"/>
              <a:gd name="T2" fmla="*/ 2147483647 w 5"/>
              <a:gd name="T3" fmla="*/ 2147483647 h 99"/>
              <a:gd name="T4" fmla="*/ 2147483647 w 5"/>
              <a:gd name="T5" fmla="*/ 2147483647 h 99"/>
              <a:gd name="T6" fmla="*/ 0 w 5"/>
              <a:gd name="T7" fmla="*/ 2147483647 h 99"/>
              <a:gd name="T8" fmla="*/ 0 w 5"/>
              <a:gd name="T9" fmla="*/ 2147483647 h 99"/>
              <a:gd name="T10" fmla="*/ 2147483647 w 5"/>
              <a:gd name="T11" fmla="*/ 2147483647 h 99"/>
              <a:gd name="T12" fmla="*/ 2147483647 w 5"/>
              <a:gd name="T13" fmla="*/ 2147483647 h 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" h="99">
                <a:moveTo>
                  <a:pt x="5" y="0"/>
                </a:moveTo>
                <a:lnTo>
                  <a:pt x="4" y="34"/>
                </a:lnTo>
                <a:lnTo>
                  <a:pt x="1" y="59"/>
                </a:lnTo>
                <a:lnTo>
                  <a:pt x="0" y="69"/>
                </a:lnTo>
                <a:lnTo>
                  <a:pt x="0" y="78"/>
                </a:lnTo>
                <a:lnTo>
                  <a:pt x="2" y="87"/>
                </a:lnTo>
                <a:lnTo>
                  <a:pt x="5" y="9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8" name="Freeform 182"/>
          <p:cNvSpPr>
            <a:spLocks/>
          </p:cNvSpPr>
          <p:nvPr>
            <p:custDataLst>
              <p:tags r:id="rId109"/>
            </p:custDataLst>
          </p:nvPr>
        </p:nvSpPr>
        <p:spPr bwMode="auto">
          <a:xfrm>
            <a:off x="7596188" y="4292402"/>
            <a:ext cx="7937" cy="36512"/>
          </a:xfrm>
          <a:custGeom>
            <a:avLst/>
            <a:gdLst>
              <a:gd name="T0" fmla="*/ 2147483647 w 14"/>
              <a:gd name="T1" fmla="*/ 0 h 68"/>
              <a:gd name="T2" fmla="*/ 2147483647 w 14"/>
              <a:gd name="T3" fmla="*/ 2147483647 h 68"/>
              <a:gd name="T4" fmla="*/ 2147483647 w 14"/>
              <a:gd name="T5" fmla="*/ 2147483647 h 68"/>
              <a:gd name="T6" fmla="*/ 2147483647 w 14"/>
              <a:gd name="T7" fmla="*/ 2147483647 h 68"/>
              <a:gd name="T8" fmla="*/ 0 w 14"/>
              <a:gd name="T9" fmla="*/ 2147483647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68">
                <a:moveTo>
                  <a:pt x="14" y="0"/>
                </a:moveTo>
                <a:lnTo>
                  <a:pt x="8" y="16"/>
                </a:lnTo>
                <a:lnTo>
                  <a:pt x="4" y="33"/>
                </a:lnTo>
                <a:lnTo>
                  <a:pt x="2" y="52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9" name="Freeform 183"/>
          <p:cNvSpPr>
            <a:spLocks/>
          </p:cNvSpPr>
          <p:nvPr>
            <p:custDataLst>
              <p:tags r:id="rId110"/>
            </p:custDataLst>
          </p:nvPr>
        </p:nvSpPr>
        <p:spPr bwMode="auto">
          <a:xfrm>
            <a:off x="7612063" y="4273352"/>
            <a:ext cx="1587" cy="22225"/>
          </a:xfrm>
          <a:custGeom>
            <a:avLst/>
            <a:gdLst>
              <a:gd name="T0" fmla="*/ 0 w 1587"/>
              <a:gd name="T1" fmla="*/ 0 h 43"/>
              <a:gd name="T2" fmla="*/ 0 w 1587"/>
              <a:gd name="T3" fmla="*/ 2147483647 h 43"/>
              <a:gd name="T4" fmla="*/ 0 w 1587"/>
              <a:gd name="T5" fmla="*/ 2147483647 h 43"/>
              <a:gd name="T6" fmla="*/ 0 w 1587"/>
              <a:gd name="T7" fmla="*/ 2147483647 h 43"/>
              <a:gd name="T8" fmla="*/ 0 w 1587"/>
              <a:gd name="T9" fmla="*/ 2147483647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43">
                <a:moveTo>
                  <a:pt x="0" y="0"/>
                </a:moveTo>
                <a:lnTo>
                  <a:pt x="0" y="13"/>
                </a:lnTo>
                <a:lnTo>
                  <a:pt x="0" y="26"/>
                </a:lnTo>
                <a:lnTo>
                  <a:pt x="0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0" name="Line 184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 flipV="1">
            <a:off x="7612063" y="4292402"/>
            <a:ext cx="1587" cy="3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1" name="Freeform 185"/>
          <p:cNvSpPr>
            <a:spLocks/>
          </p:cNvSpPr>
          <p:nvPr>
            <p:custDataLst>
              <p:tags r:id="rId112"/>
            </p:custDataLst>
          </p:nvPr>
        </p:nvSpPr>
        <p:spPr bwMode="auto">
          <a:xfrm>
            <a:off x="7596188" y="4276527"/>
            <a:ext cx="1587" cy="15875"/>
          </a:xfrm>
          <a:custGeom>
            <a:avLst/>
            <a:gdLst>
              <a:gd name="T0" fmla="*/ 0 w 1587"/>
              <a:gd name="T1" fmla="*/ 2147483647 h 31"/>
              <a:gd name="T2" fmla="*/ 0 w 1587"/>
              <a:gd name="T3" fmla="*/ 2147483647 h 31"/>
              <a:gd name="T4" fmla="*/ 0 w 1587"/>
              <a:gd name="T5" fmla="*/ 2147483647 h 31"/>
              <a:gd name="T6" fmla="*/ 0 w 1587"/>
              <a:gd name="T7" fmla="*/ 2147483647 h 31"/>
              <a:gd name="T8" fmla="*/ 0 w 158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31">
                <a:moveTo>
                  <a:pt x="0" y="31"/>
                </a:moveTo>
                <a:lnTo>
                  <a:pt x="0" y="22"/>
                </a:lnTo>
                <a:lnTo>
                  <a:pt x="0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2" name="Freeform 186"/>
          <p:cNvSpPr>
            <a:spLocks/>
          </p:cNvSpPr>
          <p:nvPr>
            <p:custDataLst>
              <p:tags r:id="rId113"/>
            </p:custDataLst>
          </p:nvPr>
        </p:nvSpPr>
        <p:spPr bwMode="auto">
          <a:xfrm>
            <a:off x="7316788" y="5265539"/>
            <a:ext cx="96837" cy="87313"/>
          </a:xfrm>
          <a:custGeom>
            <a:avLst/>
            <a:gdLst>
              <a:gd name="T0" fmla="*/ 2147483647 w 225"/>
              <a:gd name="T1" fmla="*/ 2147483647 h 167"/>
              <a:gd name="T2" fmla="*/ 2147483647 w 225"/>
              <a:gd name="T3" fmla="*/ 2147483647 h 167"/>
              <a:gd name="T4" fmla="*/ 0 w 225"/>
              <a:gd name="T5" fmla="*/ 2147483647 h 167"/>
              <a:gd name="T6" fmla="*/ 2147483647 w 225"/>
              <a:gd name="T7" fmla="*/ 2147483647 h 167"/>
              <a:gd name="T8" fmla="*/ 2147483647 w 225"/>
              <a:gd name="T9" fmla="*/ 2147483647 h 167"/>
              <a:gd name="T10" fmla="*/ 2147483647 w 225"/>
              <a:gd name="T11" fmla="*/ 2147483647 h 167"/>
              <a:gd name="T12" fmla="*/ 2147483647 w 225"/>
              <a:gd name="T13" fmla="*/ 2147483647 h 167"/>
              <a:gd name="T14" fmla="*/ 2147483647 w 225"/>
              <a:gd name="T15" fmla="*/ 2147483647 h 167"/>
              <a:gd name="T16" fmla="*/ 2147483647 w 225"/>
              <a:gd name="T17" fmla="*/ 2147483647 h 167"/>
              <a:gd name="T18" fmla="*/ 2147483647 w 225"/>
              <a:gd name="T19" fmla="*/ 2147483647 h 167"/>
              <a:gd name="T20" fmla="*/ 2147483647 w 225"/>
              <a:gd name="T21" fmla="*/ 2147483647 h 167"/>
              <a:gd name="T22" fmla="*/ 2147483647 w 225"/>
              <a:gd name="T23" fmla="*/ 2147483647 h 167"/>
              <a:gd name="T24" fmla="*/ 2147483647 w 225"/>
              <a:gd name="T25" fmla="*/ 2147483647 h 167"/>
              <a:gd name="T26" fmla="*/ 2147483647 w 225"/>
              <a:gd name="T27" fmla="*/ 2147483647 h 167"/>
              <a:gd name="T28" fmla="*/ 2147483647 w 225"/>
              <a:gd name="T29" fmla="*/ 2147483647 h 167"/>
              <a:gd name="T30" fmla="*/ 2147483647 w 225"/>
              <a:gd name="T31" fmla="*/ 2147483647 h 167"/>
              <a:gd name="T32" fmla="*/ 2147483647 w 225"/>
              <a:gd name="T33" fmla="*/ 2147483647 h 167"/>
              <a:gd name="T34" fmla="*/ 2147483647 w 225"/>
              <a:gd name="T35" fmla="*/ 0 h 167"/>
              <a:gd name="T36" fmla="*/ 2147483647 w 225"/>
              <a:gd name="T37" fmla="*/ 2147483647 h 167"/>
              <a:gd name="T38" fmla="*/ 2147483647 w 225"/>
              <a:gd name="T39" fmla="*/ 2147483647 h 167"/>
              <a:gd name="T40" fmla="*/ 2147483647 w 225"/>
              <a:gd name="T41" fmla="*/ 2147483647 h 167"/>
              <a:gd name="T42" fmla="*/ 2147483647 w 225"/>
              <a:gd name="T43" fmla="*/ 2147483647 h 167"/>
              <a:gd name="T44" fmla="*/ 2147483647 w 225"/>
              <a:gd name="T45" fmla="*/ 2147483647 h 167"/>
              <a:gd name="T46" fmla="*/ 2147483647 w 225"/>
              <a:gd name="T47" fmla="*/ 2147483647 h 167"/>
              <a:gd name="T48" fmla="*/ 2147483647 w 225"/>
              <a:gd name="T49" fmla="*/ 2147483647 h 167"/>
              <a:gd name="T50" fmla="*/ 2147483647 w 225"/>
              <a:gd name="T51" fmla="*/ 2147483647 h 167"/>
              <a:gd name="T52" fmla="*/ 2147483647 w 225"/>
              <a:gd name="T53" fmla="*/ 2147483647 h 167"/>
              <a:gd name="T54" fmla="*/ 2147483647 w 225"/>
              <a:gd name="T55" fmla="*/ 2147483647 h 167"/>
              <a:gd name="T56" fmla="*/ 2147483647 w 225"/>
              <a:gd name="T57" fmla="*/ 2147483647 h 167"/>
              <a:gd name="T58" fmla="*/ 2147483647 w 225"/>
              <a:gd name="T59" fmla="*/ 2147483647 h 167"/>
              <a:gd name="T60" fmla="*/ 2147483647 w 225"/>
              <a:gd name="T61" fmla="*/ 2147483647 h 167"/>
              <a:gd name="T62" fmla="*/ 2147483647 w 225"/>
              <a:gd name="T63" fmla="*/ 2147483647 h 167"/>
              <a:gd name="T64" fmla="*/ 2147483647 w 225"/>
              <a:gd name="T65" fmla="*/ 2147483647 h 16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25" h="167">
                <a:moveTo>
                  <a:pt x="26" y="167"/>
                </a:moveTo>
                <a:lnTo>
                  <a:pt x="19" y="158"/>
                </a:lnTo>
                <a:lnTo>
                  <a:pt x="10" y="148"/>
                </a:lnTo>
                <a:lnTo>
                  <a:pt x="7" y="142"/>
                </a:lnTo>
                <a:lnTo>
                  <a:pt x="3" y="136"/>
                </a:lnTo>
                <a:lnTo>
                  <a:pt x="0" y="130"/>
                </a:lnTo>
                <a:lnTo>
                  <a:pt x="0" y="123"/>
                </a:lnTo>
                <a:lnTo>
                  <a:pt x="1" y="108"/>
                </a:lnTo>
                <a:lnTo>
                  <a:pt x="5" y="89"/>
                </a:lnTo>
                <a:lnTo>
                  <a:pt x="11" y="68"/>
                </a:lnTo>
                <a:lnTo>
                  <a:pt x="20" y="48"/>
                </a:lnTo>
                <a:lnTo>
                  <a:pt x="24" y="39"/>
                </a:lnTo>
                <a:lnTo>
                  <a:pt x="28" y="29"/>
                </a:lnTo>
                <a:lnTo>
                  <a:pt x="34" y="21"/>
                </a:lnTo>
                <a:lnTo>
                  <a:pt x="38" y="14"/>
                </a:lnTo>
                <a:lnTo>
                  <a:pt x="44" y="9"/>
                </a:lnTo>
                <a:lnTo>
                  <a:pt x="49" y="4"/>
                </a:lnTo>
                <a:lnTo>
                  <a:pt x="54" y="1"/>
                </a:lnTo>
                <a:lnTo>
                  <a:pt x="59" y="0"/>
                </a:lnTo>
                <a:lnTo>
                  <a:pt x="65" y="1"/>
                </a:lnTo>
                <a:lnTo>
                  <a:pt x="70" y="1"/>
                </a:lnTo>
                <a:lnTo>
                  <a:pt x="76" y="3"/>
                </a:lnTo>
                <a:lnTo>
                  <a:pt x="80" y="4"/>
                </a:lnTo>
                <a:lnTo>
                  <a:pt x="88" y="8"/>
                </a:lnTo>
                <a:lnTo>
                  <a:pt x="94" y="13"/>
                </a:lnTo>
                <a:lnTo>
                  <a:pt x="100" y="17"/>
                </a:lnTo>
                <a:lnTo>
                  <a:pt x="106" y="21"/>
                </a:lnTo>
                <a:lnTo>
                  <a:pt x="112" y="24"/>
                </a:lnTo>
                <a:lnTo>
                  <a:pt x="120" y="25"/>
                </a:lnTo>
                <a:lnTo>
                  <a:pt x="128" y="24"/>
                </a:lnTo>
                <a:lnTo>
                  <a:pt x="137" y="22"/>
                </a:lnTo>
                <a:lnTo>
                  <a:pt x="145" y="19"/>
                </a:lnTo>
                <a:lnTo>
                  <a:pt x="151" y="15"/>
                </a:lnTo>
                <a:lnTo>
                  <a:pt x="165" y="7"/>
                </a:lnTo>
                <a:lnTo>
                  <a:pt x="179" y="0"/>
                </a:lnTo>
                <a:lnTo>
                  <a:pt x="225" y="0"/>
                </a:lnTo>
                <a:lnTo>
                  <a:pt x="221" y="11"/>
                </a:lnTo>
                <a:lnTo>
                  <a:pt x="215" y="22"/>
                </a:lnTo>
                <a:lnTo>
                  <a:pt x="209" y="31"/>
                </a:lnTo>
                <a:lnTo>
                  <a:pt x="201" y="41"/>
                </a:lnTo>
                <a:lnTo>
                  <a:pt x="185" y="57"/>
                </a:lnTo>
                <a:lnTo>
                  <a:pt x="168" y="72"/>
                </a:lnTo>
                <a:lnTo>
                  <a:pt x="151" y="86"/>
                </a:lnTo>
                <a:lnTo>
                  <a:pt x="138" y="100"/>
                </a:lnTo>
                <a:lnTo>
                  <a:pt x="133" y="107"/>
                </a:lnTo>
                <a:lnTo>
                  <a:pt x="129" y="114"/>
                </a:lnTo>
                <a:lnTo>
                  <a:pt x="126" y="122"/>
                </a:lnTo>
                <a:lnTo>
                  <a:pt x="126" y="130"/>
                </a:lnTo>
                <a:lnTo>
                  <a:pt x="125" y="129"/>
                </a:lnTo>
                <a:lnTo>
                  <a:pt x="123" y="126"/>
                </a:lnTo>
                <a:lnTo>
                  <a:pt x="120" y="122"/>
                </a:lnTo>
                <a:lnTo>
                  <a:pt x="120" y="117"/>
                </a:lnTo>
                <a:lnTo>
                  <a:pt x="112" y="119"/>
                </a:lnTo>
                <a:lnTo>
                  <a:pt x="106" y="121"/>
                </a:lnTo>
                <a:lnTo>
                  <a:pt x="101" y="124"/>
                </a:lnTo>
                <a:lnTo>
                  <a:pt x="97" y="128"/>
                </a:lnTo>
                <a:lnTo>
                  <a:pt x="88" y="135"/>
                </a:lnTo>
                <a:lnTo>
                  <a:pt x="80" y="145"/>
                </a:lnTo>
                <a:lnTo>
                  <a:pt x="76" y="149"/>
                </a:lnTo>
                <a:lnTo>
                  <a:pt x="71" y="153"/>
                </a:lnTo>
                <a:lnTo>
                  <a:pt x="66" y="157"/>
                </a:lnTo>
                <a:lnTo>
                  <a:pt x="60" y="160"/>
                </a:lnTo>
                <a:lnTo>
                  <a:pt x="54" y="163"/>
                </a:lnTo>
                <a:lnTo>
                  <a:pt x="46" y="165"/>
                </a:lnTo>
                <a:lnTo>
                  <a:pt x="36" y="166"/>
                </a:lnTo>
                <a:lnTo>
                  <a:pt x="26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3" name="Freeform 187"/>
          <p:cNvSpPr>
            <a:spLocks/>
          </p:cNvSpPr>
          <p:nvPr>
            <p:custDataLst>
              <p:tags r:id="rId114"/>
            </p:custDataLst>
          </p:nvPr>
        </p:nvSpPr>
        <p:spPr bwMode="auto">
          <a:xfrm>
            <a:off x="7454900" y="4484489"/>
            <a:ext cx="3175" cy="17463"/>
          </a:xfrm>
          <a:custGeom>
            <a:avLst/>
            <a:gdLst>
              <a:gd name="T0" fmla="*/ 0 w 7"/>
              <a:gd name="T1" fmla="*/ 2147483647 h 31"/>
              <a:gd name="T2" fmla="*/ 2147483647 w 7"/>
              <a:gd name="T3" fmla="*/ 2147483647 h 31"/>
              <a:gd name="T4" fmla="*/ 2147483647 w 7"/>
              <a:gd name="T5" fmla="*/ 2147483647 h 31"/>
              <a:gd name="T6" fmla="*/ 2147483647 w 7"/>
              <a:gd name="T7" fmla="*/ 2147483647 h 31"/>
              <a:gd name="T8" fmla="*/ 2147483647 w 7"/>
              <a:gd name="T9" fmla="*/ 0 h 31"/>
              <a:gd name="T10" fmla="*/ 2147483647 w 7"/>
              <a:gd name="T11" fmla="*/ 2147483647 h 31"/>
              <a:gd name="T12" fmla="*/ 2147483647 w 7"/>
              <a:gd name="T13" fmla="*/ 2147483647 h 31"/>
              <a:gd name="T14" fmla="*/ 2147483647 w 7"/>
              <a:gd name="T15" fmla="*/ 2147483647 h 31"/>
              <a:gd name="T16" fmla="*/ 0 w 7"/>
              <a:gd name="T17" fmla="*/ 2147483647 h 3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7" h="31">
                <a:moveTo>
                  <a:pt x="0" y="31"/>
                </a:moveTo>
                <a:lnTo>
                  <a:pt x="5" y="22"/>
                </a:lnTo>
                <a:lnTo>
                  <a:pt x="6" y="13"/>
                </a:lnTo>
                <a:lnTo>
                  <a:pt x="7" y="6"/>
                </a:lnTo>
                <a:lnTo>
                  <a:pt x="7" y="0"/>
                </a:lnTo>
                <a:lnTo>
                  <a:pt x="6" y="6"/>
                </a:lnTo>
                <a:lnTo>
                  <a:pt x="4" y="13"/>
                </a:lnTo>
                <a:lnTo>
                  <a:pt x="1" y="22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4" name="Freeform 188"/>
          <p:cNvSpPr>
            <a:spLocks/>
          </p:cNvSpPr>
          <p:nvPr>
            <p:custDataLst>
              <p:tags r:id="rId115"/>
            </p:custDataLst>
          </p:nvPr>
        </p:nvSpPr>
        <p:spPr bwMode="auto">
          <a:xfrm>
            <a:off x="7388225" y="4406702"/>
            <a:ext cx="15875" cy="15875"/>
          </a:xfrm>
          <a:custGeom>
            <a:avLst/>
            <a:gdLst>
              <a:gd name="T0" fmla="*/ 2147483647 w 33"/>
              <a:gd name="T1" fmla="*/ 2147483647 h 31"/>
              <a:gd name="T2" fmla="*/ 2147483647 w 33"/>
              <a:gd name="T3" fmla="*/ 0 h 31"/>
              <a:gd name="T4" fmla="*/ 2147483647 w 33"/>
              <a:gd name="T5" fmla="*/ 0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0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2147483647 w 33"/>
              <a:gd name="T29" fmla="*/ 2147483647 h 31"/>
              <a:gd name="T30" fmla="*/ 2147483647 w 33"/>
              <a:gd name="T31" fmla="*/ 2147483647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3" h="31">
                <a:moveTo>
                  <a:pt x="33" y="31"/>
                </a:moveTo>
                <a:lnTo>
                  <a:pt x="33" y="0"/>
                </a:lnTo>
                <a:lnTo>
                  <a:pt x="27" y="0"/>
                </a:lnTo>
                <a:lnTo>
                  <a:pt x="22" y="2"/>
                </a:lnTo>
                <a:lnTo>
                  <a:pt x="16" y="5"/>
                </a:lnTo>
                <a:lnTo>
                  <a:pt x="11" y="8"/>
                </a:lnTo>
                <a:lnTo>
                  <a:pt x="6" y="12"/>
                </a:lnTo>
                <a:lnTo>
                  <a:pt x="3" y="16"/>
                </a:lnTo>
                <a:lnTo>
                  <a:pt x="1" y="21"/>
                </a:lnTo>
                <a:lnTo>
                  <a:pt x="0" y="25"/>
                </a:lnTo>
                <a:lnTo>
                  <a:pt x="1" y="27"/>
                </a:lnTo>
                <a:lnTo>
                  <a:pt x="3" y="29"/>
                </a:lnTo>
                <a:lnTo>
                  <a:pt x="6" y="30"/>
                </a:lnTo>
                <a:lnTo>
                  <a:pt x="11" y="30"/>
                </a:lnTo>
                <a:lnTo>
                  <a:pt x="22" y="31"/>
                </a:lnTo>
                <a:lnTo>
                  <a:pt x="33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5" name="Freeform 189"/>
          <p:cNvSpPr>
            <a:spLocks/>
          </p:cNvSpPr>
          <p:nvPr>
            <p:custDataLst>
              <p:tags r:id="rId116"/>
            </p:custDataLst>
          </p:nvPr>
        </p:nvSpPr>
        <p:spPr bwMode="auto">
          <a:xfrm>
            <a:off x="7404100" y="4319389"/>
            <a:ext cx="3175" cy="9525"/>
          </a:xfrm>
          <a:custGeom>
            <a:avLst/>
            <a:gdLst>
              <a:gd name="T0" fmla="*/ 0 w 13"/>
              <a:gd name="T1" fmla="*/ 2147483647 h 19"/>
              <a:gd name="T2" fmla="*/ 2147483647 w 13"/>
              <a:gd name="T3" fmla="*/ 2147483647 h 19"/>
              <a:gd name="T4" fmla="*/ 2147483647 w 13"/>
              <a:gd name="T5" fmla="*/ 2147483647 h 19"/>
              <a:gd name="T6" fmla="*/ 2147483647 w 13"/>
              <a:gd name="T7" fmla="*/ 2147483647 h 19"/>
              <a:gd name="T8" fmla="*/ 2147483647 w 13"/>
              <a:gd name="T9" fmla="*/ 2147483647 h 19"/>
              <a:gd name="T10" fmla="*/ 2147483647 w 13"/>
              <a:gd name="T11" fmla="*/ 2147483647 h 19"/>
              <a:gd name="T12" fmla="*/ 2147483647 w 13"/>
              <a:gd name="T13" fmla="*/ 0 h 19"/>
              <a:gd name="T14" fmla="*/ 0 w 13"/>
              <a:gd name="T15" fmla="*/ 2147483647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" h="19">
                <a:moveTo>
                  <a:pt x="0" y="19"/>
                </a:moveTo>
                <a:lnTo>
                  <a:pt x="2" y="18"/>
                </a:lnTo>
                <a:lnTo>
                  <a:pt x="5" y="17"/>
                </a:lnTo>
                <a:lnTo>
                  <a:pt x="7" y="15"/>
                </a:lnTo>
                <a:lnTo>
                  <a:pt x="8" y="12"/>
                </a:lnTo>
                <a:lnTo>
                  <a:pt x="12" y="6"/>
                </a:lnTo>
                <a:lnTo>
                  <a:pt x="13" y="0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6" name="Freeform 190"/>
          <p:cNvSpPr>
            <a:spLocks/>
          </p:cNvSpPr>
          <p:nvPr>
            <p:custDataLst>
              <p:tags r:id="rId117"/>
            </p:custDataLst>
          </p:nvPr>
        </p:nvSpPr>
        <p:spPr bwMode="auto">
          <a:xfrm>
            <a:off x="7243763" y="4322564"/>
            <a:ext cx="36512" cy="22225"/>
          </a:xfrm>
          <a:custGeom>
            <a:avLst/>
            <a:gdLst>
              <a:gd name="T0" fmla="*/ 2147483647 w 87"/>
              <a:gd name="T1" fmla="*/ 2147483647 h 42"/>
              <a:gd name="T2" fmla="*/ 2147483647 w 87"/>
              <a:gd name="T3" fmla="*/ 2147483647 h 42"/>
              <a:gd name="T4" fmla="*/ 2147483647 w 87"/>
              <a:gd name="T5" fmla="*/ 2147483647 h 42"/>
              <a:gd name="T6" fmla="*/ 2147483647 w 87"/>
              <a:gd name="T7" fmla="*/ 2147483647 h 42"/>
              <a:gd name="T8" fmla="*/ 2147483647 w 87"/>
              <a:gd name="T9" fmla="*/ 2147483647 h 42"/>
              <a:gd name="T10" fmla="*/ 2147483647 w 87"/>
              <a:gd name="T11" fmla="*/ 2147483647 h 42"/>
              <a:gd name="T12" fmla="*/ 2147483647 w 87"/>
              <a:gd name="T13" fmla="*/ 2147483647 h 42"/>
              <a:gd name="T14" fmla="*/ 2147483647 w 87"/>
              <a:gd name="T15" fmla="*/ 2147483647 h 42"/>
              <a:gd name="T16" fmla="*/ 2147483647 w 87"/>
              <a:gd name="T17" fmla="*/ 2147483647 h 42"/>
              <a:gd name="T18" fmla="*/ 2147483647 w 87"/>
              <a:gd name="T19" fmla="*/ 2147483647 h 42"/>
              <a:gd name="T20" fmla="*/ 2147483647 w 87"/>
              <a:gd name="T21" fmla="*/ 2147483647 h 42"/>
              <a:gd name="T22" fmla="*/ 2147483647 w 87"/>
              <a:gd name="T23" fmla="*/ 2147483647 h 42"/>
              <a:gd name="T24" fmla="*/ 2147483647 w 87"/>
              <a:gd name="T25" fmla="*/ 0 h 42"/>
              <a:gd name="T26" fmla="*/ 2147483647 w 87"/>
              <a:gd name="T27" fmla="*/ 0 h 42"/>
              <a:gd name="T28" fmla="*/ 2147483647 w 87"/>
              <a:gd name="T29" fmla="*/ 0 h 42"/>
              <a:gd name="T30" fmla="*/ 2147483647 w 87"/>
              <a:gd name="T31" fmla="*/ 0 h 42"/>
              <a:gd name="T32" fmla="*/ 2147483647 w 87"/>
              <a:gd name="T33" fmla="*/ 2147483647 h 42"/>
              <a:gd name="T34" fmla="*/ 2147483647 w 87"/>
              <a:gd name="T35" fmla="*/ 2147483647 h 42"/>
              <a:gd name="T36" fmla="*/ 2147483647 w 87"/>
              <a:gd name="T37" fmla="*/ 2147483647 h 42"/>
              <a:gd name="T38" fmla="*/ 2147483647 w 87"/>
              <a:gd name="T39" fmla="*/ 2147483647 h 42"/>
              <a:gd name="T40" fmla="*/ 0 w 87"/>
              <a:gd name="T41" fmla="*/ 2147483647 h 42"/>
              <a:gd name="T42" fmla="*/ 2147483647 w 87"/>
              <a:gd name="T43" fmla="*/ 2147483647 h 42"/>
              <a:gd name="T44" fmla="*/ 2147483647 w 87"/>
              <a:gd name="T45" fmla="*/ 2147483647 h 42"/>
              <a:gd name="T46" fmla="*/ 2147483647 w 87"/>
              <a:gd name="T47" fmla="*/ 2147483647 h 42"/>
              <a:gd name="T48" fmla="*/ 2147483647 w 87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87" h="42">
                <a:moveTo>
                  <a:pt x="54" y="42"/>
                </a:moveTo>
                <a:lnTo>
                  <a:pt x="59" y="42"/>
                </a:lnTo>
                <a:lnTo>
                  <a:pt x="64" y="41"/>
                </a:lnTo>
                <a:lnTo>
                  <a:pt x="68" y="40"/>
                </a:lnTo>
                <a:lnTo>
                  <a:pt x="71" y="38"/>
                </a:lnTo>
                <a:lnTo>
                  <a:pt x="75" y="34"/>
                </a:lnTo>
                <a:lnTo>
                  <a:pt x="78" y="28"/>
                </a:lnTo>
                <a:lnTo>
                  <a:pt x="79" y="22"/>
                </a:lnTo>
                <a:lnTo>
                  <a:pt x="80" y="16"/>
                </a:lnTo>
                <a:lnTo>
                  <a:pt x="82" y="11"/>
                </a:lnTo>
                <a:lnTo>
                  <a:pt x="87" y="6"/>
                </a:lnTo>
                <a:lnTo>
                  <a:pt x="77" y="2"/>
                </a:lnTo>
                <a:lnTo>
                  <a:pt x="67" y="0"/>
                </a:lnTo>
                <a:lnTo>
                  <a:pt x="57" y="0"/>
                </a:lnTo>
                <a:lnTo>
                  <a:pt x="47" y="0"/>
                </a:lnTo>
                <a:lnTo>
                  <a:pt x="40" y="0"/>
                </a:lnTo>
                <a:lnTo>
                  <a:pt x="32" y="2"/>
                </a:lnTo>
                <a:lnTo>
                  <a:pt x="25" y="4"/>
                </a:lnTo>
                <a:lnTo>
                  <a:pt x="19" y="6"/>
                </a:lnTo>
                <a:lnTo>
                  <a:pt x="8" y="12"/>
                </a:lnTo>
                <a:lnTo>
                  <a:pt x="0" y="18"/>
                </a:lnTo>
                <a:lnTo>
                  <a:pt x="11" y="24"/>
                </a:lnTo>
                <a:lnTo>
                  <a:pt x="27" y="32"/>
                </a:lnTo>
                <a:lnTo>
                  <a:pt x="43" y="39"/>
                </a:lnTo>
                <a:lnTo>
                  <a:pt x="54" y="4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7" name="Freeform 191"/>
          <p:cNvSpPr>
            <a:spLocks/>
          </p:cNvSpPr>
          <p:nvPr>
            <p:custDataLst>
              <p:tags r:id="rId118"/>
            </p:custDataLst>
          </p:nvPr>
        </p:nvSpPr>
        <p:spPr bwMode="auto">
          <a:xfrm>
            <a:off x="7488238" y="4786114"/>
            <a:ext cx="1587" cy="14288"/>
          </a:xfrm>
          <a:custGeom>
            <a:avLst/>
            <a:gdLst>
              <a:gd name="T0" fmla="*/ 0 w 7"/>
              <a:gd name="T1" fmla="*/ 0 h 31"/>
              <a:gd name="T2" fmla="*/ 2147483647 w 7"/>
              <a:gd name="T3" fmla="*/ 0 h 31"/>
              <a:gd name="T4" fmla="*/ 2147483647 w 7"/>
              <a:gd name="T5" fmla="*/ 2147483647 h 31"/>
              <a:gd name="T6" fmla="*/ 0 w 7"/>
              <a:gd name="T7" fmla="*/ 2147483647 h 31"/>
              <a:gd name="T8" fmla="*/ 0 w 7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" h="31">
                <a:moveTo>
                  <a:pt x="0" y="0"/>
                </a:moveTo>
                <a:lnTo>
                  <a:pt x="7" y="0"/>
                </a:lnTo>
                <a:lnTo>
                  <a:pt x="7" y="18"/>
                </a:lnTo>
                <a:lnTo>
                  <a:pt x="0" y="31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8" name="Freeform 192"/>
          <p:cNvSpPr>
            <a:spLocks/>
          </p:cNvSpPr>
          <p:nvPr>
            <p:custDataLst>
              <p:tags r:id="rId119"/>
            </p:custDataLst>
          </p:nvPr>
        </p:nvSpPr>
        <p:spPr bwMode="auto">
          <a:xfrm>
            <a:off x="6724650" y="4292402"/>
            <a:ext cx="1019175" cy="908050"/>
          </a:xfrm>
          <a:custGeom>
            <a:avLst/>
            <a:gdLst>
              <a:gd name="T0" fmla="*/ 40874512 w 2332"/>
              <a:gd name="T1" fmla="*/ 194556139 h 1731"/>
              <a:gd name="T2" fmla="*/ 62076149 w 2332"/>
              <a:gd name="T3" fmla="*/ 178595232 h 1731"/>
              <a:gd name="T4" fmla="*/ 83086363 w 2332"/>
              <a:gd name="T5" fmla="*/ 166762255 h 1731"/>
              <a:gd name="T6" fmla="*/ 115557051 w 2332"/>
              <a:gd name="T7" fmla="*/ 156855539 h 1731"/>
              <a:gd name="T8" fmla="*/ 129308921 w 2332"/>
              <a:gd name="T9" fmla="*/ 120256036 h 1731"/>
              <a:gd name="T10" fmla="*/ 144780539 w 2332"/>
              <a:gd name="T11" fmla="*/ 120806322 h 1731"/>
              <a:gd name="T12" fmla="*/ 149746614 w 2332"/>
              <a:gd name="T13" fmla="*/ 99892320 h 1731"/>
              <a:gd name="T14" fmla="*/ 165408781 w 2332"/>
              <a:gd name="T15" fmla="*/ 86958771 h 1731"/>
              <a:gd name="T16" fmla="*/ 179352074 w 2332"/>
              <a:gd name="T17" fmla="*/ 67695626 h 1731"/>
              <a:gd name="T18" fmla="*/ 196160158 w 2332"/>
              <a:gd name="T19" fmla="*/ 61366554 h 1731"/>
              <a:gd name="T20" fmla="*/ 205901320 w 2332"/>
              <a:gd name="T21" fmla="*/ 78152627 h 1731"/>
              <a:gd name="T22" fmla="*/ 216788400 w 2332"/>
              <a:gd name="T23" fmla="*/ 74300103 h 1731"/>
              <a:gd name="T24" fmla="*/ 224619702 w 2332"/>
              <a:gd name="T25" fmla="*/ 47331910 h 1731"/>
              <a:gd name="T26" fmla="*/ 252124316 w 2332"/>
              <a:gd name="T27" fmla="*/ 32196694 h 1731"/>
              <a:gd name="T28" fmla="*/ 255180092 w 2332"/>
              <a:gd name="T29" fmla="*/ 11282692 h 1731"/>
              <a:gd name="T30" fmla="*/ 273516502 w 2332"/>
              <a:gd name="T31" fmla="*/ 29444741 h 1731"/>
              <a:gd name="T32" fmla="*/ 294908688 w 2332"/>
              <a:gd name="T33" fmla="*/ 32196694 h 1731"/>
              <a:gd name="T34" fmla="*/ 279819478 w 2332"/>
              <a:gd name="T35" fmla="*/ 72098436 h 1731"/>
              <a:gd name="T36" fmla="*/ 288223739 w 2332"/>
              <a:gd name="T37" fmla="*/ 91636986 h 1731"/>
              <a:gd name="T38" fmla="*/ 302167032 w 2332"/>
              <a:gd name="T39" fmla="*/ 97415772 h 1731"/>
              <a:gd name="T40" fmla="*/ 318593144 w 2332"/>
              <a:gd name="T41" fmla="*/ 116403512 h 1731"/>
              <a:gd name="T42" fmla="*/ 336929553 w 2332"/>
              <a:gd name="T43" fmla="*/ 113651559 h 1731"/>
              <a:gd name="T44" fmla="*/ 349535506 w 2332"/>
              <a:gd name="T45" fmla="*/ 56412934 h 1731"/>
              <a:gd name="T46" fmla="*/ 363669785 w 2332"/>
              <a:gd name="T47" fmla="*/ 2751953 h 1731"/>
              <a:gd name="T48" fmla="*/ 369208818 w 2332"/>
              <a:gd name="T49" fmla="*/ 22014573 h 1731"/>
              <a:gd name="T50" fmla="*/ 371310102 w 2332"/>
              <a:gd name="T51" fmla="*/ 48432481 h 1731"/>
              <a:gd name="T52" fmla="*/ 379331953 w 2332"/>
              <a:gd name="T53" fmla="*/ 66044244 h 1731"/>
              <a:gd name="T54" fmla="*/ 389646511 w 2332"/>
              <a:gd name="T55" fmla="*/ 118054369 h 1731"/>
              <a:gd name="T56" fmla="*/ 399005701 w 2332"/>
              <a:gd name="T57" fmla="*/ 148600205 h 1731"/>
              <a:gd name="T58" fmla="*/ 413139543 w 2332"/>
              <a:gd name="T59" fmla="*/ 188777352 h 1731"/>
              <a:gd name="T60" fmla="*/ 423836073 w 2332"/>
              <a:gd name="T61" fmla="*/ 211617616 h 1731"/>
              <a:gd name="T62" fmla="*/ 445419246 w 2332"/>
              <a:gd name="T63" fmla="*/ 245465167 h 1731"/>
              <a:gd name="T64" fmla="*/ 434723153 w 2332"/>
              <a:gd name="T65" fmla="*/ 304079768 h 1731"/>
              <a:gd name="T66" fmla="*/ 398623292 w 2332"/>
              <a:gd name="T67" fmla="*/ 374802752 h 1731"/>
              <a:gd name="T68" fmla="*/ 382961125 w 2332"/>
              <a:gd name="T69" fmla="*/ 394065373 h 1731"/>
              <a:gd name="T70" fmla="*/ 351063832 w 2332"/>
              <a:gd name="T71" fmla="*/ 437820163 h 1731"/>
              <a:gd name="T72" fmla="*/ 334064325 w 2332"/>
              <a:gd name="T73" fmla="*/ 461210713 h 1731"/>
              <a:gd name="T74" fmla="*/ 303503934 w 2332"/>
              <a:gd name="T75" fmla="*/ 474969952 h 1731"/>
              <a:gd name="T76" fmla="*/ 289751627 w 2332"/>
              <a:gd name="T77" fmla="*/ 465888928 h 1731"/>
              <a:gd name="T78" fmla="*/ 269314372 w 2332"/>
              <a:gd name="T79" fmla="*/ 475795643 h 1731"/>
              <a:gd name="T80" fmla="*/ 247731199 w 2332"/>
              <a:gd name="T81" fmla="*/ 465888928 h 1731"/>
              <a:gd name="T82" fmla="*/ 244293013 w 2332"/>
              <a:gd name="T83" fmla="*/ 444149235 h 1731"/>
              <a:gd name="T84" fmla="*/ 241236800 w 2332"/>
              <a:gd name="T85" fmla="*/ 417181042 h 1731"/>
              <a:gd name="T86" fmla="*/ 233978892 w 2332"/>
              <a:gd name="T87" fmla="*/ 412778232 h 1731"/>
              <a:gd name="T88" fmla="*/ 244483999 w 2332"/>
              <a:gd name="T89" fmla="*/ 380306133 h 1731"/>
              <a:gd name="T90" fmla="*/ 207811181 w 2332"/>
              <a:gd name="T91" fmla="*/ 374802752 h 1731"/>
              <a:gd name="T92" fmla="*/ 183554204 w 2332"/>
              <a:gd name="T93" fmla="*/ 352787654 h 1731"/>
              <a:gd name="T94" fmla="*/ 144016158 w 2332"/>
              <a:gd name="T95" fmla="*/ 364070346 h 1731"/>
              <a:gd name="T96" fmla="*/ 96838670 w 2332"/>
              <a:gd name="T97" fmla="*/ 390488254 h 1731"/>
              <a:gd name="T98" fmla="*/ 40874512 w 2332"/>
              <a:gd name="T99" fmla="*/ 405348064 h 1731"/>
              <a:gd name="T100" fmla="*/ 10505107 w 2332"/>
              <a:gd name="T101" fmla="*/ 410026279 h 1731"/>
              <a:gd name="T102" fmla="*/ 381972 w 2332"/>
              <a:gd name="T103" fmla="*/ 391588825 h 1731"/>
              <a:gd name="T104" fmla="*/ 18527395 w 2332"/>
              <a:gd name="T105" fmla="*/ 369849132 h 1731"/>
              <a:gd name="T106" fmla="*/ 14325265 w 2332"/>
              <a:gd name="T107" fmla="*/ 341504963 h 1731"/>
              <a:gd name="T108" fmla="*/ 21583172 w 2332"/>
              <a:gd name="T109" fmla="*/ 321966937 h 1731"/>
              <a:gd name="T110" fmla="*/ 11078065 w 2332"/>
              <a:gd name="T111" fmla="*/ 259499812 h 1731"/>
              <a:gd name="T112" fmla="*/ 21583172 w 2332"/>
              <a:gd name="T113" fmla="*/ 265278598 h 1731"/>
              <a:gd name="T114" fmla="*/ 20246270 w 2332"/>
              <a:gd name="T115" fmla="*/ 237209833 h 1731"/>
              <a:gd name="T116" fmla="*/ 28077572 w 2332"/>
              <a:gd name="T117" fmla="*/ 210517045 h 17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332" h="1731">
                <a:moveTo>
                  <a:pt x="153" y="721"/>
                </a:moveTo>
                <a:lnTo>
                  <a:pt x="156" y="727"/>
                </a:lnTo>
                <a:lnTo>
                  <a:pt x="159" y="732"/>
                </a:lnTo>
                <a:lnTo>
                  <a:pt x="162" y="735"/>
                </a:lnTo>
                <a:lnTo>
                  <a:pt x="167" y="738"/>
                </a:lnTo>
                <a:lnTo>
                  <a:pt x="173" y="744"/>
                </a:lnTo>
                <a:lnTo>
                  <a:pt x="180" y="751"/>
                </a:lnTo>
                <a:lnTo>
                  <a:pt x="189" y="744"/>
                </a:lnTo>
                <a:lnTo>
                  <a:pt x="195" y="737"/>
                </a:lnTo>
                <a:lnTo>
                  <a:pt x="201" y="729"/>
                </a:lnTo>
                <a:lnTo>
                  <a:pt x="205" y="722"/>
                </a:lnTo>
                <a:lnTo>
                  <a:pt x="210" y="714"/>
                </a:lnTo>
                <a:lnTo>
                  <a:pt x="214" y="707"/>
                </a:lnTo>
                <a:lnTo>
                  <a:pt x="219" y="701"/>
                </a:lnTo>
                <a:lnTo>
                  <a:pt x="226" y="696"/>
                </a:lnTo>
                <a:lnTo>
                  <a:pt x="234" y="690"/>
                </a:lnTo>
                <a:lnTo>
                  <a:pt x="241" y="685"/>
                </a:lnTo>
                <a:lnTo>
                  <a:pt x="249" y="680"/>
                </a:lnTo>
                <a:lnTo>
                  <a:pt x="258" y="677"/>
                </a:lnTo>
                <a:lnTo>
                  <a:pt x="274" y="672"/>
                </a:lnTo>
                <a:lnTo>
                  <a:pt x="290" y="667"/>
                </a:lnTo>
                <a:lnTo>
                  <a:pt x="297" y="665"/>
                </a:lnTo>
                <a:lnTo>
                  <a:pt x="305" y="661"/>
                </a:lnTo>
                <a:lnTo>
                  <a:pt x="312" y="658"/>
                </a:lnTo>
                <a:lnTo>
                  <a:pt x="318" y="654"/>
                </a:lnTo>
                <a:lnTo>
                  <a:pt x="325" y="649"/>
                </a:lnTo>
                <a:lnTo>
                  <a:pt x="330" y="644"/>
                </a:lnTo>
                <a:lnTo>
                  <a:pt x="335" y="637"/>
                </a:lnTo>
                <a:lnTo>
                  <a:pt x="339" y="628"/>
                </a:lnTo>
                <a:lnTo>
                  <a:pt x="360" y="631"/>
                </a:lnTo>
                <a:lnTo>
                  <a:pt x="370" y="631"/>
                </a:lnTo>
                <a:lnTo>
                  <a:pt x="375" y="629"/>
                </a:lnTo>
                <a:lnTo>
                  <a:pt x="385" y="628"/>
                </a:lnTo>
                <a:lnTo>
                  <a:pt x="393" y="628"/>
                </a:lnTo>
                <a:lnTo>
                  <a:pt x="400" y="627"/>
                </a:lnTo>
                <a:lnTo>
                  <a:pt x="405" y="624"/>
                </a:lnTo>
                <a:lnTo>
                  <a:pt x="412" y="622"/>
                </a:lnTo>
                <a:lnTo>
                  <a:pt x="423" y="615"/>
                </a:lnTo>
                <a:lnTo>
                  <a:pt x="435" y="606"/>
                </a:lnTo>
                <a:lnTo>
                  <a:pt x="447" y="598"/>
                </a:lnTo>
                <a:lnTo>
                  <a:pt x="461" y="592"/>
                </a:lnTo>
                <a:lnTo>
                  <a:pt x="469" y="589"/>
                </a:lnTo>
                <a:lnTo>
                  <a:pt x="478" y="587"/>
                </a:lnTo>
                <a:lnTo>
                  <a:pt x="487" y="585"/>
                </a:lnTo>
                <a:lnTo>
                  <a:pt x="498" y="585"/>
                </a:lnTo>
                <a:lnTo>
                  <a:pt x="520" y="585"/>
                </a:lnTo>
                <a:lnTo>
                  <a:pt x="544" y="584"/>
                </a:lnTo>
                <a:lnTo>
                  <a:pt x="558" y="584"/>
                </a:lnTo>
                <a:lnTo>
                  <a:pt x="570" y="582"/>
                </a:lnTo>
                <a:lnTo>
                  <a:pt x="581" y="581"/>
                </a:lnTo>
                <a:lnTo>
                  <a:pt x="592" y="579"/>
                </a:lnTo>
                <a:lnTo>
                  <a:pt x="605" y="570"/>
                </a:lnTo>
                <a:lnTo>
                  <a:pt x="619" y="558"/>
                </a:lnTo>
                <a:lnTo>
                  <a:pt x="635" y="542"/>
                </a:lnTo>
                <a:lnTo>
                  <a:pt x="650" y="525"/>
                </a:lnTo>
                <a:lnTo>
                  <a:pt x="664" y="508"/>
                </a:lnTo>
                <a:lnTo>
                  <a:pt x="677" y="490"/>
                </a:lnTo>
                <a:lnTo>
                  <a:pt x="688" y="475"/>
                </a:lnTo>
                <a:lnTo>
                  <a:pt x="698" y="462"/>
                </a:lnTo>
                <a:lnTo>
                  <a:pt x="695" y="461"/>
                </a:lnTo>
                <a:lnTo>
                  <a:pt x="693" y="459"/>
                </a:lnTo>
                <a:lnTo>
                  <a:pt x="691" y="456"/>
                </a:lnTo>
                <a:lnTo>
                  <a:pt x="688" y="452"/>
                </a:lnTo>
                <a:lnTo>
                  <a:pt x="683" y="444"/>
                </a:lnTo>
                <a:lnTo>
                  <a:pt x="677" y="437"/>
                </a:lnTo>
                <a:lnTo>
                  <a:pt x="688" y="432"/>
                </a:lnTo>
                <a:lnTo>
                  <a:pt x="697" y="426"/>
                </a:lnTo>
                <a:lnTo>
                  <a:pt x="705" y="419"/>
                </a:lnTo>
                <a:lnTo>
                  <a:pt x="710" y="413"/>
                </a:lnTo>
                <a:lnTo>
                  <a:pt x="716" y="406"/>
                </a:lnTo>
                <a:lnTo>
                  <a:pt x="721" y="399"/>
                </a:lnTo>
                <a:lnTo>
                  <a:pt x="729" y="393"/>
                </a:lnTo>
                <a:lnTo>
                  <a:pt x="738" y="388"/>
                </a:lnTo>
                <a:lnTo>
                  <a:pt x="739" y="399"/>
                </a:lnTo>
                <a:lnTo>
                  <a:pt x="741" y="409"/>
                </a:lnTo>
                <a:lnTo>
                  <a:pt x="744" y="418"/>
                </a:lnTo>
                <a:lnTo>
                  <a:pt x="749" y="425"/>
                </a:lnTo>
                <a:lnTo>
                  <a:pt x="758" y="439"/>
                </a:lnTo>
                <a:lnTo>
                  <a:pt x="764" y="450"/>
                </a:lnTo>
                <a:lnTo>
                  <a:pt x="768" y="437"/>
                </a:lnTo>
                <a:lnTo>
                  <a:pt x="770" y="428"/>
                </a:lnTo>
                <a:lnTo>
                  <a:pt x="771" y="418"/>
                </a:lnTo>
                <a:lnTo>
                  <a:pt x="771" y="406"/>
                </a:lnTo>
                <a:lnTo>
                  <a:pt x="775" y="402"/>
                </a:lnTo>
                <a:lnTo>
                  <a:pt x="776" y="397"/>
                </a:lnTo>
                <a:lnTo>
                  <a:pt x="777" y="391"/>
                </a:lnTo>
                <a:lnTo>
                  <a:pt x="777" y="385"/>
                </a:lnTo>
                <a:lnTo>
                  <a:pt x="777" y="379"/>
                </a:lnTo>
                <a:lnTo>
                  <a:pt x="778" y="373"/>
                </a:lnTo>
                <a:lnTo>
                  <a:pt x="781" y="368"/>
                </a:lnTo>
                <a:lnTo>
                  <a:pt x="784" y="363"/>
                </a:lnTo>
                <a:lnTo>
                  <a:pt x="787" y="370"/>
                </a:lnTo>
                <a:lnTo>
                  <a:pt x="790" y="381"/>
                </a:lnTo>
                <a:lnTo>
                  <a:pt x="838" y="381"/>
                </a:lnTo>
                <a:lnTo>
                  <a:pt x="833" y="369"/>
                </a:lnTo>
                <a:lnTo>
                  <a:pt x="832" y="358"/>
                </a:lnTo>
                <a:lnTo>
                  <a:pt x="831" y="349"/>
                </a:lnTo>
                <a:lnTo>
                  <a:pt x="832" y="341"/>
                </a:lnTo>
                <a:lnTo>
                  <a:pt x="835" y="327"/>
                </a:lnTo>
                <a:lnTo>
                  <a:pt x="838" y="314"/>
                </a:lnTo>
                <a:lnTo>
                  <a:pt x="852" y="315"/>
                </a:lnTo>
                <a:lnTo>
                  <a:pt x="860" y="316"/>
                </a:lnTo>
                <a:lnTo>
                  <a:pt x="863" y="316"/>
                </a:lnTo>
                <a:lnTo>
                  <a:pt x="866" y="316"/>
                </a:lnTo>
                <a:lnTo>
                  <a:pt x="871" y="315"/>
                </a:lnTo>
                <a:lnTo>
                  <a:pt x="877" y="314"/>
                </a:lnTo>
                <a:lnTo>
                  <a:pt x="885" y="295"/>
                </a:lnTo>
                <a:lnTo>
                  <a:pt x="891" y="281"/>
                </a:lnTo>
                <a:lnTo>
                  <a:pt x="898" y="268"/>
                </a:lnTo>
                <a:lnTo>
                  <a:pt x="910" y="252"/>
                </a:lnTo>
                <a:lnTo>
                  <a:pt x="916" y="255"/>
                </a:lnTo>
                <a:lnTo>
                  <a:pt x="921" y="256"/>
                </a:lnTo>
                <a:lnTo>
                  <a:pt x="925" y="256"/>
                </a:lnTo>
                <a:lnTo>
                  <a:pt x="930" y="255"/>
                </a:lnTo>
                <a:lnTo>
                  <a:pt x="933" y="253"/>
                </a:lnTo>
                <a:lnTo>
                  <a:pt x="935" y="250"/>
                </a:lnTo>
                <a:lnTo>
                  <a:pt x="939" y="246"/>
                </a:lnTo>
                <a:lnTo>
                  <a:pt x="940" y="242"/>
                </a:lnTo>
                <a:lnTo>
                  <a:pt x="946" y="224"/>
                </a:lnTo>
                <a:lnTo>
                  <a:pt x="951" y="209"/>
                </a:lnTo>
                <a:lnTo>
                  <a:pt x="957" y="212"/>
                </a:lnTo>
                <a:lnTo>
                  <a:pt x="965" y="214"/>
                </a:lnTo>
                <a:lnTo>
                  <a:pt x="973" y="215"/>
                </a:lnTo>
                <a:lnTo>
                  <a:pt x="980" y="214"/>
                </a:lnTo>
                <a:lnTo>
                  <a:pt x="989" y="214"/>
                </a:lnTo>
                <a:lnTo>
                  <a:pt x="998" y="213"/>
                </a:lnTo>
                <a:lnTo>
                  <a:pt x="1007" y="213"/>
                </a:lnTo>
                <a:lnTo>
                  <a:pt x="1017" y="215"/>
                </a:lnTo>
                <a:lnTo>
                  <a:pt x="1022" y="219"/>
                </a:lnTo>
                <a:lnTo>
                  <a:pt x="1027" y="223"/>
                </a:lnTo>
                <a:lnTo>
                  <a:pt x="1031" y="227"/>
                </a:lnTo>
                <a:lnTo>
                  <a:pt x="1033" y="232"/>
                </a:lnTo>
                <a:lnTo>
                  <a:pt x="1037" y="244"/>
                </a:lnTo>
                <a:lnTo>
                  <a:pt x="1040" y="257"/>
                </a:lnTo>
                <a:lnTo>
                  <a:pt x="1043" y="269"/>
                </a:lnTo>
                <a:lnTo>
                  <a:pt x="1046" y="280"/>
                </a:lnTo>
                <a:lnTo>
                  <a:pt x="1050" y="284"/>
                </a:lnTo>
                <a:lnTo>
                  <a:pt x="1053" y="287"/>
                </a:lnTo>
                <a:lnTo>
                  <a:pt x="1057" y="289"/>
                </a:lnTo>
                <a:lnTo>
                  <a:pt x="1063" y="290"/>
                </a:lnTo>
                <a:lnTo>
                  <a:pt x="1069" y="289"/>
                </a:lnTo>
                <a:lnTo>
                  <a:pt x="1076" y="286"/>
                </a:lnTo>
                <a:lnTo>
                  <a:pt x="1078" y="284"/>
                </a:lnTo>
                <a:lnTo>
                  <a:pt x="1081" y="282"/>
                </a:lnTo>
                <a:lnTo>
                  <a:pt x="1083" y="280"/>
                </a:lnTo>
                <a:lnTo>
                  <a:pt x="1084" y="277"/>
                </a:lnTo>
                <a:lnTo>
                  <a:pt x="1088" y="279"/>
                </a:lnTo>
                <a:lnTo>
                  <a:pt x="1092" y="280"/>
                </a:lnTo>
                <a:lnTo>
                  <a:pt x="1096" y="280"/>
                </a:lnTo>
                <a:lnTo>
                  <a:pt x="1099" y="280"/>
                </a:lnTo>
                <a:lnTo>
                  <a:pt x="1104" y="278"/>
                </a:lnTo>
                <a:lnTo>
                  <a:pt x="1110" y="277"/>
                </a:lnTo>
                <a:lnTo>
                  <a:pt x="1120" y="277"/>
                </a:lnTo>
                <a:lnTo>
                  <a:pt x="1128" y="276"/>
                </a:lnTo>
                <a:lnTo>
                  <a:pt x="1133" y="274"/>
                </a:lnTo>
                <a:lnTo>
                  <a:pt x="1135" y="270"/>
                </a:lnTo>
                <a:lnTo>
                  <a:pt x="1136" y="261"/>
                </a:lnTo>
                <a:lnTo>
                  <a:pt x="1136" y="246"/>
                </a:lnTo>
                <a:lnTo>
                  <a:pt x="1136" y="240"/>
                </a:lnTo>
                <a:lnTo>
                  <a:pt x="1137" y="234"/>
                </a:lnTo>
                <a:lnTo>
                  <a:pt x="1140" y="228"/>
                </a:lnTo>
                <a:lnTo>
                  <a:pt x="1143" y="223"/>
                </a:lnTo>
                <a:lnTo>
                  <a:pt x="1148" y="212"/>
                </a:lnTo>
                <a:lnTo>
                  <a:pt x="1156" y="204"/>
                </a:lnTo>
                <a:lnTo>
                  <a:pt x="1164" y="195"/>
                </a:lnTo>
                <a:lnTo>
                  <a:pt x="1170" y="186"/>
                </a:lnTo>
                <a:lnTo>
                  <a:pt x="1173" y="182"/>
                </a:lnTo>
                <a:lnTo>
                  <a:pt x="1175" y="177"/>
                </a:lnTo>
                <a:lnTo>
                  <a:pt x="1176" y="172"/>
                </a:lnTo>
                <a:lnTo>
                  <a:pt x="1176" y="167"/>
                </a:lnTo>
                <a:lnTo>
                  <a:pt x="1189" y="154"/>
                </a:lnTo>
                <a:lnTo>
                  <a:pt x="1201" y="146"/>
                </a:lnTo>
                <a:lnTo>
                  <a:pt x="1213" y="139"/>
                </a:lnTo>
                <a:lnTo>
                  <a:pt x="1225" y="134"/>
                </a:lnTo>
                <a:lnTo>
                  <a:pt x="1237" y="131"/>
                </a:lnTo>
                <a:lnTo>
                  <a:pt x="1248" y="128"/>
                </a:lnTo>
                <a:lnTo>
                  <a:pt x="1259" y="127"/>
                </a:lnTo>
                <a:lnTo>
                  <a:pt x="1270" y="126"/>
                </a:lnTo>
                <a:lnTo>
                  <a:pt x="1289" y="125"/>
                </a:lnTo>
                <a:lnTo>
                  <a:pt x="1305" y="123"/>
                </a:lnTo>
                <a:lnTo>
                  <a:pt x="1313" y="121"/>
                </a:lnTo>
                <a:lnTo>
                  <a:pt x="1320" y="117"/>
                </a:lnTo>
                <a:lnTo>
                  <a:pt x="1324" y="112"/>
                </a:lnTo>
                <a:lnTo>
                  <a:pt x="1328" y="104"/>
                </a:lnTo>
                <a:lnTo>
                  <a:pt x="1322" y="94"/>
                </a:lnTo>
                <a:lnTo>
                  <a:pt x="1314" y="86"/>
                </a:lnTo>
                <a:lnTo>
                  <a:pt x="1308" y="80"/>
                </a:lnTo>
                <a:lnTo>
                  <a:pt x="1301" y="75"/>
                </a:lnTo>
                <a:lnTo>
                  <a:pt x="1297" y="69"/>
                </a:lnTo>
                <a:lnTo>
                  <a:pt x="1292" y="64"/>
                </a:lnTo>
                <a:lnTo>
                  <a:pt x="1290" y="58"/>
                </a:lnTo>
                <a:lnTo>
                  <a:pt x="1289" y="49"/>
                </a:lnTo>
                <a:lnTo>
                  <a:pt x="1305" y="48"/>
                </a:lnTo>
                <a:lnTo>
                  <a:pt x="1322" y="45"/>
                </a:lnTo>
                <a:lnTo>
                  <a:pt x="1336" y="41"/>
                </a:lnTo>
                <a:lnTo>
                  <a:pt x="1349" y="36"/>
                </a:lnTo>
                <a:lnTo>
                  <a:pt x="1352" y="46"/>
                </a:lnTo>
                <a:lnTo>
                  <a:pt x="1356" y="56"/>
                </a:lnTo>
                <a:lnTo>
                  <a:pt x="1360" y="64"/>
                </a:lnTo>
                <a:lnTo>
                  <a:pt x="1366" y="72"/>
                </a:lnTo>
                <a:lnTo>
                  <a:pt x="1372" y="78"/>
                </a:lnTo>
                <a:lnTo>
                  <a:pt x="1379" y="84"/>
                </a:lnTo>
                <a:lnTo>
                  <a:pt x="1387" y="90"/>
                </a:lnTo>
                <a:lnTo>
                  <a:pt x="1394" y="94"/>
                </a:lnTo>
                <a:lnTo>
                  <a:pt x="1403" y="98"/>
                </a:lnTo>
                <a:lnTo>
                  <a:pt x="1412" y="101"/>
                </a:lnTo>
                <a:lnTo>
                  <a:pt x="1422" y="104"/>
                </a:lnTo>
                <a:lnTo>
                  <a:pt x="1432" y="107"/>
                </a:lnTo>
                <a:lnTo>
                  <a:pt x="1443" y="109"/>
                </a:lnTo>
                <a:lnTo>
                  <a:pt x="1453" y="110"/>
                </a:lnTo>
                <a:lnTo>
                  <a:pt x="1464" y="111"/>
                </a:lnTo>
                <a:lnTo>
                  <a:pt x="1476" y="111"/>
                </a:lnTo>
                <a:lnTo>
                  <a:pt x="1481" y="110"/>
                </a:lnTo>
                <a:lnTo>
                  <a:pt x="1489" y="108"/>
                </a:lnTo>
                <a:lnTo>
                  <a:pt x="1499" y="105"/>
                </a:lnTo>
                <a:lnTo>
                  <a:pt x="1509" y="104"/>
                </a:lnTo>
                <a:lnTo>
                  <a:pt x="1514" y="109"/>
                </a:lnTo>
                <a:lnTo>
                  <a:pt x="1523" y="113"/>
                </a:lnTo>
                <a:lnTo>
                  <a:pt x="1532" y="116"/>
                </a:lnTo>
                <a:lnTo>
                  <a:pt x="1541" y="117"/>
                </a:lnTo>
                <a:lnTo>
                  <a:pt x="1544" y="117"/>
                </a:lnTo>
                <a:lnTo>
                  <a:pt x="1547" y="115"/>
                </a:lnTo>
                <a:lnTo>
                  <a:pt x="1549" y="113"/>
                </a:lnTo>
                <a:lnTo>
                  <a:pt x="1551" y="110"/>
                </a:lnTo>
                <a:lnTo>
                  <a:pt x="1557" y="103"/>
                </a:lnTo>
                <a:lnTo>
                  <a:pt x="1561" y="98"/>
                </a:lnTo>
                <a:lnTo>
                  <a:pt x="1561" y="135"/>
                </a:lnTo>
                <a:lnTo>
                  <a:pt x="1556" y="146"/>
                </a:lnTo>
                <a:lnTo>
                  <a:pt x="1545" y="163"/>
                </a:lnTo>
                <a:lnTo>
                  <a:pt x="1530" y="183"/>
                </a:lnTo>
                <a:lnTo>
                  <a:pt x="1513" y="205"/>
                </a:lnTo>
                <a:lnTo>
                  <a:pt x="1495" y="228"/>
                </a:lnTo>
                <a:lnTo>
                  <a:pt x="1479" y="247"/>
                </a:lnTo>
                <a:lnTo>
                  <a:pt x="1465" y="262"/>
                </a:lnTo>
                <a:lnTo>
                  <a:pt x="1455" y="270"/>
                </a:lnTo>
                <a:lnTo>
                  <a:pt x="1464" y="275"/>
                </a:lnTo>
                <a:lnTo>
                  <a:pt x="1470" y="278"/>
                </a:lnTo>
                <a:lnTo>
                  <a:pt x="1474" y="282"/>
                </a:lnTo>
                <a:lnTo>
                  <a:pt x="1479" y="286"/>
                </a:lnTo>
                <a:lnTo>
                  <a:pt x="1485" y="294"/>
                </a:lnTo>
                <a:lnTo>
                  <a:pt x="1489" y="302"/>
                </a:lnTo>
                <a:lnTo>
                  <a:pt x="1492" y="310"/>
                </a:lnTo>
                <a:lnTo>
                  <a:pt x="1495" y="317"/>
                </a:lnTo>
                <a:lnTo>
                  <a:pt x="1498" y="321"/>
                </a:lnTo>
                <a:lnTo>
                  <a:pt x="1500" y="325"/>
                </a:lnTo>
                <a:lnTo>
                  <a:pt x="1504" y="328"/>
                </a:lnTo>
                <a:lnTo>
                  <a:pt x="1509" y="333"/>
                </a:lnTo>
                <a:lnTo>
                  <a:pt x="1514" y="336"/>
                </a:lnTo>
                <a:lnTo>
                  <a:pt x="1520" y="338"/>
                </a:lnTo>
                <a:lnTo>
                  <a:pt x="1525" y="339"/>
                </a:lnTo>
                <a:lnTo>
                  <a:pt x="1532" y="338"/>
                </a:lnTo>
                <a:lnTo>
                  <a:pt x="1538" y="338"/>
                </a:lnTo>
                <a:lnTo>
                  <a:pt x="1544" y="337"/>
                </a:lnTo>
                <a:lnTo>
                  <a:pt x="1549" y="337"/>
                </a:lnTo>
                <a:lnTo>
                  <a:pt x="1555" y="339"/>
                </a:lnTo>
                <a:lnTo>
                  <a:pt x="1560" y="340"/>
                </a:lnTo>
                <a:lnTo>
                  <a:pt x="1566" y="342"/>
                </a:lnTo>
                <a:lnTo>
                  <a:pt x="1570" y="345"/>
                </a:lnTo>
                <a:lnTo>
                  <a:pt x="1574" y="347"/>
                </a:lnTo>
                <a:lnTo>
                  <a:pt x="1582" y="354"/>
                </a:lnTo>
                <a:lnTo>
                  <a:pt x="1588" y="361"/>
                </a:lnTo>
                <a:lnTo>
                  <a:pt x="1594" y="368"/>
                </a:lnTo>
                <a:lnTo>
                  <a:pt x="1602" y="376"/>
                </a:lnTo>
                <a:lnTo>
                  <a:pt x="1605" y="379"/>
                </a:lnTo>
                <a:lnTo>
                  <a:pt x="1611" y="382"/>
                </a:lnTo>
                <a:lnTo>
                  <a:pt x="1615" y="386"/>
                </a:lnTo>
                <a:lnTo>
                  <a:pt x="1622" y="388"/>
                </a:lnTo>
                <a:lnTo>
                  <a:pt x="1629" y="391"/>
                </a:lnTo>
                <a:lnTo>
                  <a:pt x="1637" y="394"/>
                </a:lnTo>
                <a:lnTo>
                  <a:pt x="1644" y="398"/>
                </a:lnTo>
                <a:lnTo>
                  <a:pt x="1649" y="403"/>
                </a:lnTo>
                <a:lnTo>
                  <a:pt x="1659" y="413"/>
                </a:lnTo>
                <a:lnTo>
                  <a:pt x="1668" y="423"/>
                </a:lnTo>
                <a:lnTo>
                  <a:pt x="1677" y="433"/>
                </a:lnTo>
                <a:lnTo>
                  <a:pt x="1686" y="442"/>
                </a:lnTo>
                <a:lnTo>
                  <a:pt x="1692" y="445"/>
                </a:lnTo>
                <a:lnTo>
                  <a:pt x="1698" y="448"/>
                </a:lnTo>
                <a:lnTo>
                  <a:pt x="1706" y="449"/>
                </a:lnTo>
                <a:lnTo>
                  <a:pt x="1714" y="450"/>
                </a:lnTo>
                <a:lnTo>
                  <a:pt x="1719" y="449"/>
                </a:lnTo>
                <a:lnTo>
                  <a:pt x="1724" y="448"/>
                </a:lnTo>
                <a:lnTo>
                  <a:pt x="1729" y="446"/>
                </a:lnTo>
                <a:lnTo>
                  <a:pt x="1735" y="444"/>
                </a:lnTo>
                <a:lnTo>
                  <a:pt x="1745" y="435"/>
                </a:lnTo>
                <a:lnTo>
                  <a:pt x="1754" y="425"/>
                </a:lnTo>
                <a:lnTo>
                  <a:pt x="1764" y="413"/>
                </a:lnTo>
                <a:lnTo>
                  <a:pt x="1773" y="400"/>
                </a:lnTo>
                <a:lnTo>
                  <a:pt x="1782" y="385"/>
                </a:lnTo>
                <a:lnTo>
                  <a:pt x="1791" y="368"/>
                </a:lnTo>
                <a:lnTo>
                  <a:pt x="1798" y="351"/>
                </a:lnTo>
                <a:lnTo>
                  <a:pt x="1805" y="334"/>
                </a:lnTo>
                <a:lnTo>
                  <a:pt x="1812" y="316"/>
                </a:lnTo>
                <a:lnTo>
                  <a:pt x="1817" y="299"/>
                </a:lnTo>
                <a:lnTo>
                  <a:pt x="1821" y="283"/>
                </a:lnTo>
                <a:lnTo>
                  <a:pt x="1825" y="266"/>
                </a:lnTo>
                <a:lnTo>
                  <a:pt x="1827" y="252"/>
                </a:lnTo>
                <a:lnTo>
                  <a:pt x="1827" y="240"/>
                </a:lnTo>
                <a:lnTo>
                  <a:pt x="1828" y="223"/>
                </a:lnTo>
                <a:lnTo>
                  <a:pt x="1830" y="205"/>
                </a:lnTo>
                <a:lnTo>
                  <a:pt x="1834" y="189"/>
                </a:lnTo>
                <a:lnTo>
                  <a:pt x="1839" y="174"/>
                </a:lnTo>
                <a:lnTo>
                  <a:pt x="1845" y="159"/>
                </a:lnTo>
                <a:lnTo>
                  <a:pt x="1850" y="145"/>
                </a:lnTo>
                <a:lnTo>
                  <a:pt x="1857" y="131"/>
                </a:lnTo>
                <a:lnTo>
                  <a:pt x="1863" y="118"/>
                </a:lnTo>
                <a:lnTo>
                  <a:pt x="1877" y="90"/>
                </a:lnTo>
                <a:lnTo>
                  <a:pt x="1888" y="63"/>
                </a:lnTo>
                <a:lnTo>
                  <a:pt x="1894" y="47"/>
                </a:lnTo>
                <a:lnTo>
                  <a:pt x="1897" y="32"/>
                </a:lnTo>
                <a:lnTo>
                  <a:pt x="1899" y="17"/>
                </a:lnTo>
                <a:lnTo>
                  <a:pt x="1901" y="0"/>
                </a:lnTo>
                <a:lnTo>
                  <a:pt x="1904" y="10"/>
                </a:lnTo>
                <a:lnTo>
                  <a:pt x="1909" y="21"/>
                </a:lnTo>
                <a:lnTo>
                  <a:pt x="1917" y="32"/>
                </a:lnTo>
                <a:lnTo>
                  <a:pt x="1925" y="43"/>
                </a:lnTo>
                <a:lnTo>
                  <a:pt x="1932" y="55"/>
                </a:lnTo>
                <a:lnTo>
                  <a:pt x="1940" y="63"/>
                </a:lnTo>
                <a:lnTo>
                  <a:pt x="1948" y="70"/>
                </a:lnTo>
                <a:lnTo>
                  <a:pt x="1953" y="74"/>
                </a:lnTo>
                <a:lnTo>
                  <a:pt x="1952" y="76"/>
                </a:lnTo>
                <a:lnTo>
                  <a:pt x="1950" y="77"/>
                </a:lnTo>
                <a:lnTo>
                  <a:pt x="1947" y="78"/>
                </a:lnTo>
                <a:lnTo>
                  <a:pt x="1943" y="79"/>
                </a:lnTo>
                <a:lnTo>
                  <a:pt x="1937" y="80"/>
                </a:lnTo>
                <a:lnTo>
                  <a:pt x="1933" y="80"/>
                </a:lnTo>
                <a:lnTo>
                  <a:pt x="1935" y="90"/>
                </a:lnTo>
                <a:lnTo>
                  <a:pt x="1937" y="98"/>
                </a:lnTo>
                <a:lnTo>
                  <a:pt x="1940" y="104"/>
                </a:lnTo>
                <a:lnTo>
                  <a:pt x="1943" y="110"/>
                </a:lnTo>
                <a:lnTo>
                  <a:pt x="1947" y="115"/>
                </a:lnTo>
                <a:lnTo>
                  <a:pt x="1950" y="121"/>
                </a:lnTo>
                <a:lnTo>
                  <a:pt x="1952" y="127"/>
                </a:lnTo>
                <a:lnTo>
                  <a:pt x="1953" y="135"/>
                </a:lnTo>
                <a:lnTo>
                  <a:pt x="1953" y="144"/>
                </a:lnTo>
                <a:lnTo>
                  <a:pt x="1951" y="152"/>
                </a:lnTo>
                <a:lnTo>
                  <a:pt x="1949" y="160"/>
                </a:lnTo>
                <a:lnTo>
                  <a:pt x="1947" y="169"/>
                </a:lnTo>
                <a:lnTo>
                  <a:pt x="1944" y="176"/>
                </a:lnTo>
                <a:lnTo>
                  <a:pt x="1942" y="183"/>
                </a:lnTo>
                <a:lnTo>
                  <a:pt x="1941" y="190"/>
                </a:lnTo>
                <a:lnTo>
                  <a:pt x="1940" y="197"/>
                </a:lnTo>
                <a:lnTo>
                  <a:pt x="1940" y="201"/>
                </a:lnTo>
                <a:lnTo>
                  <a:pt x="1941" y="206"/>
                </a:lnTo>
                <a:lnTo>
                  <a:pt x="1942" y="210"/>
                </a:lnTo>
                <a:lnTo>
                  <a:pt x="1944" y="214"/>
                </a:lnTo>
                <a:lnTo>
                  <a:pt x="1950" y="222"/>
                </a:lnTo>
                <a:lnTo>
                  <a:pt x="1955" y="228"/>
                </a:lnTo>
                <a:lnTo>
                  <a:pt x="1963" y="233"/>
                </a:lnTo>
                <a:lnTo>
                  <a:pt x="1971" y="237"/>
                </a:lnTo>
                <a:lnTo>
                  <a:pt x="1978" y="239"/>
                </a:lnTo>
                <a:lnTo>
                  <a:pt x="1986" y="240"/>
                </a:lnTo>
                <a:lnTo>
                  <a:pt x="1987" y="244"/>
                </a:lnTo>
                <a:lnTo>
                  <a:pt x="1989" y="248"/>
                </a:lnTo>
                <a:lnTo>
                  <a:pt x="1993" y="251"/>
                </a:lnTo>
                <a:lnTo>
                  <a:pt x="1997" y="254"/>
                </a:lnTo>
                <a:lnTo>
                  <a:pt x="2006" y="257"/>
                </a:lnTo>
                <a:lnTo>
                  <a:pt x="2014" y="258"/>
                </a:lnTo>
                <a:lnTo>
                  <a:pt x="2014" y="278"/>
                </a:lnTo>
                <a:lnTo>
                  <a:pt x="2015" y="297"/>
                </a:lnTo>
                <a:lnTo>
                  <a:pt x="2017" y="314"/>
                </a:lnTo>
                <a:lnTo>
                  <a:pt x="2019" y="332"/>
                </a:lnTo>
                <a:lnTo>
                  <a:pt x="2026" y="365"/>
                </a:lnTo>
                <a:lnTo>
                  <a:pt x="2033" y="398"/>
                </a:lnTo>
                <a:lnTo>
                  <a:pt x="2040" y="429"/>
                </a:lnTo>
                <a:lnTo>
                  <a:pt x="2047" y="461"/>
                </a:lnTo>
                <a:lnTo>
                  <a:pt x="2050" y="476"/>
                </a:lnTo>
                <a:lnTo>
                  <a:pt x="2051" y="491"/>
                </a:lnTo>
                <a:lnTo>
                  <a:pt x="2053" y="508"/>
                </a:lnTo>
                <a:lnTo>
                  <a:pt x="2053" y="523"/>
                </a:lnTo>
                <a:lnTo>
                  <a:pt x="2053" y="526"/>
                </a:lnTo>
                <a:lnTo>
                  <a:pt x="2054" y="528"/>
                </a:lnTo>
                <a:lnTo>
                  <a:pt x="2056" y="529"/>
                </a:lnTo>
                <a:lnTo>
                  <a:pt x="2060" y="531"/>
                </a:lnTo>
                <a:lnTo>
                  <a:pt x="2066" y="533"/>
                </a:lnTo>
                <a:lnTo>
                  <a:pt x="2074" y="536"/>
                </a:lnTo>
                <a:lnTo>
                  <a:pt x="2082" y="538"/>
                </a:lnTo>
                <a:lnTo>
                  <a:pt x="2089" y="540"/>
                </a:lnTo>
                <a:lnTo>
                  <a:pt x="2096" y="544"/>
                </a:lnTo>
                <a:lnTo>
                  <a:pt x="2099" y="548"/>
                </a:lnTo>
                <a:lnTo>
                  <a:pt x="2108" y="562"/>
                </a:lnTo>
                <a:lnTo>
                  <a:pt x="2116" y="574"/>
                </a:lnTo>
                <a:lnTo>
                  <a:pt x="2120" y="578"/>
                </a:lnTo>
                <a:lnTo>
                  <a:pt x="2123" y="582"/>
                </a:lnTo>
                <a:lnTo>
                  <a:pt x="2128" y="584"/>
                </a:lnTo>
                <a:lnTo>
                  <a:pt x="2133" y="585"/>
                </a:lnTo>
                <a:lnTo>
                  <a:pt x="2134" y="596"/>
                </a:lnTo>
                <a:lnTo>
                  <a:pt x="2139" y="615"/>
                </a:lnTo>
                <a:lnTo>
                  <a:pt x="2146" y="637"/>
                </a:lnTo>
                <a:lnTo>
                  <a:pt x="2154" y="661"/>
                </a:lnTo>
                <a:lnTo>
                  <a:pt x="2163" y="686"/>
                </a:lnTo>
                <a:lnTo>
                  <a:pt x="2172" y="707"/>
                </a:lnTo>
                <a:lnTo>
                  <a:pt x="2179" y="724"/>
                </a:lnTo>
                <a:lnTo>
                  <a:pt x="2186" y="733"/>
                </a:lnTo>
                <a:lnTo>
                  <a:pt x="2188" y="735"/>
                </a:lnTo>
                <a:lnTo>
                  <a:pt x="2194" y="737"/>
                </a:lnTo>
                <a:lnTo>
                  <a:pt x="2201" y="738"/>
                </a:lnTo>
                <a:lnTo>
                  <a:pt x="2211" y="739"/>
                </a:lnTo>
                <a:lnTo>
                  <a:pt x="2231" y="742"/>
                </a:lnTo>
                <a:lnTo>
                  <a:pt x="2245" y="745"/>
                </a:lnTo>
                <a:lnTo>
                  <a:pt x="2242" y="756"/>
                </a:lnTo>
                <a:lnTo>
                  <a:pt x="2238" y="762"/>
                </a:lnTo>
                <a:lnTo>
                  <a:pt x="2231" y="766"/>
                </a:lnTo>
                <a:lnTo>
                  <a:pt x="2219" y="769"/>
                </a:lnTo>
                <a:lnTo>
                  <a:pt x="2223" y="781"/>
                </a:lnTo>
                <a:lnTo>
                  <a:pt x="2228" y="790"/>
                </a:lnTo>
                <a:lnTo>
                  <a:pt x="2233" y="800"/>
                </a:lnTo>
                <a:lnTo>
                  <a:pt x="2239" y="809"/>
                </a:lnTo>
                <a:lnTo>
                  <a:pt x="2251" y="827"/>
                </a:lnTo>
                <a:lnTo>
                  <a:pt x="2263" y="846"/>
                </a:lnTo>
                <a:lnTo>
                  <a:pt x="2289" y="879"/>
                </a:lnTo>
                <a:lnTo>
                  <a:pt x="2312" y="912"/>
                </a:lnTo>
                <a:lnTo>
                  <a:pt x="2318" y="907"/>
                </a:lnTo>
                <a:lnTo>
                  <a:pt x="2324" y="902"/>
                </a:lnTo>
                <a:lnTo>
                  <a:pt x="2328" y="899"/>
                </a:lnTo>
                <a:lnTo>
                  <a:pt x="2330" y="896"/>
                </a:lnTo>
                <a:lnTo>
                  <a:pt x="2332" y="892"/>
                </a:lnTo>
                <a:lnTo>
                  <a:pt x="2332" y="887"/>
                </a:lnTo>
                <a:lnTo>
                  <a:pt x="2332" y="896"/>
                </a:lnTo>
                <a:lnTo>
                  <a:pt x="2332" y="903"/>
                </a:lnTo>
                <a:lnTo>
                  <a:pt x="2332" y="910"/>
                </a:lnTo>
                <a:lnTo>
                  <a:pt x="2332" y="918"/>
                </a:lnTo>
                <a:lnTo>
                  <a:pt x="2293" y="1010"/>
                </a:lnTo>
                <a:lnTo>
                  <a:pt x="2295" y="1024"/>
                </a:lnTo>
                <a:lnTo>
                  <a:pt x="2296" y="1038"/>
                </a:lnTo>
                <a:lnTo>
                  <a:pt x="2295" y="1051"/>
                </a:lnTo>
                <a:lnTo>
                  <a:pt x="2291" y="1066"/>
                </a:lnTo>
                <a:lnTo>
                  <a:pt x="2288" y="1079"/>
                </a:lnTo>
                <a:lnTo>
                  <a:pt x="2283" y="1092"/>
                </a:lnTo>
                <a:lnTo>
                  <a:pt x="2276" y="1105"/>
                </a:lnTo>
                <a:lnTo>
                  <a:pt x="2269" y="1118"/>
                </a:lnTo>
                <a:lnTo>
                  <a:pt x="2253" y="1143"/>
                </a:lnTo>
                <a:lnTo>
                  <a:pt x="2237" y="1167"/>
                </a:lnTo>
                <a:lnTo>
                  <a:pt x="2220" y="1188"/>
                </a:lnTo>
                <a:lnTo>
                  <a:pt x="2206" y="1207"/>
                </a:lnTo>
                <a:lnTo>
                  <a:pt x="2188" y="1233"/>
                </a:lnTo>
                <a:lnTo>
                  <a:pt x="2172" y="1260"/>
                </a:lnTo>
                <a:lnTo>
                  <a:pt x="2153" y="1289"/>
                </a:lnTo>
                <a:lnTo>
                  <a:pt x="2133" y="1317"/>
                </a:lnTo>
                <a:lnTo>
                  <a:pt x="2123" y="1329"/>
                </a:lnTo>
                <a:lnTo>
                  <a:pt x="2111" y="1342"/>
                </a:lnTo>
                <a:lnTo>
                  <a:pt x="2100" y="1352"/>
                </a:lnTo>
                <a:lnTo>
                  <a:pt x="2087" y="1362"/>
                </a:lnTo>
                <a:lnTo>
                  <a:pt x="2081" y="1366"/>
                </a:lnTo>
                <a:lnTo>
                  <a:pt x="2074" y="1369"/>
                </a:lnTo>
                <a:lnTo>
                  <a:pt x="2066" y="1372"/>
                </a:lnTo>
                <a:lnTo>
                  <a:pt x="2059" y="1375"/>
                </a:lnTo>
                <a:lnTo>
                  <a:pt x="2051" y="1377"/>
                </a:lnTo>
                <a:lnTo>
                  <a:pt x="2043" y="1378"/>
                </a:lnTo>
                <a:lnTo>
                  <a:pt x="2036" y="1379"/>
                </a:lnTo>
                <a:lnTo>
                  <a:pt x="2027" y="1380"/>
                </a:lnTo>
                <a:lnTo>
                  <a:pt x="2026" y="1393"/>
                </a:lnTo>
                <a:lnTo>
                  <a:pt x="2022" y="1404"/>
                </a:lnTo>
                <a:lnTo>
                  <a:pt x="2018" y="1414"/>
                </a:lnTo>
                <a:lnTo>
                  <a:pt x="2013" y="1423"/>
                </a:lnTo>
                <a:lnTo>
                  <a:pt x="2005" y="1432"/>
                </a:lnTo>
                <a:lnTo>
                  <a:pt x="1997" y="1440"/>
                </a:lnTo>
                <a:lnTo>
                  <a:pt x="1988" y="1449"/>
                </a:lnTo>
                <a:lnTo>
                  <a:pt x="1978" y="1456"/>
                </a:lnTo>
                <a:lnTo>
                  <a:pt x="1958" y="1470"/>
                </a:lnTo>
                <a:lnTo>
                  <a:pt x="1937" y="1483"/>
                </a:lnTo>
                <a:lnTo>
                  <a:pt x="1917" y="1495"/>
                </a:lnTo>
                <a:lnTo>
                  <a:pt x="1901" y="1510"/>
                </a:lnTo>
                <a:lnTo>
                  <a:pt x="1885" y="1525"/>
                </a:lnTo>
                <a:lnTo>
                  <a:pt x="1873" y="1539"/>
                </a:lnTo>
                <a:lnTo>
                  <a:pt x="1864" y="1553"/>
                </a:lnTo>
                <a:lnTo>
                  <a:pt x="1857" y="1565"/>
                </a:lnTo>
                <a:lnTo>
                  <a:pt x="1848" y="1578"/>
                </a:lnTo>
                <a:lnTo>
                  <a:pt x="1838" y="1591"/>
                </a:lnTo>
                <a:lnTo>
                  <a:pt x="1825" y="1604"/>
                </a:lnTo>
                <a:lnTo>
                  <a:pt x="1807" y="1621"/>
                </a:lnTo>
                <a:lnTo>
                  <a:pt x="1801" y="1630"/>
                </a:lnTo>
                <a:lnTo>
                  <a:pt x="1796" y="1639"/>
                </a:lnTo>
                <a:lnTo>
                  <a:pt x="1793" y="1648"/>
                </a:lnTo>
                <a:lnTo>
                  <a:pt x="1790" y="1657"/>
                </a:lnTo>
                <a:lnTo>
                  <a:pt x="1786" y="1665"/>
                </a:lnTo>
                <a:lnTo>
                  <a:pt x="1782" y="1671"/>
                </a:lnTo>
                <a:lnTo>
                  <a:pt x="1780" y="1673"/>
                </a:lnTo>
                <a:lnTo>
                  <a:pt x="1776" y="1675"/>
                </a:lnTo>
                <a:lnTo>
                  <a:pt x="1772" y="1676"/>
                </a:lnTo>
                <a:lnTo>
                  <a:pt x="1768" y="1676"/>
                </a:lnTo>
                <a:lnTo>
                  <a:pt x="1749" y="1676"/>
                </a:lnTo>
                <a:lnTo>
                  <a:pt x="1733" y="1676"/>
                </a:lnTo>
                <a:lnTo>
                  <a:pt x="1718" y="1676"/>
                </a:lnTo>
                <a:lnTo>
                  <a:pt x="1707" y="1676"/>
                </a:lnTo>
                <a:lnTo>
                  <a:pt x="1702" y="1676"/>
                </a:lnTo>
                <a:lnTo>
                  <a:pt x="1695" y="1678"/>
                </a:lnTo>
                <a:lnTo>
                  <a:pt x="1689" y="1680"/>
                </a:lnTo>
                <a:lnTo>
                  <a:pt x="1682" y="1683"/>
                </a:lnTo>
                <a:lnTo>
                  <a:pt x="1668" y="1690"/>
                </a:lnTo>
                <a:lnTo>
                  <a:pt x="1652" y="1699"/>
                </a:lnTo>
                <a:lnTo>
                  <a:pt x="1634" y="1708"/>
                </a:lnTo>
                <a:lnTo>
                  <a:pt x="1613" y="1717"/>
                </a:lnTo>
                <a:lnTo>
                  <a:pt x="1602" y="1722"/>
                </a:lnTo>
                <a:lnTo>
                  <a:pt x="1589" y="1726"/>
                </a:lnTo>
                <a:lnTo>
                  <a:pt x="1576" y="1729"/>
                </a:lnTo>
                <a:lnTo>
                  <a:pt x="1561" y="1731"/>
                </a:lnTo>
                <a:lnTo>
                  <a:pt x="1558" y="1725"/>
                </a:lnTo>
                <a:lnTo>
                  <a:pt x="1555" y="1718"/>
                </a:lnTo>
                <a:lnTo>
                  <a:pt x="1548" y="1718"/>
                </a:lnTo>
                <a:lnTo>
                  <a:pt x="1541" y="1717"/>
                </a:lnTo>
                <a:lnTo>
                  <a:pt x="1536" y="1715"/>
                </a:lnTo>
                <a:lnTo>
                  <a:pt x="1532" y="1713"/>
                </a:lnTo>
                <a:lnTo>
                  <a:pt x="1528" y="1711"/>
                </a:lnTo>
                <a:lnTo>
                  <a:pt x="1525" y="1708"/>
                </a:lnTo>
                <a:lnTo>
                  <a:pt x="1522" y="1705"/>
                </a:lnTo>
                <a:lnTo>
                  <a:pt x="1520" y="1701"/>
                </a:lnTo>
                <a:lnTo>
                  <a:pt x="1517" y="1693"/>
                </a:lnTo>
                <a:lnTo>
                  <a:pt x="1515" y="1685"/>
                </a:lnTo>
                <a:lnTo>
                  <a:pt x="1515" y="1677"/>
                </a:lnTo>
                <a:lnTo>
                  <a:pt x="1515" y="1670"/>
                </a:lnTo>
                <a:lnTo>
                  <a:pt x="1489" y="1690"/>
                </a:lnTo>
                <a:lnTo>
                  <a:pt x="1462" y="1709"/>
                </a:lnTo>
                <a:lnTo>
                  <a:pt x="1449" y="1718"/>
                </a:lnTo>
                <a:lnTo>
                  <a:pt x="1437" y="1725"/>
                </a:lnTo>
                <a:lnTo>
                  <a:pt x="1432" y="1728"/>
                </a:lnTo>
                <a:lnTo>
                  <a:pt x="1426" y="1730"/>
                </a:lnTo>
                <a:lnTo>
                  <a:pt x="1421" y="1731"/>
                </a:lnTo>
                <a:lnTo>
                  <a:pt x="1415" y="1731"/>
                </a:lnTo>
                <a:lnTo>
                  <a:pt x="1413" y="1731"/>
                </a:lnTo>
                <a:lnTo>
                  <a:pt x="1410" y="1729"/>
                </a:lnTo>
                <a:lnTo>
                  <a:pt x="1406" y="1727"/>
                </a:lnTo>
                <a:lnTo>
                  <a:pt x="1403" y="1725"/>
                </a:lnTo>
                <a:lnTo>
                  <a:pt x="1400" y="1722"/>
                </a:lnTo>
                <a:lnTo>
                  <a:pt x="1398" y="1718"/>
                </a:lnTo>
                <a:lnTo>
                  <a:pt x="1395" y="1715"/>
                </a:lnTo>
                <a:lnTo>
                  <a:pt x="1395" y="1712"/>
                </a:lnTo>
                <a:lnTo>
                  <a:pt x="1372" y="1711"/>
                </a:lnTo>
                <a:lnTo>
                  <a:pt x="1349" y="1709"/>
                </a:lnTo>
                <a:lnTo>
                  <a:pt x="1338" y="1707"/>
                </a:lnTo>
                <a:lnTo>
                  <a:pt x="1327" y="1704"/>
                </a:lnTo>
                <a:lnTo>
                  <a:pt x="1316" y="1701"/>
                </a:lnTo>
                <a:lnTo>
                  <a:pt x="1307" y="1697"/>
                </a:lnTo>
                <a:lnTo>
                  <a:pt x="1297" y="1693"/>
                </a:lnTo>
                <a:lnTo>
                  <a:pt x="1289" y="1688"/>
                </a:lnTo>
                <a:lnTo>
                  <a:pt x="1281" y="1683"/>
                </a:lnTo>
                <a:lnTo>
                  <a:pt x="1275" y="1677"/>
                </a:lnTo>
                <a:lnTo>
                  <a:pt x="1269" y="1670"/>
                </a:lnTo>
                <a:lnTo>
                  <a:pt x="1266" y="1662"/>
                </a:lnTo>
                <a:lnTo>
                  <a:pt x="1264" y="1653"/>
                </a:lnTo>
                <a:lnTo>
                  <a:pt x="1263" y="1645"/>
                </a:lnTo>
                <a:lnTo>
                  <a:pt x="1263" y="1639"/>
                </a:lnTo>
                <a:lnTo>
                  <a:pt x="1264" y="1635"/>
                </a:lnTo>
                <a:lnTo>
                  <a:pt x="1266" y="1631"/>
                </a:lnTo>
                <a:lnTo>
                  <a:pt x="1268" y="1627"/>
                </a:lnTo>
                <a:lnTo>
                  <a:pt x="1272" y="1620"/>
                </a:lnTo>
                <a:lnTo>
                  <a:pt x="1279" y="1614"/>
                </a:lnTo>
                <a:lnTo>
                  <a:pt x="1286" y="1609"/>
                </a:lnTo>
                <a:lnTo>
                  <a:pt x="1290" y="1601"/>
                </a:lnTo>
                <a:lnTo>
                  <a:pt x="1292" y="1597"/>
                </a:lnTo>
                <a:lnTo>
                  <a:pt x="1294" y="1593"/>
                </a:lnTo>
                <a:lnTo>
                  <a:pt x="1296" y="1589"/>
                </a:lnTo>
                <a:lnTo>
                  <a:pt x="1296" y="1583"/>
                </a:lnTo>
                <a:lnTo>
                  <a:pt x="1296" y="1546"/>
                </a:lnTo>
                <a:lnTo>
                  <a:pt x="1309" y="1528"/>
                </a:lnTo>
                <a:lnTo>
                  <a:pt x="1309" y="1522"/>
                </a:lnTo>
                <a:lnTo>
                  <a:pt x="1256" y="1522"/>
                </a:lnTo>
                <a:lnTo>
                  <a:pt x="1249" y="1534"/>
                </a:lnTo>
                <a:lnTo>
                  <a:pt x="1255" y="1525"/>
                </a:lnTo>
                <a:lnTo>
                  <a:pt x="1263" y="1516"/>
                </a:lnTo>
                <a:lnTo>
                  <a:pt x="1269" y="1509"/>
                </a:lnTo>
                <a:lnTo>
                  <a:pt x="1276" y="1504"/>
                </a:lnTo>
                <a:lnTo>
                  <a:pt x="1276" y="1460"/>
                </a:lnTo>
                <a:lnTo>
                  <a:pt x="1270" y="1462"/>
                </a:lnTo>
                <a:lnTo>
                  <a:pt x="1265" y="1464"/>
                </a:lnTo>
                <a:lnTo>
                  <a:pt x="1260" y="1466"/>
                </a:lnTo>
                <a:lnTo>
                  <a:pt x="1256" y="1469"/>
                </a:lnTo>
                <a:lnTo>
                  <a:pt x="1249" y="1475"/>
                </a:lnTo>
                <a:lnTo>
                  <a:pt x="1243" y="1481"/>
                </a:lnTo>
                <a:lnTo>
                  <a:pt x="1237" y="1488"/>
                </a:lnTo>
                <a:lnTo>
                  <a:pt x="1232" y="1494"/>
                </a:lnTo>
                <a:lnTo>
                  <a:pt x="1229" y="1498"/>
                </a:lnTo>
                <a:lnTo>
                  <a:pt x="1225" y="1500"/>
                </a:lnTo>
                <a:lnTo>
                  <a:pt x="1221" y="1502"/>
                </a:lnTo>
                <a:lnTo>
                  <a:pt x="1216" y="1504"/>
                </a:lnTo>
                <a:lnTo>
                  <a:pt x="1189" y="1504"/>
                </a:lnTo>
                <a:lnTo>
                  <a:pt x="1222" y="1472"/>
                </a:lnTo>
                <a:lnTo>
                  <a:pt x="1252" y="1442"/>
                </a:lnTo>
                <a:lnTo>
                  <a:pt x="1280" y="1411"/>
                </a:lnTo>
                <a:lnTo>
                  <a:pt x="1309" y="1380"/>
                </a:lnTo>
                <a:lnTo>
                  <a:pt x="1305" y="1378"/>
                </a:lnTo>
                <a:lnTo>
                  <a:pt x="1301" y="1377"/>
                </a:lnTo>
                <a:lnTo>
                  <a:pt x="1298" y="1376"/>
                </a:lnTo>
                <a:lnTo>
                  <a:pt x="1294" y="1376"/>
                </a:lnTo>
                <a:lnTo>
                  <a:pt x="1287" y="1378"/>
                </a:lnTo>
                <a:lnTo>
                  <a:pt x="1280" y="1382"/>
                </a:lnTo>
                <a:lnTo>
                  <a:pt x="1267" y="1392"/>
                </a:lnTo>
                <a:lnTo>
                  <a:pt x="1256" y="1399"/>
                </a:lnTo>
                <a:lnTo>
                  <a:pt x="1230" y="1418"/>
                </a:lnTo>
                <a:lnTo>
                  <a:pt x="1185" y="1450"/>
                </a:lnTo>
                <a:lnTo>
                  <a:pt x="1142" y="1478"/>
                </a:lnTo>
                <a:lnTo>
                  <a:pt x="1123" y="1490"/>
                </a:lnTo>
                <a:lnTo>
                  <a:pt x="1123" y="1380"/>
                </a:lnTo>
                <a:lnTo>
                  <a:pt x="1113" y="1379"/>
                </a:lnTo>
                <a:lnTo>
                  <a:pt x="1106" y="1377"/>
                </a:lnTo>
                <a:lnTo>
                  <a:pt x="1099" y="1375"/>
                </a:lnTo>
                <a:lnTo>
                  <a:pt x="1093" y="1371"/>
                </a:lnTo>
                <a:lnTo>
                  <a:pt x="1090" y="1367"/>
                </a:lnTo>
                <a:lnTo>
                  <a:pt x="1088" y="1362"/>
                </a:lnTo>
                <a:lnTo>
                  <a:pt x="1088" y="1356"/>
                </a:lnTo>
                <a:lnTo>
                  <a:pt x="1090" y="1349"/>
                </a:lnTo>
                <a:lnTo>
                  <a:pt x="1078" y="1338"/>
                </a:lnTo>
                <a:lnTo>
                  <a:pt x="1064" y="1325"/>
                </a:lnTo>
                <a:lnTo>
                  <a:pt x="1047" y="1314"/>
                </a:lnTo>
                <a:lnTo>
                  <a:pt x="1030" y="1304"/>
                </a:lnTo>
                <a:lnTo>
                  <a:pt x="1020" y="1299"/>
                </a:lnTo>
                <a:lnTo>
                  <a:pt x="1011" y="1295"/>
                </a:lnTo>
                <a:lnTo>
                  <a:pt x="1001" y="1291"/>
                </a:lnTo>
                <a:lnTo>
                  <a:pt x="990" y="1288"/>
                </a:lnTo>
                <a:lnTo>
                  <a:pt x="980" y="1285"/>
                </a:lnTo>
                <a:lnTo>
                  <a:pt x="971" y="1283"/>
                </a:lnTo>
                <a:lnTo>
                  <a:pt x="961" y="1282"/>
                </a:lnTo>
                <a:lnTo>
                  <a:pt x="951" y="1282"/>
                </a:lnTo>
                <a:lnTo>
                  <a:pt x="941" y="1283"/>
                </a:lnTo>
                <a:lnTo>
                  <a:pt x="931" y="1285"/>
                </a:lnTo>
                <a:lnTo>
                  <a:pt x="923" y="1289"/>
                </a:lnTo>
                <a:lnTo>
                  <a:pt x="917" y="1294"/>
                </a:lnTo>
                <a:lnTo>
                  <a:pt x="831" y="1294"/>
                </a:lnTo>
                <a:lnTo>
                  <a:pt x="819" y="1301"/>
                </a:lnTo>
                <a:lnTo>
                  <a:pt x="807" y="1307"/>
                </a:lnTo>
                <a:lnTo>
                  <a:pt x="796" y="1312"/>
                </a:lnTo>
                <a:lnTo>
                  <a:pt x="785" y="1316"/>
                </a:lnTo>
                <a:lnTo>
                  <a:pt x="775" y="1319"/>
                </a:lnTo>
                <a:lnTo>
                  <a:pt x="764" y="1321"/>
                </a:lnTo>
                <a:lnTo>
                  <a:pt x="754" y="1323"/>
                </a:lnTo>
                <a:lnTo>
                  <a:pt x="745" y="1324"/>
                </a:lnTo>
                <a:lnTo>
                  <a:pt x="726" y="1326"/>
                </a:lnTo>
                <a:lnTo>
                  <a:pt x="706" y="1328"/>
                </a:lnTo>
                <a:lnTo>
                  <a:pt x="686" y="1332"/>
                </a:lnTo>
                <a:lnTo>
                  <a:pt x="664" y="1337"/>
                </a:lnTo>
                <a:lnTo>
                  <a:pt x="636" y="1345"/>
                </a:lnTo>
                <a:lnTo>
                  <a:pt x="596" y="1356"/>
                </a:lnTo>
                <a:lnTo>
                  <a:pt x="577" y="1362"/>
                </a:lnTo>
                <a:lnTo>
                  <a:pt x="560" y="1369"/>
                </a:lnTo>
                <a:lnTo>
                  <a:pt x="547" y="1374"/>
                </a:lnTo>
                <a:lnTo>
                  <a:pt x="538" y="1380"/>
                </a:lnTo>
                <a:lnTo>
                  <a:pt x="521" y="1402"/>
                </a:lnTo>
                <a:lnTo>
                  <a:pt x="507" y="1419"/>
                </a:lnTo>
                <a:lnTo>
                  <a:pt x="501" y="1426"/>
                </a:lnTo>
                <a:lnTo>
                  <a:pt x="493" y="1431"/>
                </a:lnTo>
                <a:lnTo>
                  <a:pt x="488" y="1433"/>
                </a:lnTo>
                <a:lnTo>
                  <a:pt x="483" y="1434"/>
                </a:lnTo>
                <a:lnTo>
                  <a:pt x="478" y="1435"/>
                </a:lnTo>
                <a:lnTo>
                  <a:pt x="472" y="1435"/>
                </a:lnTo>
                <a:lnTo>
                  <a:pt x="306" y="1435"/>
                </a:lnTo>
                <a:lnTo>
                  <a:pt x="291" y="1439"/>
                </a:lnTo>
                <a:lnTo>
                  <a:pt x="277" y="1444"/>
                </a:lnTo>
                <a:lnTo>
                  <a:pt x="265" y="1448"/>
                </a:lnTo>
                <a:lnTo>
                  <a:pt x="254" y="1453"/>
                </a:lnTo>
                <a:lnTo>
                  <a:pt x="233" y="1463"/>
                </a:lnTo>
                <a:lnTo>
                  <a:pt x="214" y="1473"/>
                </a:lnTo>
                <a:lnTo>
                  <a:pt x="204" y="1478"/>
                </a:lnTo>
                <a:lnTo>
                  <a:pt x="193" y="1482"/>
                </a:lnTo>
                <a:lnTo>
                  <a:pt x="182" y="1486"/>
                </a:lnTo>
                <a:lnTo>
                  <a:pt x="170" y="1490"/>
                </a:lnTo>
                <a:lnTo>
                  <a:pt x="157" y="1493"/>
                </a:lnTo>
                <a:lnTo>
                  <a:pt x="142" y="1495"/>
                </a:lnTo>
                <a:lnTo>
                  <a:pt x="125" y="1496"/>
                </a:lnTo>
                <a:lnTo>
                  <a:pt x="106" y="1496"/>
                </a:lnTo>
                <a:lnTo>
                  <a:pt x="95" y="1496"/>
                </a:lnTo>
                <a:lnTo>
                  <a:pt x="84" y="1495"/>
                </a:lnTo>
                <a:lnTo>
                  <a:pt x="75" y="1494"/>
                </a:lnTo>
                <a:lnTo>
                  <a:pt x="65" y="1492"/>
                </a:lnTo>
                <a:lnTo>
                  <a:pt x="55" y="1490"/>
                </a:lnTo>
                <a:lnTo>
                  <a:pt x="46" y="1487"/>
                </a:lnTo>
                <a:lnTo>
                  <a:pt x="38" y="1483"/>
                </a:lnTo>
                <a:lnTo>
                  <a:pt x="31" y="1479"/>
                </a:lnTo>
                <a:lnTo>
                  <a:pt x="24" y="1475"/>
                </a:lnTo>
                <a:lnTo>
                  <a:pt x="19" y="1470"/>
                </a:lnTo>
                <a:lnTo>
                  <a:pt x="13" y="1464"/>
                </a:lnTo>
                <a:lnTo>
                  <a:pt x="9" y="1458"/>
                </a:lnTo>
                <a:lnTo>
                  <a:pt x="4" y="1452"/>
                </a:lnTo>
                <a:lnTo>
                  <a:pt x="2" y="1445"/>
                </a:lnTo>
                <a:lnTo>
                  <a:pt x="1" y="1437"/>
                </a:lnTo>
                <a:lnTo>
                  <a:pt x="0" y="1429"/>
                </a:lnTo>
                <a:lnTo>
                  <a:pt x="1" y="1426"/>
                </a:lnTo>
                <a:lnTo>
                  <a:pt x="2" y="1423"/>
                </a:lnTo>
                <a:lnTo>
                  <a:pt x="4" y="1421"/>
                </a:lnTo>
                <a:lnTo>
                  <a:pt x="6" y="1418"/>
                </a:lnTo>
                <a:lnTo>
                  <a:pt x="13" y="1415"/>
                </a:lnTo>
                <a:lnTo>
                  <a:pt x="22" y="1413"/>
                </a:lnTo>
                <a:lnTo>
                  <a:pt x="39" y="1411"/>
                </a:lnTo>
                <a:lnTo>
                  <a:pt x="54" y="1411"/>
                </a:lnTo>
                <a:lnTo>
                  <a:pt x="58" y="1408"/>
                </a:lnTo>
                <a:lnTo>
                  <a:pt x="64" y="1404"/>
                </a:lnTo>
                <a:lnTo>
                  <a:pt x="68" y="1399"/>
                </a:lnTo>
                <a:lnTo>
                  <a:pt x="72" y="1393"/>
                </a:lnTo>
                <a:lnTo>
                  <a:pt x="82" y="1378"/>
                </a:lnTo>
                <a:lnTo>
                  <a:pt x="90" y="1361"/>
                </a:lnTo>
                <a:lnTo>
                  <a:pt x="97" y="1344"/>
                </a:lnTo>
                <a:lnTo>
                  <a:pt x="102" y="1325"/>
                </a:lnTo>
                <a:lnTo>
                  <a:pt x="105" y="1309"/>
                </a:lnTo>
                <a:lnTo>
                  <a:pt x="106" y="1294"/>
                </a:lnTo>
                <a:lnTo>
                  <a:pt x="106" y="1288"/>
                </a:lnTo>
                <a:lnTo>
                  <a:pt x="105" y="1284"/>
                </a:lnTo>
                <a:lnTo>
                  <a:pt x="103" y="1279"/>
                </a:lnTo>
                <a:lnTo>
                  <a:pt x="101" y="1275"/>
                </a:lnTo>
                <a:lnTo>
                  <a:pt x="95" y="1267"/>
                </a:lnTo>
                <a:lnTo>
                  <a:pt x="90" y="1260"/>
                </a:lnTo>
                <a:lnTo>
                  <a:pt x="83" y="1254"/>
                </a:lnTo>
                <a:lnTo>
                  <a:pt x="79" y="1248"/>
                </a:lnTo>
                <a:lnTo>
                  <a:pt x="77" y="1244"/>
                </a:lnTo>
                <a:lnTo>
                  <a:pt x="75" y="1241"/>
                </a:lnTo>
                <a:lnTo>
                  <a:pt x="73" y="1237"/>
                </a:lnTo>
                <a:lnTo>
                  <a:pt x="73" y="1232"/>
                </a:lnTo>
                <a:lnTo>
                  <a:pt x="73" y="1225"/>
                </a:lnTo>
                <a:lnTo>
                  <a:pt x="75" y="1218"/>
                </a:lnTo>
                <a:lnTo>
                  <a:pt x="77" y="1212"/>
                </a:lnTo>
                <a:lnTo>
                  <a:pt x="79" y="1207"/>
                </a:lnTo>
                <a:lnTo>
                  <a:pt x="86" y="1200"/>
                </a:lnTo>
                <a:lnTo>
                  <a:pt x="93" y="1193"/>
                </a:lnTo>
                <a:lnTo>
                  <a:pt x="101" y="1188"/>
                </a:lnTo>
                <a:lnTo>
                  <a:pt x="106" y="1182"/>
                </a:lnTo>
                <a:lnTo>
                  <a:pt x="110" y="1179"/>
                </a:lnTo>
                <a:lnTo>
                  <a:pt x="112" y="1175"/>
                </a:lnTo>
                <a:lnTo>
                  <a:pt x="113" y="1170"/>
                </a:lnTo>
                <a:lnTo>
                  <a:pt x="113" y="1165"/>
                </a:lnTo>
                <a:lnTo>
                  <a:pt x="113" y="1150"/>
                </a:lnTo>
                <a:lnTo>
                  <a:pt x="111" y="1137"/>
                </a:lnTo>
                <a:lnTo>
                  <a:pt x="109" y="1123"/>
                </a:lnTo>
                <a:lnTo>
                  <a:pt x="105" y="1110"/>
                </a:lnTo>
                <a:lnTo>
                  <a:pt x="98" y="1082"/>
                </a:lnTo>
                <a:lnTo>
                  <a:pt x="88" y="1056"/>
                </a:lnTo>
                <a:lnTo>
                  <a:pt x="78" y="1030"/>
                </a:lnTo>
                <a:lnTo>
                  <a:pt x="68" y="1006"/>
                </a:lnTo>
                <a:lnTo>
                  <a:pt x="59" y="982"/>
                </a:lnTo>
                <a:lnTo>
                  <a:pt x="54" y="961"/>
                </a:lnTo>
                <a:lnTo>
                  <a:pt x="54" y="930"/>
                </a:lnTo>
                <a:lnTo>
                  <a:pt x="58" y="943"/>
                </a:lnTo>
                <a:lnTo>
                  <a:pt x="64" y="954"/>
                </a:lnTo>
                <a:lnTo>
                  <a:pt x="71" y="964"/>
                </a:lnTo>
                <a:lnTo>
                  <a:pt x="80" y="973"/>
                </a:lnTo>
                <a:lnTo>
                  <a:pt x="80" y="949"/>
                </a:lnTo>
                <a:lnTo>
                  <a:pt x="80" y="954"/>
                </a:lnTo>
                <a:lnTo>
                  <a:pt x="82" y="958"/>
                </a:lnTo>
                <a:lnTo>
                  <a:pt x="84" y="962"/>
                </a:lnTo>
                <a:lnTo>
                  <a:pt x="88" y="966"/>
                </a:lnTo>
                <a:lnTo>
                  <a:pt x="92" y="969"/>
                </a:lnTo>
                <a:lnTo>
                  <a:pt x="97" y="971"/>
                </a:lnTo>
                <a:lnTo>
                  <a:pt x="102" y="973"/>
                </a:lnTo>
                <a:lnTo>
                  <a:pt x="106" y="973"/>
                </a:lnTo>
                <a:lnTo>
                  <a:pt x="113" y="964"/>
                </a:lnTo>
                <a:lnTo>
                  <a:pt x="122" y="955"/>
                </a:lnTo>
                <a:lnTo>
                  <a:pt x="126" y="951"/>
                </a:lnTo>
                <a:lnTo>
                  <a:pt x="129" y="946"/>
                </a:lnTo>
                <a:lnTo>
                  <a:pt x="132" y="940"/>
                </a:lnTo>
                <a:lnTo>
                  <a:pt x="133" y="936"/>
                </a:lnTo>
                <a:lnTo>
                  <a:pt x="132" y="923"/>
                </a:lnTo>
                <a:lnTo>
                  <a:pt x="128" y="913"/>
                </a:lnTo>
                <a:lnTo>
                  <a:pt x="125" y="903"/>
                </a:lnTo>
                <a:lnTo>
                  <a:pt x="120" y="895"/>
                </a:lnTo>
                <a:lnTo>
                  <a:pt x="115" y="887"/>
                </a:lnTo>
                <a:lnTo>
                  <a:pt x="111" y="879"/>
                </a:lnTo>
                <a:lnTo>
                  <a:pt x="107" y="871"/>
                </a:lnTo>
                <a:lnTo>
                  <a:pt x="106" y="862"/>
                </a:lnTo>
                <a:lnTo>
                  <a:pt x="107" y="855"/>
                </a:lnTo>
                <a:lnTo>
                  <a:pt x="111" y="847"/>
                </a:lnTo>
                <a:lnTo>
                  <a:pt x="115" y="839"/>
                </a:lnTo>
                <a:lnTo>
                  <a:pt x="121" y="831"/>
                </a:lnTo>
                <a:lnTo>
                  <a:pt x="126" y="823"/>
                </a:lnTo>
                <a:lnTo>
                  <a:pt x="132" y="818"/>
                </a:lnTo>
                <a:lnTo>
                  <a:pt x="136" y="814"/>
                </a:lnTo>
                <a:lnTo>
                  <a:pt x="139" y="813"/>
                </a:lnTo>
                <a:lnTo>
                  <a:pt x="139" y="807"/>
                </a:lnTo>
                <a:lnTo>
                  <a:pt x="140" y="800"/>
                </a:lnTo>
                <a:lnTo>
                  <a:pt x="143" y="792"/>
                </a:lnTo>
                <a:lnTo>
                  <a:pt x="146" y="783"/>
                </a:lnTo>
                <a:lnTo>
                  <a:pt x="147" y="765"/>
                </a:lnTo>
                <a:lnTo>
                  <a:pt x="149" y="751"/>
                </a:lnTo>
                <a:lnTo>
                  <a:pt x="151" y="737"/>
                </a:lnTo>
                <a:lnTo>
                  <a:pt x="153" y="721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9" name="Freeform 193"/>
          <p:cNvSpPr>
            <a:spLocks/>
          </p:cNvSpPr>
          <p:nvPr>
            <p:custDataLst>
              <p:tags r:id="rId120"/>
            </p:custDataLst>
          </p:nvPr>
        </p:nvSpPr>
        <p:spPr bwMode="auto">
          <a:xfrm>
            <a:off x="1211263" y="2958902"/>
            <a:ext cx="668337" cy="581025"/>
          </a:xfrm>
          <a:custGeom>
            <a:avLst/>
            <a:gdLst>
              <a:gd name="T0" fmla="*/ 235638210 w 1535"/>
              <a:gd name="T1" fmla="*/ 253903210 h 1109"/>
              <a:gd name="T2" fmla="*/ 246254101 w 1535"/>
              <a:gd name="T3" fmla="*/ 269548971 h 1109"/>
              <a:gd name="T4" fmla="*/ 231277692 w 1535"/>
              <a:gd name="T5" fmla="*/ 274215508 h 1109"/>
              <a:gd name="T6" fmla="*/ 223126158 w 1535"/>
              <a:gd name="T7" fmla="*/ 300566485 h 1109"/>
              <a:gd name="T8" fmla="*/ 201894376 w 1535"/>
              <a:gd name="T9" fmla="*/ 276136716 h 1109"/>
              <a:gd name="T10" fmla="*/ 188434461 w 1535"/>
              <a:gd name="T11" fmla="*/ 277783914 h 1109"/>
              <a:gd name="T12" fmla="*/ 173079255 w 1535"/>
              <a:gd name="T13" fmla="*/ 285195257 h 1109"/>
              <a:gd name="T14" fmla="*/ 149003448 w 1535"/>
              <a:gd name="T15" fmla="*/ 266529632 h 1109"/>
              <a:gd name="T16" fmla="*/ 122842518 w 1535"/>
              <a:gd name="T17" fmla="*/ 251707470 h 1109"/>
              <a:gd name="T18" fmla="*/ 111468162 w 1535"/>
              <a:gd name="T19" fmla="*/ 242374919 h 1109"/>
              <a:gd name="T20" fmla="*/ 101800134 w 1535"/>
              <a:gd name="T21" fmla="*/ 229198907 h 1109"/>
              <a:gd name="T22" fmla="*/ 91942272 w 1535"/>
              <a:gd name="T23" fmla="*/ 226728634 h 1109"/>
              <a:gd name="T24" fmla="*/ 83222107 w 1535"/>
              <a:gd name="T25" fmla="*/ 207789000 h 1109"/>
              <a:gd name="T26" fmla="*/ 88530052 w 1535"/>
              <a:gd name="T27" fmla="*/ 193515380 h 1109"/>
              <a:gd name="T28" fmla="*/ 85307231 w 1535"/>
              <a:gd name="T29" fmla="*/ 164968663 h 1109"/>
              <a:gd name="T30" fmla="*/ 66729204 w 1535"/>
              <a:gd name="T31" fmla="*/ 128461536 h 1109"/>
              <a:gd name="T32" fmla="*/ 57629807 w 1535"/>
              <a:gd name="T33" fmla="*/ 116932722 h 1109"/>
              <a:gd name="T34" fmla="*/ 55544683 w 1535"/>
              <a:gd name="T35" fmla="*/ 101286960 h 1109"/>
              <a:gd name="T36" fmla="*/ 41137340 w 1535"/>
              <a:gd name="T37" fmla="*/ 68073706 h 1109"/>
              <a:gd name="T38" fmla="*/ 31658710 w 1535"/>
              <a:gd name="T39" fmla="*/ 20312299 h 1109"/>
              <a:gd name="T40" fmla="*/ 15923837 w 1535"/>
              <a:gd name="T41" fmla="*/ 28546717 h 1109"/>
              <a:gd name="T42" fmla="*/ 21421616 w 1535"/>
              <a:gd name="T43" fmla="*/ 60936896 h 1109"/>
              <a:gd name="T44" fmla="*/ 28435889 w 1535"/>
              <a:gd name="T45" fmla="*/ 89483613 h 1109"/>
              <a:gd name="T46" fmla="*/ 37156054 w 1535"/>
              <a:gd name="T47" fmla="*/ 110344978 h 1109"/>
              <a:gd name="T48" fmla="*/ 37914519 w 1535"/>
              <a:gd name="T49" fmla="*/ 127637937 h 1109"/>
              <a:gd name="T50" fmla="*/ 40378875 w 1535"/>
              <a:gd name="T51" fmla="*/ 143832765 h 1109"/>
              <a:gd name="T52" fmla="*/ 49099040 w 1535"/>
              <a:gd name="T53" fmla="*/ 156733720 h 1109"/>
              <a:gd name="T54" fmla="*/ 40568274 w 1535"/>
              <a:gd name="T55" fmla="*/ 163595998 h 1109"/>
              <a:gd name="T56" fmla="*/ 36587423 w 1535"/>
              <a:gd name="T57" fmla="*/ 148773835 h 1109"/>
              <a:gd name="T58" fmla="*/ 22748711 w 1535"/>
              <a:gd name="T59" fmla="*/ 130108210 h 1109"/>
              <a:gd name="T60" fmla="*/ 27677424 w 1535"/>
              <a:gd name="T61" fmla="*/ 115286048 h 1109"/>
              <a:gd name="T62" fmla="*/ 16871700 w 1535"/>
              <a:gd name="T63" fmla="*/ 100463361 h 1109"/>
              <a:gd name="T64" fmla="*/ 5118547 w 1535"/>
              <a:gd name="T65" fmla="*/ 84268534 h 1109"/>
              <a:gd name="T66" fmla="*/ 12322219 w 1535"/>
              <a:gd name="T67" fmla="*/ 79327464 h 1109"/>
              <a:gd name="T68" fmla="*/ 12132820 w 1535"/>
              <a:gd name="T69" fmla="*/ 61760495 h 1109"/>
              <a:gd name="T70" fmla="*/ 1137261 w 1535"/>
              <a:gd name="T71" fmla="*/ 32115122 h 1109"/>
              <a:gd name="T72" fmla="*/ 7203671 w 1535"/>
              <a:gd name="T73" fmla="*/ 1372665 h 1109"/>
              <a:gd name="T74" fmla="*/ 39999643 w 1535"/>
              <a:gd name="T75" fmla="*/ 4941070 h 1109"/>
              <a:gd name="T76" fmla="*/ 68435532 w 1535"/>
              <a:gd name="T77" fmla="*/ 20861365 h 1109"/>
              <a:gd name="T78" fmla="*/ 94407064 w 1535"/>
              <a:gd name="T79" fmla="*/ 15096696 h 1109"/>
              <a:gd name="T80" fmla="*/ 112416025 w 1535"/>
              <a:gd name="T81" fmla="*/ 14822686 h 1109"/>
              <a:gd name="T82" fmla="*/ 119998929 w 1535"/>
              <a:gd name="T83" fmla="*/ 30193915 h 1109"/>
              <a:gd name="T84" fmla="*/ 132700379 w 1535"/>
              <a:gd name="T85" fmla="*/ 59015165 h 1109"/>
              <a:gd name="T86" fmla="*/ 142179009 w 1535"/>
              <a:gd name="T87" fmla="*/ 52701954 h 1109"/>
              <a:gd name="T88" fmla="*/ 155828323 w 1535"/>
              <a:gd name="T89" fmla="*/ 48310474 h 1109"/>
              <a:gd name="T90" fmla="*/ 166633612 w 1535"/>
              <a:gd name="T91" fmla="*/ 66975574 h 1109"/>
              <a:gd name="T92" fmla="*/ 171562761 w 1535"/>
              <a:gd name="T93" fmla="*/ 99365229 h 1109"/>
              <a:gd name="T94" fmla="*/ 182747283 w 1535"/>
              <a:gd name="T95" fmla="*/ 111168577 h 1109"/>
              <a:gd name="T96" fmla="*/ 185212075 w 1535"/>
              <a:gd name="T97" fmla="*/ 125167664 h 1109"/>
              <a:gd name="T98" fmla="*/ 176491474 w 1535"/>
              <a:gd name="T99" fmla="*/ 135049281 h 1109"/>
              <a:gd name="T100" fmla="*/ 173837719 w 1535"/>
              <a:gd name="T101" fmla="*/ 174026680 h 1109"/>
              <a:gd name="T102" fmla="*/ 181230789 w 1535"/>
              <a:gd name="T103" fmla="*/ 217121550 h 1109"/>
              <a:gd name="T104" fmla="*/ 199808816 w 1535"/>
              <a:gd name="T105" fmla="*/ 240727721 h 1109"/>
              <a:gd name="T106" fmla="*/ 221041034 w 1535"/>
              <a:gd name="T107" fmla="*/ 233041845 h 1109"/>
              <a:gd name="T108" fmla="*/ 236775472 w 1535"/>
              <a:gd name="T109" fmla="*/ 233316378 h 1109"/>
              <a:gd name="T110" fmla="*/ 245685471 w 1535"/>
              <a:gd name="T111" fmla="*/ 203671529 h 1109"/>
              <a:gd name="T112" fmla="*/ 253268374 w 1535"/>
              <a:gd name="T113" fmla="*/ 190221508 h 1109"/>
              <a:gd name="T114" fmla="*/ 285495280 w 1535"/>
              <a:gd name="T115" fmla="*/ 186104036 h 1109"/>
              <a:gd name="T116" fmla="*/ 284926649 w 1535"/>
              <a:gd name="T117" fmla="*/ 200103124 h 1109"/>
              <a:gd name="T118" fmla="*/ 278291608 w 1535"/>
              <a:gd name="T119" fmla="*/ 225356493 h 1109"/>
              <a:gd name="T120" fmla="*/ 259524183 w 1535"/>
              <a:gd name="T121" fmla="*/ 243747060 h 110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35" h="1109">
                <a:moveTo>
                  <a:pt x="1336" y="888"/>
                </a:moveTo>
                <a:lnTo>
                  <a:pt x="1319" y="891"/>
                </a:lnTo>
                <a:lnTo>
                  <a:pt x="1287" y="901"/>
                </a:lnTo>
                <a:lnTo>
                  <a:pt x="1270" y="907"/>
                </a:lnTo>
                <a:lnTo>
                  <a:pt x="1256" y="913"/>
                </a:lnTo>
                <a:lnTo>
                  <a:pt x="1251" y="916"/>
                </a:lnTo>
                <a:lnTo>
                  <a:pt x="1246" y="919"/>
                </a:lnTo>
                <a:lnTo>
                  <a:pt x="1244" y="922"/>
                </a:lnTo>
                <a:lnTo>
                  <a:pt x="1243" y="925"/>
                </a:lnTo>
                <a:lnTo>
                  <a:pt x="1243" y="929"/>
                </a:lnTo>
                <a:lnTo>
                  <a:pt x="1244" y="933"/>
                </a:lnTo>
                <a:lnTo>
                  <a:pt x="1246" y="937"/>
                </a:lnTo>
                <a:lnTo>
                  <a:pt x="1248" y="940"/>
                </a:lnTo>
                <a:lnTo>
                  <a:pt x="1255" y="946"/>
                </a:lnTo>
                <a:lnTo>
                  <a:pt x="1263" y="951"/>
                </a:lnTo>
                <a:lnTo>
                  <a:pt x="1282" y="961"/>
                </a:lnTo>
                <a:lnTo>
                  <a:pt x="1302" y="973"/>
                </a:lnTo>
                <a:lnTo>
                  <a:pt x="1299" y="982"/>
                </a:lnTo>
                <a:lnTo>
                  <a:pt x="1294" y="988"/>
                </a:lnTo>
                <a:lnTo>
                  <a:pt x="1289" y="993"/>
                </a:lnTo>
                <a:lnTo>
                  <a:pt x="1282" y="996"/>
                </a:lnTo>
                <a:lnTo>
                  <a:pt x="1275" y="998"/>
                </a:lnTo>
                <a:lnTo>
                  <a:pt x="1267" y="999"/>
                </a:lnTo>
                <a:lnTo>
                  <a:pt x="1258" y="999"/>
                </a:lnTo>
                <a:lnTo>
                  <a:pt x="1251" y="999"/>
                </a:lnTo>
                <a:lnTo>
                  <a:pt x="1234" y="999"/>
                </a:lnTo>
                <a:lnTo>
                  <a:pt x="1220" y="999"/>
                </a:lnTo>
                <a:lnTo>
                  <a:pt x="1213" y="1000"/>
                </a:lnTo>
                <a:lnTo>
                  <a:pt x="1209" y="1002"/>
                </a:lnTo>
                <a:lnTo>
                  <a:pt x="1204" y="1006"/>
                </a:lnTo>
                <a:lnTo>
                  <a:pt x="1203" y="1011"/>
                </a:lnTo>
                <a:lnTo>
                  <a:pt x="1193" y="1036"/>
                </a:lnTo>
                <a:lnTo>
                  <a:pt x="1185" y="1058"/>
                </a:lnTo>
                <a:lnTo>
                  <a:pt x="1181" y="1069"/>
                </a:lnTo>
                <a:lnTo>
                  <a:pt x="1178" y="1080"/>
                </a:lnTo>
                <a:lnTo>
                  <a:pt x="1177" y="1095"/>
                </a:lnTo>
                <a:lnTo>
                  <a:pt x="1176" y="1109"/>
                </a:lnTo>
                <a:lnTo>
                  <a:pt x="1165" y="1100"/>
                </a:lnTo>
                <a:lnTo>
                  <a:pt x="1153" y="1091"/>
                </a:lnTo>
                <a:lnTo>
                  <a:pt x="1141" y="1081"/>
                </a:lnTo>
                <a:lnTo>
                  <a:pt x="1130" y="1072"/>
                </a:lnTo>
                <a:lnTo>
                  <a:pt x="1112" y="1051"/>
                </a:lnTo>
                <a:lnTo>
                  <a:pt x="1090" y="1026"/>
                </a:lnTo>
                <a:lnTo>
                  <a:pt x="1078" y="1015"/>
                </a:lnTo>
                <a:lnTo>
                  <a:pt x="1065" y="1006"/>
                </a:lnTo>
                <a:lnTo>
                  <a:pt x="1058" y="1003"/>
                </a:lnTo>
                <a:lnTo>
                  <a:pt x="1052" y="1001"/>
                </a:lnTo>
                <a:lnTo>
                  <a:pt x="1044" y="999"/>
                </a:lnTo>
                <a:lnTo>
                  <a:pt x="1036" y="998"/>
                </a:lnTo>
                <a:lnTo>
                  <a:pt x="1028" y="999"/>
                </a:lnTo>
                <a:lnTo>
                  <a:pt x="1019" y="1000"/>
                </a:lnTo>
                <a:lnTo>
                  <a:pt x="1011" y="1002"/>
                </a:lnTo>
                <a:lnTo>
                  <a:pt x="1006" y="1005"/>
                </a:lnTo>
                <a:lnTo>
                  <a:pt x="994" y="1012"/>
                </a:lnTo>
                <a:lnTo>
                  <a:pt x="984" y="1020"/>
                </a:lnTo>
                <a:lnTo>
                  <a:pt x="974" y="1027"/>
                </a:lnTo>
                <a:lnTo>
                  <a:pt x="962" y="1035"/>
                </a:lnTo>
                <a:lnTo>
                  <a:pt x="955" y="1038"/>
                </a:lnTo>
                <a:lnTo>
                  <a:pt x="949" y="1040"/>
                </a:lnTo>
                <a:lnTo>
                  <a:pt x="940" y="1041"/>
                </a:lnTo>
                <a:lnTo>
                  <a:pt x="930" y="1042"/>
                </a:lnTo>
                <a:lnTo>
                  <a:pt x="922" y="1041"/>
                </a:lnTo>
                <a:lnTo>
                  <a:pt x="913" y="1039"/>
                </a:lnTo>
                <a:lnTo>
                  <a:pt x="902" y="1037"/>
                </a:lnTo>
                <a:lnTo>
                  <a:pt x="891" y="1032"/>
                </a:lnTo>
                <a:lnTo>
                  <a:pt x="868" y="1023"/>
                </a:lnTo>
                <a:lnTo>
                  <a:pt x="845" y="1011"/>
                </a:lnTo>
                <a:lnTo>
                  <a:pt x="823" y="999"/>
                </a:lnTo>
                <a:lnTo>
                  <a:pt x="805" y="987"/>
                </a:lnTo>
                <a:lnTo>
                  <a:pt x="797" y="982"/>
                </a:lnTo>
                <a:lnTo>
                  <a:pt x="790" y="976"/>
                </a:lnTo>
                <a:lnTo>
                  <a:pt x="786" y="971"/>
                </a:lnTo>
                <a:lnTo>
                  <a:pt x="784" y="967"/>
                </a:lnTo>
                <a:lnTo>
                  <a:pt x="731" y="973"/>
                </a:lnTo>
                <a:lnTo>
                  <a:pt x="714" y="962"/>
                </a:lnTo>
                <a:lnTo>
                  <a:pt x="697" y="953"/>
                </a:lnTo>
                <a:lnTo>
                  <a:pt x="680" y="945"/>
                </a:lnTo>
                <a:lnTo>
                  <a:pt x="658" y="937"/>
                </a:lnTo>
                <a:lnTo>
                  <a:pt x="653" y="932"/>
                </a:lnTo>
                <a:lnTo>
                  <a:pt x="650" y="925"/>
                </a:lnTo>
                <a:lnTo>
                  <a:pt x="648" y="917"/>
                </a:lnTo>
                <a:lnTo>
                  <a:pt x="644" y="910"/>
                </a:lnTo>
                <a:lnTo>
                  <a:pt x="642" y="904"/>
                </a:lnTo>
                <a:lnTo>
                  <a:pt x="639" y="898"/>
                </a:lnTo>
                <a:lnTo>
                  <a:pt x="638" y="896"/>
                </a:lnTo>
                <a:lnTo>
                  <a:pt x="636" y="895"/>
                </a:lnTo>
                <a:lnTo>
                  <a:pt x="633" y="894"/>
                </a:lnTo>
                <a:lnTo>
                  <a:pt x="631" y="894"/>
                </a:lnTo>
                <a:lnTo>
                  <a:pt x="607" y="887"/>
                </a:lnTo>
                <a:lnTo>
                  <a:pt x="588" y="883"/>
                </a:lnTo>
                <a:lnTo>
                  <a:pt x="575" y="882"/>
                </a:lnTo>
                <a:lnTo>
                  <a:pt x="565" y="880"/>
                </a:lnTo>
                <a:lnTo>
                  <a:pt x="561" y="879"/>
                </a:lnTo>
                <a:lnTo>
                  <a:pt x="558" y="877"/>
                </a:lnTo>
                <a:lnTo>
                  <a:pt x="554" y="874"/>
                </a:lnTo>
                <a:lnTo>
                  <a:pt x="551" y="870"/>
                </a:lnTo>
                <a:lnTo>
                  <a:pt x="546" y="857"/>
                </a:lnTo>
                <a:lnTo>
                  <a:pt x="538" y="838"/>
                </a:lnTo>
                <a:lnTo>
                  <a:pt x="537" y="835"/>
                </a:lnTo>
                <a:lnTo>
                  <a:pt x="535" y="833"/>
                </a:lnTo>
                <a:lnTo>
                  <a:pt x="532" y="831"/>
                </a:lnTo>
                <a:lnTo>
                  <a:pt x="530" y="829"/>
                </a:lnTo>
                <a:lnTo>
                  <a:pt x="524" y="828"/>
                </a:lnTo>
                <a:lnTo>
                  <a:pt x="517" y="828"/>
                </a:lnTo>
                <a:lnTo>
                  <a:pt x="509" y="828"/>
                </a:lnTo>
                <a:lnTo>
                  <a:pt x="501" y="828"/>
                </a:lnTo>
                <a:lnTo>
                  <a:pt x="493" y="828"/>
                </a:lnTo>
                <a:lnTo>
                  <a:pt x="485" y="826"/>
                </a:lnTo>
                <a:lnTo>
                  <a:pt x="480" y="822"/>
                </a:lnTo>
                <a:lnTo>
                  <a:pt x="472" y="816"/>
                </a:lnTo>
                <a:lnTo>
                  <a:pt x="464" y="806"/>
                </a:lnTo>
                <a:lnTo>
                  <a:pt x="457" y="796"/>
                </a:lnTo>
                <a:lnTo>
                  <a:pt x="450" y="784"/>
                </a:lnTo>
                <a:lnTo>
                  <a:pt x="445" y="773"/>
                </a:lnTo>
                <a:lnTo>
                  <a:pt x="442" y="768"/>
                </a:lnTo>
                <a:lnTo>
                  <a:pt x="440" y="762"/>
                </a:lnTo>
                <a:lnTo>
                  <a:pt x="439" y="757"/>
                </a:lnTo>
                <a:lnTo>
                  <a:pt x="439" y="751"/>
                </a:lnTo>
                <a:lnTo>
                  <a:pt x="439" y="747"/>
                </a:lnTo>
                <a:lnTo>
                  <a:pt x="440" y="743"/>
                </a:lnTo>
                <a:lnTo>
                  <a:pt x="441" y="739"/>
                </a:lnTo>
                <a:lnTo>
                  <a:pt x="443" y="735"/>
                </a:lnTo>
                <a:lnTo>
                  <a:pt x="449" y="728"/>
                </a:lnTo>
                <a:lnTo>
                  <a:pt x="456" y="720"/>
                </a:lnTo>
                <a:lnTo>
                  <a:pt x="461" y="713"/>
                </a:lnTo>
                <a:lnTo>
                  <a:pt x="467" y="705"/>
                </a:lnTo>
                <a:lnTo>
                  <a:pt x="469" y="700"/>
                </a:lnTo>
                <a:lnTo>
                  <a:pt x="471" y="694"/>
                </a:lnTo>
                <a:lnTo>
                  <a:pt x="472" y="689"/>
                </a:lnTo>
                <a:lnTo>
                  <a:pt x="472" y="684"/>
                </a:lnTo>
                <a:lnTo>
                  <a:pt x="471" y="664"/>
                </a:lnTo>
                <a:lnTo>
                  <a:pt x="468" y="647"/>
                </a:lnTo>
                <a:lnTo>
                  <a:pt x="463" y="630"/>
                </a:lnTo>
                <a:lnTo>
                  <a:pt x="457" y="615"/>
                </a:lnTo>
                <a:lnTo>
                  <a:pt x="450" y="601"/>
                </a:lnTo>
                <a:lnTo>
                  <a:pt x="441" y="589"/>
                </a:lnTo>
                <a:lnTo>
                  <a:pt x="431" y="576"/>
                </a:lnTo>
                <a:lnTo>
                  <a:pt x="423" y="565"/>
                </a:lnTo>
                <a:lnTo>
                  <a:pt x="402" y="543"/>
                </a:lnTo>
                <a:lnTo>
                  <a:pt x="382" y="520"/>
                </a:lnTo>
                <a:lnTo>
                  <a:pt x="373" y="509"/>
                </a:lnTo>
                <a:lnTo>
                  <a:pt x="366" y="496"/>
                </a:lnTo>
                <a:lnTo>
                  <a:pt x="358" y="483"/>
                </a:lnTo>
                <a:lnTo>
                  <a:pt x="352" y="468"/>
                </a:lnTo>
                <a:lnTo>
                  <a:pt x="350" y="464"/>
                </a:lnTo>
                <a:lnTo>
                  <a:pt x="348" y="460"/>
                </a:lnTo>
                <a:lnTo>
                  <a:pt x="345" y="456"/>
                </a:lnTo>
                <a:lnTo>
                  <a:pt x="341" y="453"/>
                </a:lnTo>
                <a:lnTo>
                  <a:pt x="333" y="447"/>
                </a:lnTo>
                <a:lnTo>
                  <a:pt x="324" y="441"/>
                </a:lnTo>
                <a:lnTo>
                  <a:pt x="314" y="435"/>
                </a:lnTo>
                <a:lnTo>
                  <a:pt x="306" y="429"/>
                </a:lnTo>
                <a:lnTo>
                  <a:pt x="304" y="426"/>
                </a:lnTo>
                <a:lnTo>
                  <a:pt x="301" y="422"/>
                </a:lnTo>
                <a:lnTo>
                  <a:pt x="300" y="417"/>
                </a:lnTo>
                <a:lnTo>
                  <a:pt x="300" y="413"/>
                </a:lnTo>
                <a:lnTo>
                  <a:pt x="306" y="404"/>
                </a:lnTo>
                <a:lnTo>
                  <a:pt x="313" y="394"/>
                </a:lnTo>
                <a:lnTo>
                  <a:pt x="306" y="391"/>
                </a:lnTo>
                <a:lnTo>
                  <a:pt x="300" y="388"/>
                </a:lnTo>
                <a:lnTo>
                  <a:pt x="297" y="380"/>
                </a:lnTo>
                <a:lnTo>
                  <a:pt x="293" y="369"/>
                </a:lnTo>
                <a:lnTo>
                  <a:pt x="286" y="356"/>
                </a:lnTo>
                <a:lnTo>
                  <a:pt x="279" y="344"/>
                </a:lnTo>
                <a:lnTo>
                  <a:pt x="262" y="321"/>
                </a:lnTo>
                <a:lnTo>
                  <a:pt x="252" y="308"/>
                </a:lnTo>
                <a:lnTo>
                  <a:pt x="245" y="291"/>
                </a:lnTo>
                <a:lnTo>
                  <a:pt x="238" y="278"/>
                </a:lnTo>
                <a:lnTo>
                  <a:pt x="230" y="267"/>
                </a:lnTo>
                <a:lnTo>
                  <a:pt x="224" y="258"/>
                </a:lnTo>
                <a:lnTo>
                  <a:pt x="217" y="248"/>
                </a:lnTo>
                <a:lnTo>
                  <a:pt x="211" y="239"/>
                </a:lnTo>
                <a:lnTo>
                  <a:pt x="205" y="228"/>
                </a:lnTo>
                <a:lnTo>
                  <a:pt x="200" y="216"/>
                </a:lnTo>
                <a:lnTo>
                  <a:pt x="193" y="195"/>
                </a:lnTo>
                <a:lnTo>
                  <a:pt x="187" y="176"/>
                </a:lnTo>
                <a:lnTo>
                  <a:pt x="182" y="158"/>
                </a:lnTo>
                <a:lnTo>
                  <a:pt x="178" y="140"/>
                </a:lnTo>
                <a:lnTo>
                  <a:pt x="171" y="107"/>
                </a:lnTo>
                <a:lnTo>
                  <a:pt x="167" y="74"/>
                </a:lnTo>
                <a:lnTo>
                  <a:pt x="155" y="74"/>
                </a:lnTo>
                <a:lnTo>
                  <a:pt x="146" y="73"/>
                </a:lnTo>
                <a:lnTo>
                  <a:pt x="138" y="71"/>
                </a:lnTo>
                <a:lnTo>
                  <a:pt x="132" y="69"/>
                </a:lnTo>
                <a:lnTo>
                  <a:pt x="120" y="64"/>
                </a:lnTo>
                <a:lnTo>
                  <a:pt x="106" y="56"/>
                </a:lnTo>
                <a:lnTo>
                  <a:pt x="97" y="74"/>
                </a:lnTo>
                <a:lnTo>
                  <a:pt x="89" y="94"/>
                </a:lnTo>
                <a:lnTo>
                  <a:pt x="84" y="104"/>
                </a:lnTo>
                <a:lnTo>
                  <a:pt x="82" y="114"/>
                </a:lnTo>
                <a:lnTo>
                  <a:pt x="80" y="124"/>
                </a:lnTo>
                <a:lnTo>
                  <a:pt x="80" y="135"/>
                </a:lnTo>
                <a:lnTo>
                  <a:pt x="81" y="148"/>
                </a:lnTo>
                <a:lnTo>
                  <a:pt x="83" y="160"/>
                </a:lnTo>
                <a:lnTo>
                  <a:pt x="87" y="171"/>
                </a:lnTo>
                <a:lnTo>
                  <a:pt x="90" y="182"/>
                </a:lnTo>
                <a:lnTo>
                  <a:pt x="101" y="203"/>
                </a:lnTo>
                <a:lnTo>
                  <a:pt x="113" y="222"/>
                </a:lnTo>
                <a:lnTo>
                  <a:pt x="125" y="241"/>
                </a:lnTo>
                <a:lnTo>
                  <a:pt x="136" y="263"/>
                </a:lnTo>
                <a:lnTo>
                  <a:pt x="140" y="273"/>
                </a:lnTo>
                <a:lnTo>
                  <a:pt x="144" y="284"/>
                </a:lnTo>
                <a:lnTo>
                  <a:pt x="146" y="296"/>
                </a:lnTo>
                <a:lnTo>
                  <a:pt x="146" y="308"/>
                </a:lnTo>
                <a:lnTo>
                  <a:pt x="147" y="314"/>
                </a:lnTo>
                <a:lnTo>
                  <a:pt x="148" y="320"/>
                </a:lnTo>
                <a:lnTo>
                  <a:pt x="150" y="326"/>
                </a:lnTo>
                <a:lnTo>
                  <a:pt x="154" y="332"/>
                </a:lnTo>
                <a:lnTo>
                  <a:pt x="161" y="344"/>
                </a:lnTo>
                <a:lnTo>
                  <a:pt x="170" y="355"/>
                </a:lnTo>
                <a:lnTo>
                  <a:pt x="178" y="366"/>
                </a:lnTo>
                <a:lnTo>
                  <a:pt x="185" y="375"/>
                </a:lnTo>
                <a:lnTo>
                  <a:pt x="191" y="383"/>
                </a:lnTo>
                <a:lnTo>
                  <a:pt x="193" y="388"/>
                </a:lnTo>
                <a:lnTo>
                  <a:pt x="195" y="395"/>
                </a:lnTo>
                <a:lnTo>
                  <a:pt x="196" y="402"/>
                </a:lnTo>
                <a:lnTo>
                  <a:pt x="196" y="409"/>
                </a:lnTo>
                <a:lnTo>
                  <a:pt x="198" y="415"/>
                </a:lnTo>
                <a:lnTo>
                  <a:pt x="196" y="429"/>
                </a:lnTo>
                <a:lnTo>
                  <a:pt x="195" y="441"/>
                </a:lnTo>
                <a:lnTo>
                  <a:pt x="195" y="446"/>
                </a:lnTo>
                <a:lnTo>
                  <a:pt x="195" y="452"/>
                </a:lnTo>
                <a:lnTo>
                  <a:pt x="196" y="456"/>
                </a:lnTo>
                <a:lnTo>
                  <a:pt x="198" y="461"/>
                </a:lnTo>
                <a:lnTo>
                  <a:pt x="200" y="465"/>
                </a:lnTo>
                <a:lnTo>
                  <a:pt x="203" y="469"/>
                </a:lnTo>
                <a:lnTo>
                  <a:pt x="207" y="472"/>
                </a:lnTo>
                <a:lnTo>
                  <a:pt x="213" y="474"/>
                </a:lnTo>
                <a:lnTo>
                  <a:pt x="211" y="483"/>
                </a:lnTo>
                <a:lnTo>
                  <a:pt x="210" y="489"/>
                </a:lnTo>
                <a:lnTo>
                  <a:pt x="210" y="495"/>
                </a:lnTo>
                <a:lnTo>
                  <a:pt x="211" y="499"/>
                </a:lnTo>
                <a:lnTo>
                  <a:pt x="212" y="509"/>
                </a:lnTo>
                <a:lnTo>
                  <a:pt x="213" y="524"/>
                </a:lnTo>
                <a:lnTo>
                  <a:pt x="221" y="525"/>
                </a:lnTo>
                <a:lnTo>
                  <a:pt x="228" y="528"/>
                </a:lnTo>
                <a:lnTo>
                  <a:pt x="236" y="533"/>
                </a:lnTo>
                <a:lnTo>
                  <a:pt x="244" y="539"/>
                </a:lnTo>
                <a:lnTo>
                  <a:pt x="250" y="546"/>
                </a:lnTo>
                <a:lnTo>
                  <a:pt x="255" y="553"/>
                </a:lnTo>
                <a:lnTo>
                  <a:pt x="258" y="560"/>
                </a:lnTo>
                <a:lnTo>
                  <a:pt x="259" y="567"/>
                </a:lnTo>
                <a:lnTo>
                  <a:pt x="259" y="571"/>
                </a:lnTo>
                <a:lnTo>
                  <a:pt x="258" y="575"/>
                </a:lnTo>
                <a:lnTo>
                  <a:pt x="257" y="579"/>
                </a:lnTo>
                <a:lnTo>
                  <a:pt x="255" y="583"/>
                </a:lnTo>
                <a:lnTo>
                  <a:pt x="250" y="590"/>
                </a:lnTo>
                <a:lnTo>
                  <a:pt x="245" y="596"/>
                </a:lnTo>
                <a:lnTo>
                  <a:pt x="232" y="604"/>
                </a:lnTo>
                <a:lnTo>
                  <a:pt x="219" y="610"/>
                </a:lnTo>
                <a:lnTo>
                  <a:pt x="216" y="603"/>
                </a:lnTo>
                <a:lnTo>
                  <a:pt x="214" y="596"/>
                </a:lnTo>
                <a:lnTo>
                  <a:pt x="213" y="587"/>
                </a:lnTo>
                <a:lnTo>
                  <a:pt x="213" y="580"/>
                </a:lnTo>
                <a:lnTo>
                  <a:pt x="213" y="573"/>
                </a:lnTo>
                <a:lnTo>
                  <a:pt x="212" y="566"/>
                </a:lnTo>
                <a:lnTo>
                  <a:pt x="210" y="560"/>
                </a:lnTo>
                <a:lnTo>
                  <a:pt x="206" y="555"/>
                </a:lnTo>
                <a:lnTo>
                  <a:pt x="203" y="550"/>
                </a:lnTo>
                <a:lnTo>
                  <a:pt x="199" y="546"/>
                </a:lnTo>
                <a:lnTo>
                  <a:pt x="193" y="542"/>
                </a:lnTo>
                <a:lnTo>
                  <a:pt x="188" y="537"/>
                </a:lnTo>
                <a:lnTo>
                  <a:pt x="173" y="528"/>
                </a:lnTo>
                <a:lnTo>
                  <a:pt x="158" y="519"/>
                </a:lnTo>
                <a:lnTo>
                  <a:pt x="144" y="510"/>
                </a:lnTo>
                <a:lnTo>
                  <a:pt x="132" y="499"/>
                </a:lnTo>
                <a:lnTo>
                  <a:pt x="126" y="494"/>
                </a:lnTo>
                <a:lnTo>
                  <a:pt x="123" y="488"/>
                </a:lnTo>
                <a:lnTo>
                  <a:pt x="121" y="482"/>
                </a:lnTo>
                <a:lnTo>
                  <a:pt x="120" y="474"/>
                </a:lnTo>
                <a:lnTo>
                  <a:pt x="121" y="468"/>
                </a:lnTo>
                <a:lnTo>
                  <a:pt x="124" y="461"/>
                </a:lnTo>
                <a:lnTo>
                  <a:pt x="128" y="456"/>
                </a:lnTo>
                <a:lnTo>
                  <a:pt x="133" y="450"/>
                </a:lnTo>
                <a:lnTo>
                  <a:pt x="138" y="444"/>
                </a:lnTo>
                <a:lnTo>
                  <a:pt x="143" y="438"/>
                </a:lnTo>
                <a:lnTo>
                  <a:pt x="145" y="432"/>
                </a:lnTo>
                <a:lnTo>
                  <a:pt x="146" y="426"/>
                </a:lnTo>
                <a:lnTo>
                  <a:pt x="146" y="420"/>
                </a:lnTo>
                <a:lnTo>
                  <a:pt x="145" y="415"/>
                </a:lnTo>
                <a:lnTo>
                  <a:pt x="144" y="411"/>
                </a:lnTo>
                <a:lnTo>
                  <a:pt x="142" y="406"/>
                </a:lnTo>
                <a:lnTo>
                  <a:pt x="136" y="399"/>
                </a:lnTo>
                <a:lnTo>
                  <a:pt x="128" y="391"/>
                </a:lnTo>
                <a:lnTo>
                  <a:pt x="120" y="385"/>
                </a:lnTo>
                <a:lnTo>
                  <a:pt x="111" y="378"/>
                </a:lnTo>
                <a:lnTo>
                  <a:pt x="100" y="372"/>
                </a:lnTo>
                <a:lnTo>
                  <a:pt x="89" y="366"/>
                </a:lnTo>
                <a:lnTo>
                  <a:pt x="78" y="359"/>
                </a:lnTo>
                <a:lnTo>
                  <a:pt x="68" y="353"/>
                </a:lnTo>
                <a:lnTo>
                  <a:pt x="57" y="347"/>
                </a:lnTo>
                <a:lnTo>
                  <a:pt x="48" y="339"/>
                </a:lnTo>
                <a:lnTo>
                  <a:pt x="41" y="332"/>
                </a:lnTo>
                <a:lnTo>
                  <a:pt x="34" y="323"/>
                </a:lnTo>
                <a:lnTo>
                  <a:pt x="32" y="318"/>
                </a:lnTo>
                <a:lnTo>
                  <a:pt x="30" y="313"/>
                </a:lnTo>
                <a:lnTo>
                  <a:pt x="27" y="307"/>
                </a:lnTo>
                <a:lnTo>
                  <a:pt x="27" y="302"/>
                </a:lnTo>
                <a:lnTo>
                  <a:pt x="34" y="302"/>
                </a:lnTo>
                <a:lnTo>
                  <a:pt x="41" y="301"/>
                </a:lnTo>
                <a:lnTo>
                  <a:pt x="46" y="300"/>
                </a:lnTo>
                <a:lnTo>
                  <a:pt x="50" y="298"/>
                </a:lnTo>
                <a:lnTo>
                  <a:pt x="55" y="297"/>
                </a:lnTo>
                <a:lnTo>
                  <a:pt x="59" y="294"/>
                </a:lnTo>
                <a:lnTo>
                  <a:pt x="62" y="292"/>
                </a:lnTo>
                <a:lnTo>
                  <a:pt x="65" y="289"/>
                </a:lnTo>
                <a:lnTo>
                  <a:pt x="69" y="282"/>
                </a:lnTo>
                <a:lnTo>
                  <a:pt x="71" y="274"/>
                </a:lnTo>
                <a:lnTo>
                  <a:pt x="73" y="264"/>
                </a:lnTo>
                <a:lnTo>
                  <a:pt x="73" y="252"/>
                </a:lnTo>
                <a:lnTo>
                  <a:pt x="73" y="247"/>
                </a:lnTo>
                <a:lnTo>
                  <a:pt x="72" y="242"/>
                </a:lnTo>
                <a:lnTo>
                  <a:pt x="71" y="237"/>
                </a:lnTo>
                <a:lnTo>
                  <a:pt x="69" y="233"/>
                </a:lnTo>
                <a:lnTo>
                  <a:pt x="64" y="225"/>
                </a:lnTo>
                <a:lnTo>
                  <a:pt x="58" y="217"/>
                </a:lnTo>
                <a:lnTo>
                  <a:pt x="43" y="205"/>
                </a:lnTo>
                <a:lnTo>
                  <a:pt x="27" y="191"/>
                </a:lnTo>
                <a:lnTo>
                  <a:pt x="19" y="176"/>
                </a:lnTo>
                <a:lnTo>
                  <a:pt x="13" y="163"/>
                </a:lnTo>
                <a:lnTo>
                  <a:pt x="10" y="151"/>
                </a:lnTo>
                <a:lnTo>
                  <a:pt x="9" y="139"/>
                </a:lnTo>
                <a:lnTo>
                  <a:pt x="8" y="128"/>
                </a:lnTo>
                <a:lnTo>
                  <a:pt x="6" y="117"/>
                </a:lnTo>
                <a:lnTo>
                  <a:pt x="4" y="106"/>
                </a:lnTo>
                <a:lnTo>
                  <a:pt x="0" y="93"/>
                </a:lnTo>
                <a:lnTo>
                  <a:pt x="0" y="50"/>
                </a:lnTo>
                <a:lnTo>
                  <a:pt x="1" y="36"/>
                </a:lnTo>
                <a:lnTo>
                  <a:pt x="3" y="22"/>
                </a:lnTo>
                <a:lnTo>
                  <a:pt x="5" y="10"/>
                </a:lnTo>
                <a:lnTo>
                  <a:pt x="6" y="0"/>
                </a:lnTo>
                <a:lnTo>
                  <a:pt x="23" y="4"/>
                </a:lnTo>
                <a:lnTo>
                  <a:pt x="38" y="5"/>
                </a:lnTo>
                <a:lnTo>
                  <a:pt x="53" y="6"/>
                </a:lnTo>
                <a:lnTo>
                  <a:pt x="66" y="5"/>
                </a:lnTo>
                <a:lnTo>
                  <a:pt x="92" y="2"/>
                </a:lnTo>
                <a:lnTo>
                  <a:pt x="120" y="0"/>
                </a:lnTo>
                <a:lnTo>
                  <a:pt x="140" y="1"/>
                </a:lnTo>
                <a:lnTo>
                  <a:pt x="159" y="4"/>
                </a:lnTo>
                <a:lnTo>
                  <a:pt x="178" y="7"/>
                </a:lnTo>
                <a:lnTo>
                  <a:pt x="194" y="13"/>
                </a:lnTo>
                <a:lnTo>
                  <a:pt x="211" y="18"/>
                </a:lnTo>
                <a:lnTo>
                  <a:pt x="226" y="25"/>
                </a:lnTo>
                <a:lnTo>
                  <a:pt x="243" y="33"/>
                </a:lnTo>
                <a:lnTo>
                  <a:pt x="258" y="41"/>
                </a:lnTo>
                <a:lnTo>
                  <a:pt x="273" y="48"/>
                </a:lnTo>
                <a:lnTo>
                  <a:pt x="290" y="55"/>
                </a:lnTo>
                <a:lnTo>
                  <a:pt x="306" y="62"/>
                </a:lnTo>
                <a:lnTo>
                  <a:pt x="324" y="68"/>
                </a:lnTo>
                <a:lnTo>
                  <a:pt x="342" y="73"/>
                </a:lnTo>
                <a:lnTo>
                  <a:pt x="361" y="76"/>
                </a:lnTo>
                <a:lnTo>
                  <a:pt x="383" y="79"/>
                </a:lnTo>
                <a:lnTo>
                  <a:pt x="405" y="80"/>
                </a:lnTo>
                <a:lnTo>
                  <a:pt x="419" y="79"/>
                </a:lnTo>
                <a:lnTo>
                  <a:pt x="432" y="78"/>
                </a:lnTo>
                <a:lnTo>
                  <a:pt x="443" y="77"/>
                </a:lnTo>
                <a:lnTo>
                  <a:pt x="452" y="74"/>
                </a:lnTo>
                <a:lnTo>
                  <a:pt x="470" y="68"/>
                </a:lnTo>
                <a:lnTo>
                  <a:pt x="484" y="62"/>
                </a:lnTo>
                <a:lnTo>
                  <a:pt x="498" y="55"/>
                </a:lnTo>
                <a:lnTo>
                  <a:pt x="515" y="49"/>
                </a:lnTo>
                <a:lnTo>
                  <a:pt x="524" y="47"/>
                </a:lnTo>
                <a:lnTo>
                  <a:pt x="534" y="45"/>
                </a:lnTo>
                <a:lnTo>
                  <a:pt x="546" y="44"/>
                </a:lnTo>
                <a:lnTo>
                  <a:pt x="559" y="44"/>
                </a:lnTo>
                <a:lnTo>
                  <a:pt x="569" y="44"/>
                </a:lnTo>
                <a:lnTo>
                  <a:pt x="577" y="46"/>
                </a:lnTo>
                <a:lnTo>
                  <a:pt x="585" y="50"/>
                </a:lnTo>
                <a:lnTo>
                  <a:pt x="593" y="54"/>
                </a:lnTo>
                <a:lnTo>
                  <a:pt x="598" y="59"/>
                </a:lnTo>
                <a:lnTo>
                  <a:pt x="603" y="65"/>
                </a:lnTo>
                <a:lnTo>
                  <a:pt x="607" y="71"/>
                </a:lnTo>
                <a:lnTo>
                  <a:pt x="610" y="77"/>
                </a:lnTo>
                <a:lnTo>
                  <a:pt x="617" y="90"/>
                </a:lnTo>
                <a:lnTo>
                  <a:pt x="622" y="101"/>
                </a:lnTo>
                <a:lnTo>
                  <a:pt x="626" y="105"/>
                </a:lnTo>
                <a:lnTo>
                  <a:pt x="629" y="108"/>
                </a:lnTo>
                <a:lnTo>
                  <a:pt x="633" y="110"/>
                </a:lnTo>
                <a:lnTo>
                  <a:pt x="638" y="111"/>
                </a:lnTo>
                <a:lnTo>
                  <a:pt x="642" y="121"/>
                </a:lnTo>
                <a:lnTo>
                  <a:pt x="649" y="134"/>
                </a:lnTo>
                <a:lnTo>
                  <a:pt x="658" y="151"/>
                </a:lnTo>
                <a:lnTo>
                  <a:pt x="667" y="169"/>
                </a:lnTo>
                <a:lnTo>
                  <a:pt x="678" y="186"/>
                </a:lnTo>
                <a:lnTo>
                  <a:pt x="689" y="202"/>
                </a:lnTo>
                <a:lnTo>
                  <a:pt x="695" y="209"/>
                </a:lnTo>
                <a:lnTo>
                  <a:pt x="700" y="215"/>
                </a:lnTo>
                <a:lnTo>
                  <a:pt x="706" y="219"/>
                </a:lnTo>
                <a:lnTo>
                  <a:pt x="711" y="222"/>
                </a:lnTo>
                <a:lnTo>
                  <a:pt x="738" y="222"/>
                </a:lnTo>
                <a:lnTo>
                  <a:pt x="738" y="217"/>
                </a:lnTo>
                <a:lnTo>
                  <a:pt x="739" y="211"/>
                </a:lnTo>
                <a:lnTo>
                  <a:pt x="741" y="206"/>
                </a:lnTo>
                <a:lnTo>
                  <a:pt x="743" y="202"/>
                </a:lnTo>
                <a:lnTo>
                  <a:pt x="747" y="196"/>
                </a:lnTo>
                <a:lnTo>
                  <a:pt x="750" y="192"/>
                </a:lnTo>
                <a:lnTo>
                  <a:pt x="754" y="189"/>
                </a:lnTo>
                <a:lnTo>
                  <a:pt x="759" y="185"/>
                </a:lnTo>
                <a:lnTo>
                  <a:pt x="768" y="180"/>
                </a:lnTo>
                <a:lnTo>
                  <a:pt x="779" y="176"/>
                </a:lnTo>
                <a:lnTo>
                  <a:pt x="792" y="173"/>
                </a:lnTo>
                <a:lnTo>
                  <a:pt x="805" y="173"/>
                </a:lnTo>
                <a:lnTo>
                  <a:pt x="810" y="173"/>
                </a:lnTo>
                <a:lnTo>
                  <a:pt x="816" y="174"/>
                </a:lnTo>
                <a:lnTo>
                  <a:pt x="822" y="176"/>
                </a:lnTo>
                <a:lnTo>
                  <a:pt x="828" y="178"/>
                </a:lnTo>
                <a:lnTo>
                  <a:pt x="833" y="181"/>
                </a:lnTo>
                <a:lnTo>
                  <a:pt x="838" y="185"/>
                </a:lnTo>
                <a:lnTo>
                  <a:pt x="843" y="189"/>
                </a:lnTo>
                <a:lnTo>
                  <a:pt x="848" y="193"/>
                </a:lnTo>
                <a:lnTo>
                  <a:pt x="856" y="205"/>
                </a:lnTo>
                <a:lnTo>
                  <a:pt x="865" y="217"/>
                </a:lnTo>
                <a:lnTo>
                  <a:pt x="872" y="230"/>
                </a:lnTo>
                <a:lnTo>
                  <a:pt x="879" y="244"/>
                </a:lnTo>
                <a:lnTo>
                  <a:pt x="885" y="260"/>
                </a:lnTo>
                <a:lnTo>
                  <a:pt x="889" y="275"/>
                </a:lnTo>
                <a:lnTo>
                  <a:pt x="894" y="290"/>
                </a:lnTo>
                <a:lnTo>
                  <a:pt x="898" y="305"/>
                </a:lnTo>
                <a:lnTo>
                  <a:pt x="900" y="320"/>
                </a:lnTo>
                <a:lnTo>
                  <a:pt x="902" y="334"/>
                </a:lnTo>
                <a:lnTo>
                  <a:pt x="904" y="346"/>
                </a:lnTo>
                <a:lnTo>
                  <a:pt x="904" y="357"/>
                </a:lnTo>
                <a:lnTo>
                  <a:pt x="905" y="362"/>
                </a:lnTo>
                <a:lnTo>
                  <a:pt x="906" y="367"/>
                </a:lnTo>
                <a:lnTo>
                  <a:pt x="908" y="372"/>
                </a:lnTo>
                <a:lnTo>
                  <a:pt x="910" y="376"/>
                </a:lnTo>
                <a:lnTo>
                  <a:pt x="918" y="384"/>
                </a:lnTo>
                <a:lnTo>
                  <a:pt x="928" y="391"/>
                </a:lnTo>
                <a:lnTo>
                  <a:pt x="939" y="398"/>
                </a:lnTo>
                <a:lnTo>
                  <a:pt x="952" y="402"/>
                </a:lnTo>
                <a:lnTo>
                  <a:pt x="957" y="404"/>
                </a:lnTo>
                <a:lnTo>
                  <a:pt x="964" y="405"/>
                </a:lnTo>
                <a:lnTo>
                  <a:pt x="971" y="406"/>
                </a:lnTo>
                <a:lnTo>
                  <a:pt x="977" y="407"/>
                </a:lnTo>
                <a:lnTo>
                  <a:pt x="977" y="394"/>
                </a:lnTo>
                <a:lnTo>
                  <a:pt x="976" y="414"/>
                </a:lnTo>
                <a:lnTo>
                  <a:pt x="975" y="430"/>
                </a:lnTo>
                <a:lnTo>
                  <a:pt x="974" y="437"/>
                </a:lnTo>
                <a:lnTo>
                  <a:pt x="974" y="443"/>
                </a:lnTo>
                <a:lnTo>
                  <a:pt x="975" y="449"/>
                </a:lnTo>
                <a:lnTo>
                  <a:pt x="977" y="456"/>
                </a:lnTo>
                <a:lnTo>
                  <a:pt x="971" y="457"/>
                </a:lnTo>
                <a:lnTo>
                  <a:pt x="964" y="458"/>
                </a:lnTo>
                <a:lnTo>
                  <a:pt x="958" y="461"/>
                </a:lnTo>
                <a:lnTo>
                  <a:pt x="953" y="464"/>
                </a:lnTo>
                <a:lnTo>
                  <a:pt x="949" y="467"/>
                </a:lnTo>
                <a:lnTo>
                  <a:pt x="944" y="471"/>
                </a:lnTo>
                <a:lnTo>
                  <a:pt x="940" y="475"/>
                </a:lnTo>
                <a:lnTo>
                  <a:pt x="936" y="481"/>
                </a:lnTo>
                <a:lnTo>
                  <a:pt x="931" y="492"/>
                </a:lnTo>
                <a:lnTo>
                  <a:pt x="926" y="504"/>
                </a:lnTo>
                <a:lnTo>
                  <a:pt x="922" y="517"/>
                </a:lnTo>
                <a:lnTo>
                  <a:pt x="920" y="531"/>
                </a:lnTo>
                <a:lnTo>
                  <a:pt x="918" y="546"/>
                </a:lnTo>
                <a:lnTo>
                  <a:pt x="917" y="561"/>
                </a:lnTo>
                <a:lnTo>
                  <a:pt x="917" y="575"/>
                </a:lnTo>
                <a:lnTo>
                  <a:pt x="917" y="590"/>
                </a:lnTo>
                <a:lnTo>
                  <a:pt x="917" y="615"/>
                </a:lnTo>
                <a:lnTo>
                  <a:pt x="917" y="634"/>
                </a:lnTo>
                <a:lnTo>
                  <a:pt x="917" y="654"/>
                </a:lnTo>
                <a:lnTo>
                  <a:pt x="918" y="685"/>
                </a:lnTo>
                <a:lnTo>
                  <a:pt x="919" y="702"/>
                </a:lnTo>
                <a:lnTo>
                  <a:pt x="920" y="717"/>
                </a:lnTo>
                <a:lnTo>
                  <a:pt x="921" y="730"/>
                </a:lnTo>
                <a:lnTo>
                  <a:pt x="923" y="739"/>
                </a:lnTo>
                <a:lnTo>
                  <a:pt x="933" y="758"/>
                </a:lnTo>
                <a:lnTo>
                  <a:pt x="947" y="780"/>
                </a:lnTo>
                <a:lnTo>
                  <a:pt x="956" y="791"/>
                </a:lnTo>
                <a:lnTo>
                  <a:pt x="965" y="803"/>
                </a:lnTo>
                <a:lnTo>
                  <a:pt x="975" y="816"/>
                </a:lnTo>
                <a:lnTo>
                  <a:pt x="985" y="827"/>
                </a:lnTo>
                <a:lnTo>
                  <a:pt x="996" y="838"/>
                </a:lnTo>
                <a:lnTo>
                  <a:pt x="1007" y="848"/>
                </a:lnTo>
                <a:lnTo>
                  <a:pt x="1019" y="857"/>
                </a:lnTo>
                <a:lnTo>
                  <a:pt x="1030" y="865"/>
                </a:lnTo>
                <a:lnTo>
                  <a:pt x="1042" y="872"/>
                </a:lnTo>
                <a:lnTo>
                  <a:pt x="1054" y="877"/>
                </a:lnTo>
                <a:lnTo>
                  <a:pt x="1065" y="880"/>
                </a:lnTo>
                <a:lnTo>
                  <a:pt x="1077" y="881"/>
                </a:lnTo>
                <a:lnTo>
                  <a:pt x="1090" y="877"/>
                </a:lnTo>
                <a:lnTo>
                  <a:pt x="1114" y="865"/>
                </a:lnTo>
                <a:lnTo>
                  <a:pt x="1126" y="860"/>
                </a:lnTo>
                <a:lnTo>
                  <a:pt x="1140" y="855"/>
                </a:lnTo>
                <a:lnTo>
                  <a:pt x="1149" y="852"/>
                </a:lnTo>
                <a:lnTo>
                  <a:pt x="1156" y="850"/>
                </a:lnTo>
                <a:lnTo>
                  <a:pt x="1166" y="849"/>
                </a:lnTo>
                <a:lnTo>
                  <a:pt x="1178" y="849"/>
                </a:lnTo>
                <a:lnTo>
                  <a:pt x="1192" y="851"/>
                </a:lnTo>
                <a:lnTo>
                  <a:pt x="1208" y="852"/>
                </a:lnTo>
                <a:lnTo>
                  <a:pt x="1222" y="854"/>
                </a:lnTo>
                <a:lnTo>
                  <a:pt x="1235" y="854"/>
                </a:lnTo>
                <a:lnTo>
                  <a:pt x="1240" y="854"/>
                </a:lnTo>
                <a:lnTo>
                  <a:pt x="1244" y="853"/>
                </a:lnTo>
                <a:lnTo>
                  <a:pt x="1247" y="852"/>
                </a:lnTo>
                <a:lnTo>
                  <a:pt x="1249" y="850"/>
                </a:lnTo>
                <a:lnTo>
                  <a:pt x="1257" y="842"/>
                </a:lnTo>
                <a:lnTo>
                  <a:pt x="1264" y="834"/>
                </a:lnTo>
                <a:lnTo>
                  <a:pt x="1269" y="826"/>
                </a:lnTo>
                <a:lnTo>
                  <a:pt x="1274" y="818"/>
                </a:lnTo>
                <a:lnTo>
                  <a:pt x="1280" y="801"/>
                </a:lnTo>
                <a:lnTo>
                  <a:pt x="1285" y="785"/>
                </a:lnTo>
                <a:lnTo>
                  <a:pt x="1288" y="768"/>
                </a:lnTo>
                <a:lnTo>
                  <a:pt x="1292" y="750"/>
                </a:lnTo>
                <a:lnTo>
                  <a:pt x="1296" y="742"/>
                </a:lnTo>
                <a:lnTo>
                  <a:pt x="1299" y="733"/>
                </a:lnTo>
                <a:lnTo>
                  <a:pt x="1303" y="724"/>
                </a:lnTo>
                <a:lnTo>
                  <a:pt x="1309" y="715"/>
                </a:lnTo>
                <a:lnTo>
                  <a:pt x="1311" y="712"/>
                </a:lnTo>
                <a:lnTo>
                  <a:pt x="1313" y="709"/>
                </a:lnTo>
                <a:lnTo>
                  <a:pt x="1315" y="706"/>
                </a:lnTo>
                <a:lnTo>
                  <a:pt x="1319" y="703"/>
                </a:lnTo>
                <a:lnTo>
                  <a:pt x="1326" y="697"/>
                </a:lnTo>
                <a:lnTo>
                  <a:pt x="1336" y="693"/>
                </a:lnTo>
                <a:lnTo>
                  <a:pt x="1347" y="690"/>
                </a:lnTo>
                <a:lnTo>
                  <a:pt x="1359" y="687"/>
                </a:lnTo>
                <a:lnTo>
                  <a:pt x="1373" y="684"/>
                </a:lnTo>
                <a:lnTo>
                  <a:pt x="1387" y="682"/>
                </a:lnTo>
                <a:lnTo>
                  <a:pt x="1416" y="680"/>
                </a:lnTo>
                <a:lnTo>
                  <a:pt x="1446" y="678"/>
                </a:lnTo>
                <a:lnTo>
                  <a:pt x="1472" y="678"/>
                </a:lnTo>
                <a:lnTo>
                  <a:pt x="1495" y="678"/>
                </a:lnTo>
                <a:lnTo>
                  <a:pt x="1506" y="678"/>
                </a:lnTo>
                <a:lnTo>
                  <a:pt x="1522" y="678"/>
                </a:lnTo>
                <a:lnTo>
                  <a:pt x="1524" y="684"/>
                </a:lnTo>
                <a:lnTo>
                  <a:pt x="1528" y="693"/>
                </a:lnTo>
                <a:lnTo>
                  <a:pt x="1533" y="703"/>
                </a:lnTo>
                <a:lnTo>
                  <a:pt x="1535" y="709"/>
                </a:lnTo>
                <a:lnTo>
                  <a:pt x="1526" y="714"/>
                </a:lnTo>
                <a:lnTo>
                  <a:pt x="1515" y="720"/>
                </a:lnTo>
                <a:lnTo>
                  <a:pt x="1510" y="724"/>
                </a:lnTo>
                <a:lnTo>
                  <a:pt x="1503" y="729"/>
                </a:lnTo>
                <a:lnTo>
                  <a:pt x="1498" y="735"/>
                </a:lnTo>
                <a:lnTo>
                  <a:pt x="1492" y="741"/>
                </a:lnTo>
                <a:lnTo>
                  <a:pt x="1487" y="748"/>
                </a:lnTo>
                <a:lnTo>
                  <a:pt x="1481" y="758"/>
                </a:lnTo>
                <a:lnTo>
                  <a:pt x="1477" y="767"/>
                </a:lnTo>
                <a:lnTo>
                  <a:pt x="1473" y="778"/>
                </a:lnTo>
                <a:lnTo>
                  <a:pt x="1470" y="791"/>
                </a:lnTo>
                <a:lnTo>
                  <a:pt x="1469" y="804"/>
                </a:lnTo>
                <a:lnTo>
                  <a:pt x="1468" y="821"/>
                </a:lnTo>
                <a:lnTo>
                  <a:pt x="1469" y="838"/>
                </a:lnTo>
                <a:lnTo>
                  <a:pt x="1455" y="854"/>
                </a:lnTo>
                <a:lnTo>
                  <a:pt x="1444" y="868"/>
                </a:lnTo>
                <a:lnTo>
                  <a:pt x="1435" y="878"/>
                </a:lnTo>
                <a:lnTo>
                  <a:pt x="1428" y="888"/>
                </a:lnTo>
                <a:lnTo>
                  <a:pt x="1414" y="888"/>
                </a:lnTo>
                <a:lnTo>
                  <a:pt x="1401" y="888"/>
                </a:lnTo>
                <a:lnTo>
                  <a:pt x="1387" y="888"/>
                </a:lnTo>
                <a:lnTo>
                  <a:pt x="1369" y="888"/>
                </a:lnTo>
                <a:lnTo>
                  <a:pt x="1367" y="888"/>
                </a:lnTo>
                <a:lnTo>
                  <a:pt x="1359" y="888"/>
                </a:lnTo>
                <a:lnTo>
                  <a:pt x="1349" y="888"/>
                </a:lnTo>
                <a:lnTo>
                  <a:pt x="1336" y="888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0" name="Freeform 194"/>
          <p:cNvSpPr>
            <a:spLocks/>
          </p:cNvSpPr>
          <p:nvPr>
            <p:custDataLst>
              <p:tags r:id="rId121"/>
            </p:custDataLst>
          </p:nvPr>
        </p:nvSpPr>
        <p:spPr bwMode="auto">
          <a:xfrm>
            <a:off x="2486025" y="4598789"/>
            <a:ext cx="211138" cy="265113"/>
          </a:xfrm>
          <a:custGeom>
            <a:avLst/>
            <a:gdLst>
              <a:gd name="T0" fmla="*/ 2642266 w 486"/>
              <a:gd name="T1" fmla="*/ 48505704 h 505"/>
              <a:gd name="T2" fmla="*/ 5851042 w 486"/>
              <a:gd name="T3" fmla="*/ 54568655 h 505"/>
              <a:gd name="T4" fmla="*/ 9625460 w 486"/>
              <a:gd name="T5" fmla="*/ 63938956 h 505"/>
              <a:gd name="T6" fmla="*/ 15476502 w 486"/>
              <a:gd name="T7" fmla="*/ 73309782 h 505"/>
              <a:gd name="T8" fmla="*/ 23780829 w 486"/>
              <a:gd name="T9" fmla="*/ 80750795 h 505"/>
              <a:gd name="T10" fmla="*/ 32085591 w 486"/>
              <a:gd name="T11" fmla="*/ 85436208 h 505"/>
              <a:gd name="T12" fmla="*/ 46429507 w 486"/>
              <a:gd name="T13" fmla="*/ 90396708 h 505"/>
              <a:gd name="T14" fmla="*/ 55677873 w 486"/>
              <a:gd name="T15" fmla="*/ 94806509 h 505"/>
              <a:gd name="T16" fmla="*/ 56432930 w 486"/>
              <a:gd name="T17" fmla="*/ 105003647 h 505"/>
              <a:gd name="T18" fmla="*/ 52280549 w 486"/>
              <a:gd name="T19" fmla="*/ 115200786 h 505"/>
              <a:gd name="T20" fmla="*/ 50393340 w 486"/>
              <a:gd name="T21" fmla="*/ 122090574 h 505"/>
              <a:gd name="T22" fmla="*/ 50204359 w 486"/>
              <a:gd name="T23" fmla="*/ 127602824 h 505"/>
              <a:gd name="T24" fmla="*/ 52469096 w 486"/>
              <a:gd name="T25" fmla="*/ 132839462 h 505"/>
              <a:gd name="T26" fmla="*/ 56432930 w 486"/>
              <a:gd name="T27" fmla="*/ 136146288 h 505"/>
              <a:gd name="T28" fmla="*/ 64925804 w 486"/>
              <a:gd name="T29" fmla="*/ 138902413 h 505"/>
              <a:gd name="T30" fmla="*/ 73041584 w 486"/>
              <a:gd name="T31" fmla="*/ 138902413 h 505"/>
              <a:gd name="T32" fmla="*/ 78326550 w 486"/>
              <a:gd name="T33" fmla="*/ 136146288 h 505"/>
              <a:gd name="T34" fmla="*/ 84177158 w 486"/>
              <a:gd name="T35" fmla="*/ 130634562 h 505"/>
              <a:gd name="T36" fmla="*/ 89273143 w 486"/>
              <a:gd name="T37" fmla="*/ 123193024 h 505"/>
              <a:gd name="T38" fmla="*/ 91538315 w 486"/>
              <a:gd name="T39" fmla="*/ 115200786 h 505"/>
              <a:gd name="T40" fmla="*/ 91349334 w 486"/>
              <a:gd name="T41" fmla="*/ 109413448 h 505"/>
              <a:gd name="T42" fmla="*/ 90216748 w 486"/>
              <a:gd name="T43" fmla="*/ 98664559 h 505"/>
              <a:gd name="T44" fmla="*/ 88895615 w 486"/>
              <a:gd name="T45" fmla="*/ 87089358 h 505"/>
              <a:gd name="T46" fmla="*/ 87763463 w 486"/>
              <a:gd name="T47" fmla="*/ 74412232 h 505"/>
              <a:gd name="T48" fmla="*/ 86064801 w 486"/>
              <a:gd name="T49" fmla="*/ 69451206 h 505"/>
              <a:gd name="T50" fmla="*/ 82856025 w 486"/>
              <a:gd name="T51" fmla="*/ 65868244 h 505"/>
              <a:gd name="T52" fmla="*/ 77949022 w 486"/>
              <a:gd name="T53" fmla="*/ 63938956 h 505"/>
              <a:gd name="T54" fmla="*/ 73985623 w 486"/>
              <a:gd name="T55" fmla="*/ 61183356 h 505"/>
              <a:gd name="T56" fmla="*/ 69833242 w 486"/>
              <a:gd name="T57" fmla="*/ 57049168 h 505"/>
              <a:gd name="T58" fmla="*/ 62283538 w 486"/>
              <a:gd name="T59" fmla="*/ 51813055 h 505"/>
              <a:gd name="T60" fmla="*/ 54734268 w 486"/>
              <a:gd name="T61" fmla="*/ 47403254 h 505"/>
              <a:gd name="T62" fmla="*/ 51525492 w 486"/>
              <a:gd name="T63" fmla="*/ 44095904 h 505"/>
              <a:gd name="T64" fmla="*/ 49826830 w 486"/>
              <a:gd name="T65" fmla="*/ 41615391 h 505"/>
              <a:gd name="T66" fmla="*/ 49260754 w 486"/>
              <a:gd name="T67" fmla="*/ 34449991 h 505"/>
              <a:gd name="T68" fmla="*/ 49260754 w 486"/>
              <a:gd name="T69" fmla="*/ 24804077 h 505"/>
              <a:gd name="T70" fmla="*/ 48128169 w 486"/>
              <a:gd name="T71" fmla="*/ 19567439 h 505"/>
              <a:gd name="T72" fmla="*/ 45485902 w 486"/>
              <a:gd name="T73" fmla="*/ 15158164 h 505"/>
              <a:gd name="T74" fmla="*/ 44164769 w 486"/>
              <a:gd name="T75" fmla="*/ 10197138 h 505"/>
              <a:gd name="T76" fmla="*/ 37559104 w 486"/>
              <a:gd name="T77" fmla="*/ 3307350 h 505"/>
              <a:gd name="T78" fmla="*/ 35105385 w 486"/>
              <a:gd name="T79" fmla="*/ 2204900 h 505"/>
              <a:gd name="T80" fmla="*/ 32651666 w 486"/>
              <a:gd name="T81" fmla="*/ 551225 h 505"/>
              <a:gd name="T82" fmla="*/ 26234548 w 486"/>
              <a:gd name="T83" fmla="*/ 275613 h 505"/>
              <a:gd name="T84" fmla="*/ 13211765 w 486"/>
              <a:gd name="T85" fmla="*/ 3031738 h 505"/>
              <a:gd name="T86" fmla="*/ 7926798 w 486"/>
              <a:gd name="T87" fmla="*/ 5787863 h 505"/>
              <a:gd name="T88" fmla="*/ 4529909 w 486"/>
              <a:gd name="T89" fmla="*/ 10197138 h 505"/>
              <a:gd name="T90" fmla="*/ 3774852 w 486"/>
              <a:gd name="T91" fmla="*/ 17638152 h 5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505">
                <a:moveTo>
                  <a:pt x="0" y="166"/>
                </a:moveTo>
                <a:lnTo>
                  <a:pt x="7" y="171"/>
                </a:lnTo>
                <a:lnTo>
                  <a:pt x="14" y="176"/>
                </a:lnTo>
                <a:lnTo>
                  <a:pt x="19" y="181"/>
                </a:lnTo>
                <a:lnTo>
                  <a:pt x="24" y="186"/>
                </a:lnTo>
                <a:lnTo>
                  <a:pt x="31" y="198"/>
                </a:lnTo>
                <a:lnTo>
                  <a:pt x="39" y="210"/>
                </a:lnTo>
                <a:lnTo>
                  <a:pt x="44" y="221"/>
                </a:lnTo>
                <a:lnTo>
                  <a:pt x="51" y="232"/>
                </a:lnTo>
                <a:lnTo>
                  <a:pt x="58" y="242"/>
                </a:lnTo>
                <a:lnTo>
                  <a:pt x="66" y="253"/>
                </a:lnTo>
                <a:lnTo>
                  <a:pt x="82" y="266"/>
                </a:lnTo>
                <a:lnTo>
                  <a:pt x="96" y="276"/>
                </a:lnTo>
                <a:lnTo>
                  <a:pt x="111" y="285"/>
                </a:lnTo>
                <a:lnTo>
                  <a:pt x="126" y="293"/>
                </a:lnTo>
                <a:lnTo>
                  <a:pt x="140" y="299"/>
                </a:lnTo>
                <a:lnTo>
                  <a:pt x="155" y="305"/>
                </a:lnTo>
                <a:lnTo>
                  <a:pt x="170" y="310"/>
                </a:lnTo>
                <a:lnTo>
                  <a:pt x="185" y="314"/>
                </a:lnTo>
                <a:lnTo>
                  <a:pt x="215" y="321"/>
                </a:lnTo>
                <a:lnTo>
                  <a:pt x="246" y="328"/>
                </a:lnTo>
                <a:lnTo>
                  <a:pt x="262" y="332"/>
                </a:lnTo>
                <a:lnTo>
                  <a:pt x="278" y="338"/>
                </a:lnTo>
                <a:lnTo>
                  <a:pt x="295" y="344"/>
                </a:lnTo>
                <a:lnTo>
                  <a:pt x="312" y="351"/>
                </a:lnTo>
                <a:lnTo>
                  <a:pt x="307" y="367"/>
                </a:lnTo>
                <a:lnTo>
                  <a:pt x="299" y="381"/>
                </a:lnTo>
                <a:lnTo>
                  <a:pt x="291" y="394"/>
                </a:lnTo>
                <a:lnTo>
                  <a:pt x="284" y="406"/>
                </a:lnTo>
                <a:lnTo>
                  <a:pt x="277" y="418"/>
                </a:lnTo>
                <a:lnTo>
                  <a:pt x="272" y="430"/>
                </a:lnTo>
                <a:lnTo>
                  <a:pt x="269" y="436"/>
                </a:lnTo>
                <a:lnTo>
                  <a:pt x="267" y="443"/>
                </a:lnTo>
                <a:lnTo>
                  <a:pt x="266" y="449"/>
                </a:lnTo>
                <a:lnTo>
                  <a:pt x="266" y="456"/>
                </a:lnTo>
                <a:lnTo>
                  <a:pt x="266" y="463"/>
                </a:lnTo>
                <a:lnTo>
                  <a:pt x="269" y="471"/>
                </a:lnTo>
                <a:lnTo>
                  <a:pt x="273" y="477"/>
                </a:lnTo>
                <a:lnTo>
                  <a:pt x="278" y="482"/>
                </a:lnTo>
                <a:lnTo>
                  <a:pt x="284" y="487"/>
                </a:lnTo>
                <a:lnTo>
                  <a:pt x="291" y="491"/>
                </a:lnTo>
                <a:lnTo>
                  <a:pt x="299" y="494"/>
                </a:lnTo>
                <a:lnTo>
                  <a:pt x="308" y="497"/>
                </a:lnTo>
                <a:lnTo>
                  <a:pt x="325" y="501"/>
                </a:lnTo>
                <a:lnTo>
                  <a:pt x="344" y="504"/>
                </a:lnTo>
                <a:lnTo>
                  <a:pt x="363" y="505"/>
                </a:lnTo>
                <a:lnTo>
                  <a:pt x="379" y="505"/>
                </a:lnTo>
                <a:lnTo>
                  <a:pt x="387" y="504"/>
                </a:lnTo>
                <a:lnTo>
                  <a:pt x="396" y="502"/>
                </a:lnTo>
                <a:lnTo>
                  <a:pt x="406" y="499"/>
                </a:lnTo>
                <a:lnTo>
                  <a:pt x="415" y="494"/>
                </a:lnTo>
                <a:lnTo>
                  <a:pt x="426" y="488"/>
                </a:lnTo>
                <a:lnTo>
                  <a:pt x="436" y="482"/>
                </a:lnTo>
                <a:lnTo>
                  <a:pt x="446" y="474"/>
                </a:lnTo>
                <a:lnTo>
                  <a:pt x="456" y="465"/>
                </a:lnTo>
                <a:lnTo>
                  <a:pt x="465" y="456"/>
                </a:lnTo>
                <a:lnTo>
                  <a:pt x="473" y="447"/>
                </a:lnTo>
                <a:lnTo>
                  <a:pt x="478" y="437"/>
                </a:lnTo>
                <a:lnTo>
                  <a:pt x="482" y="428"/>
                </a:lnTo>
                <a:lnTo>
                  <a:pt x="485" y="418"/>
                </a:lnTo>
                <a:lnTo>
                  <a:pt x="486" y="407"/>
                </a:lnTo>
                <a:lnTo>
                  <a:pt x="485" y="402"/>
                </a:lnTo>
                <a:lnTo>
                  <a:pt x="484" y="397"/>
                </a:lnTo>
                <a:lnTo>
                  <a:pt x="481" y="393"/>
                </a:lnTo>
                <a:lnTo>
                  <a:pt x="478" y="388"/>
                </a:lnTo>
                <a:lnTo>
                  <a:pt x="478" y="358"/>
                </a:lnTo>
                <a:lnTo>
                  <a:pt x="475" y="345"/>
                </a:lnTo>
                <a:lnTo>
                  <a:pt x="473" y="331"/>
                </a:lnTo>
                <a:lnTo>
                  <a:pt x="471" y="316"/>
                </a:lnTo>
                <a:lnTo>
                  <a:pt x="470" y="299"/>
                </a:lnTo>
                <a:lnTo>
                  <a:pt x="468" y="284"/>
                </a:lnTo>
                <a:lnTo>
                  <a:pt x="465" y="270"/>
                </a:lnTo>
                <a:lnTo>
                  <a:pt x="463" y="263"/>
                </a:lnTo>
                <a:lnTo>
                  <a:pt x="461" y="257"/>
                </a:lnTo>
                <a:lnTo>
                  <a:pt x="456" y="252"/>
                </a:lnTo>
                <a:lnTo>
                  <a:pt x="452" y="247"/>
                </a:lnTo>
                <a:lnTo>
                  <a:pt x="446" y="242"/>
                </a:lnTo>
                <a:lnTo>
                  <a:pt x="439" y="239"/>
                </a:lnTo>
                <a:lnTo>
                  <a:pt x="431" y="236"/>
                </a:lnTo>
                <a:lnTo>
                  <a:pt x="422" y="234"/>
                </a:lnTo>
                <a:lnTo>
                  <a:pt x="413" y="232"/>
                </a:lnTo>
                <a:lnTo>
                  <a:pt x="406" y="229"/>
                </a:lnTo>
                <a:lnTo>
                  <a:pt x="398" y="226"/>
                </a:lnTo>
                <a:lnTo>
                  <a:pt x="392" y="222"/>
                </a:lnTo>
                <a:lnTo>
                  <a:pt x="386" y="216"/>
                </a:lnTo>
                <a:lnTo>
                  <a:pt x="378" y="212"/>
                </a:lnTo>
                <a:lnTo>
                  <a:pt x="370" y="207"/>
                </a:lnTo>
                <a:lnTo>
                  <a:pt x="363" y="203"/>
                </a:lnTo>
                <a:lnTo>
                  <a:pt x="346" y="196"/>
                </a:lnTo>
                <a:lnTo>
                  <a:pt x="330" y="188"/>
                </a:lnTo>
                <a:lnTo>
                  <a:pt x="313" y="182"/>
                </a:lnTo>
                <a:lnTo>
                  <a:pt x="298" y="176"/>
                </a:lnTo>
                <a:lnTo>
                  <a:pt x="290" y="172"/>
                </a:lnTo>
                <a:lnTo>
                  <a:pt x="284" y="169"/>
                </a:lnTo>
                <a:lnTo>
                  <a:pt x="278" y="165"/>
                </a:lnTo>
                <a:lnTo>
                  <a:pt x="273" y="160"/>
                </a:lnTo>
                <a:lnTo>
                  <a:pt x="269" y="158"/>
                </a:lnTo>
                <a:lnTo>
                  <a:pt x="266" y="154"/>
                </a:lnTo>
                <a:lnTo>
                  <a:pt x="264" y="151"/>
                </a:lnTo>
                <a:lnTo>
                  <a:pt x="263" y="146"/>
                </a:lnTo>
                <a:lnTo>
                  <a:pt x="262" y="136"/>
                </a:lnTo>
                <a:lnTo>
                  <a:pt x="261" y="125"/>
                </a:lnTo>
                <a:lnTo>
                  <a:pt x="261" y="113"/>
                </a:lnTo>
                <a:lnTo>
                  <a:pt x="262" y="101"/>
                </a:lnTo>
                <a:lnTo>
                  <a:pt x="261" y="90"/>
                </a:lnTo>
                <a:lnTo>
                  <a:pt x="260" y="81"/>
                </a:lnTo>
                <a:lnTo>
                  <a:pt x="258" y="75"/>
                </a:lnTo>
                <a:lnTo>
                  <a:pt x="255" y="71"/>
                </a:lnTo>
                <a:lnTo>
                  <a:pt x="251" y="67"/>
                </a:lnTo>
                <a:lnTo>
                  <a:pt x="246" y="61"/>
                </a:lnTo>
                <a:lnTo>
                  <a:pt x="241" y="55"/>
                </a:lnTo>
                <a:lnTo>
                  <a:pt x="237" y="47"/>
                </a:lnTo>
                <a:lnTo>
                  <a:pt x="235" y="43"/>
                </a:lnTo>
                <a:lnTo>
                  <a:pt x="234" y="37"/>
                </a:lnTo>
                <a:lnTo>
                  <a:pt x="233" y="32"/>
                </a:lnTo>
                <a:lnTo>
                  <a:pt x="233" y="25"/>
                </a:lnTo>
                <a:lnTo>
                  <a:pt x="199" y="12"/>
                </a:lnTo>
                <a:lnTo>
                  <a:pt x="195" y="12"/>
                </a:lnTo>
                <a:lnTo>
                  <a:pt x="190" y="10"/>
                </a:lnTo>
                <a:lnTo>
                  <a:pt x="186" y="8"/>
                </a:lnTo>
                <a:lnTo>
                  <a:pt x="182" y="6"/>
                </a:lnTo>
                <a:lnTo>
                  <a:pt x="177" y="4"/>
                </a:lnTo>
                <a:lnTo>
                  <a:pt x="173" y="2"/>
                </a:lnTo>
                <a:lnTo>
                  <a:pt x="166" y="0"/>
                </a:lnTo>
                <a:lnTo>
                  <a:pt x="160" y="0"/>
                </a:lnTo>
                <a:lnTo>
                  <a:pt x="139" y="1"/>
                </a:lnTo>
                <a:lnTo>
                  <a:pt x="116" y="2"/>
                </a:lnTo>
                <a:lnTo>
                  <a:pt x="92" y="6"/>
                </a:lnTo>
                <a:lnTo>
                  <a:pt x="70" y="11"/>
                </a:lnTo>
                <a:lnTo>
                  <a:pt x="60" y="14"/>
                </a:lnTo>
                <a:lnTo>
                  <a:pt x="50" y="17"/>
                </a:lnTo>
                <a:lnTo>
                  <a:pt x="42" y="21"/>
                </a:lnTo>
                <a:lnTo>
                  <a:pt x="34" y="27"/>
                </a:lnTo>
                <a:lnTo>
                  <a:pt x="28" y="31"/>
                </a:lnTo>
                <a:lnTo>
                  <a:pt x="24" y="37"/>
                </a:lnTo>
                <a:lnTo>
                  <a:pt x="21" y="43"/>
                </a:lnTo>
                <a:lnTo>
                  <a:pt x="20" y="49"/>
                </a:lnTo>
                <a:lnTo>
                  <a:pt x="20" y="64"/>
                </a:lnTo>
                <a:lnTo>
                  <a:pt x="20" y="74"/>
                </a:lnTo>
                <a:lnTo>
                  <a:pt x="0" y="16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1" name="Freeform 195"/>
          <p:cNvSpPr>
            <a:spLocks/>
          </p:cNvSpPr>
          <p:nvPr>
            <p:custDataLst>
              <p:tags r:id="rId122"/>
            </p:custDataLst>
          </p:nvPr>
        </p:nvSpPr>
        <p:spPr bwMode="auto">
          <a:xfrm>
            <a:off x="2655888" y="3803452"/>
            <a:ext cx="73025" cy="109537"/>
          </a:xfrm>
          <a:custGeom>
            <a:avLst/>
            <a:gdLst>
              <a:gd name="T0" fmla="*/ 2147483647 w 166"/>
              <a:gd name="T1" fmla="*/ 2147483647 h 208"/>
              <a:gd name="T2" fmla="*/ 2147483647 w 166"/>
              <a:gd name="T3" fmla="*/ 2147483647 h 208"/>
              <a:gd name="T4" fmla="*/ 2147483647 w 166"/>
              <a:gd name="T5" fmla="*/ 2147483647 h 208"/>
              <a:gd name="T6" fmla="*/ 2147483647 w 166"/>
              <a:gd name="T7" fmla="*/ 2147483647 h 208"/>
              <a:gd name="T8" fmla="*/ 2147483647 w 166"/>
              <a:gd name="T9" fmla="*/ 2147483647 h 208"/>
              <a:gd name="T10" fmla="*/ 2147483647 w 166"/>
              <a:gd name="T11" fmla="*/ 2147483647 h 208"/>
              <a:gd name="T12" fmla="*/ 2147483647 w 166"/>
              <a:gd name="T13" fmla="*/ 2147483647 h 208"/>
              <a:gd name="T14" fmla="*/ 2147483647 w 166"/>
              <a:gd name="T15" fmla="*/ 2147483647 h 208"/>
              <a:gd name="T16" fmla="*/ 2147483647 w 166"/>
              <a:gd name="T17" fmla="*/ 2147483647 h 208"/>
              <a:gd name="T18" fmla="*/ 2147483647 w 166"/>
              <a:gd name="T19" fmla="*/ 2147483647 h 208"/>
              <a:gd name="T20" fmla="*/ 2147483647 w 166"/>
              <a:gd name="T21" fmla="*/ 2147483647 h 208"/>
              <a:gd name="T22" fmla="*/ 2147483647 w 166"/>
              <a:gd name="T23" fmla="*/ 2147483647 h 208"/>
              <a:gd name="T24" fmla="*/ 2147483647 w 166"/>
              <a:gd name="T25" fmla="*/ 2147483647 h 208"/>
              <a:gd name="T26" fmla="*/ 2147483647 w 166"/>
              <a:gd name="T27" fmla="*/ 2147483647 h 208"/>
              <a:gd name="T28" fmla="*/ 2147483647 w 166"/>
              <a:gd name="T29" fmla="*/ 2147483647 h 208"/>
              <a:gd name="T30" fmla="*/ 2147483647 w 166"/>
              <a:gd name="T31" fmla="*/ 2147483647 h 208"/>
              <a:gd name="T32" fmla="*/ 2147483647 w 166"/>
              <a:gd name="T33" fmla="*/ 2147483647 h 208"/>
              <a:gd name="T34" fmla="*/ 2147483647 w 166"/>
              <a:gd name="T35" fmla="*/ 2147483647 h 208"/>
              <a:gd name="T36" fmla="*/ 2147483647 w 166"/>
              <a:gd name="T37" fmla="*/ 2147483647 h 208"/>
              <a:gd name="T38" fmla="*/ 2147483647 w 166"/>
              <a:gd name="T39" fmla="*/ 2147483647 h 208"/>
              <a:gd name="T40" fmla="*/ 2147483647 w 166"/>
              <a:gd name="T41" fmla="*/ 2147483647 h 208"/>
              <a:gd name="T42" fmla="*/ 2147483647 w 166"/>
              <a:gd name="T43" fmla="*/ 2147483647 h 208"/>
              <a:gd name="T44" fmla="*/ 2147483647 w 166"/>
              <a:gd name="T45" fmla="*/ 2147483647 h 208"/>
              <a:gd name="T46" fmla="*/ 2147483647 w 166"/>
              <a:gd name="T47" fmla="*/ 2147483647 h 208"/>
              <a:gd name="T48" fmla="*/ 2147483647 w 166"/>
              <a:gd name="T49" fmla="*/ 2147483647 h 208"/>
              <a:gd name="T50" fmla="*/ 2147483647 w 166"/>
              <a:gd name="T51" fmla="*/ 2147483647 h 208"/>
              <a:gd name="T52" fmla="*/ 2147483647 w 166"/>
              <a:gd name="T53" fmla="*/ 2147483647 h 208"/>
              <a:gd name="T54" fmla="*/ 2147483647 w 166"/>
              <a:gd name="T55" fmla="*/ 0 h 208"/>
              <a:gd name="T56" fmla="*/ 2147483647 w 166"/>
              <a:gd name="T57" fmla="*/ 2147483647 h 208"/>
              <a:gd name="T58" fmla="*/ 2147483647 w 166"/>
              <a:gd name="T59" fmla="*/ 2147483647 h 208"/>
              <a:gd name="T60" fmla="*/ 2147483647 w 166"/>
              <a:gd name="T61" fmla="*/ 2147483647 h 208"/>
              <a:gd name="T62" fmla="*/ 2147483647 w 166"/>
              <a:gd name="T63" fmla="*/ 2147483647 h 208"/>
              <a:gd name="T64" fmla="*/ 2147483647 w 166"/>
              <a:gd name="T65" fmla="*/ 2147483647 h 208"/>
              <a:gd name="T66" fmla="*/ 2147483647 w 166"/>
              <a:gd name="T67" fmla="*/ 2147483647 h 208"/>
              <a:gd name="T68" fmla="*/ 2147483647 w 166"/>
              <a:gd name="T69" fmla="*/ 2147483647 h 208"/>
              <a:gd name="T70" fmla="*/ 0 w 166"/>
              <a:gd name="T71" fmla="*/ 2147483647 h 208"/>
              <a:gd name="T72" fmla="*/ 0 w 166"/>
              <a:gd name="T73" fmla="*/ 2147483647 h 208"/>
              <a:gd name="T74" fmla="*/ 2147483647 w 166"/>
              <a:gd name="T75" fmla="*/ 2147483647 h 208"/>
              <a:gd name="T76" fmla="*/ 2147483647 w 166"/>
              <a:gd name="T77" fmla="*/ 2147483647 h 208"/>
              <a:gd name="T78" fmla="*/ 2147483647 w 166"/>
              <a:gd name="T79" fmla="*/ 2147483647 h 208"/>
              <a:gd name="T80" fmla="*/ 2147483647 w 166"/>
              <a:gd name="T81" fmla="*/ 2147483647 h 208"/>
              <a:gd name="T82" fmla="*/ 2147483647 w 166"/>
              <a:gd name="T83" fmla="*/ 2147483647 h 208"/>
              <a:gd name="T84" fmla="*/ 2147483647 w 166"/>
              <a:gd name="T85" fmla="*/ 2147483647 h 208"/>
              <a:gd name="T86" fmla="*/ 2147483647 w 166"/>
              <a:gd name="T87" fmla="*/ 2147483647 h 208"/>
              <a:gd name="T88" fmla="*/ 2147483647 w 166"/>
              <a:gd name="T89" fmla="*/ 2147483647 h 208"/>
              <a:gd name="T90" fmla="*/ 2147483647 w 166"/>
              <a:gd name="T91" fmla="*/ 2147483647 h 208"/>
              <a:gd name="T92" fmla="*/ 2147483647 w 166"/>
              <a:gd name="T93" fmla="*/ 2147483647 h 208"/>
              <a:gd name="T94" fmla="*/ 2147483647 w 166"/>
              <a:gd name="T95" fmla="*/ 2147483647 h 208"/>
              <a:gd name="T96" fmla="*/ 2147483647 w 166"/>
              <a:gd name="T97" fmla="*/ 2147483647 h 208"/>
              <a:gd name="T98" fmla="*/ 2147483647 w 166"/>
              <a:gd name="T99" fmla="*/ 2147483647 h 208"/>
              <a:gd name="T100" fmla="*/ 2147483647 w 166"/>
              <a:gd name="T101" fmla="*/ 2147483647 h 208"/>
              <a:gd name="T102" fmla="*/ 2147483647 w 166"/>
              <a:gd name="T103" fmla="*/ 2147483647 h 208"/>
              <a:gd name="T104" fmla="*/ 2147483647 w 166"/>
              <a:gd name="T105" fmla="*/ 2147483647 h 208"/>
              <a:gd name="T106" fmla="*/ 2147483647 w 166"/>
              <a:gd name="T107" fmla="*/ 2147483647 h 208"/>
              <a:gd name="T108" fmla="*/ 2147483647 w 166"/>
              <a:gd name="T109" fmla="*/ 2147483647 h 208"/>
              <a:gd name="T110" fmla="*/ 2147483647 w 166"/>
              <a:gd name="T111" fmla="*/ 2147483647 h 2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6" h="208">
                <a:moveTo>
                  <a:pt x="7" y="183"/>
                </a:moveTo>
                <a:lnTo>
                  <a:pt x="79" y="208"/>
                </a:lnTo>
                <a:lnTo>
                  <a:pt x="85" y="207"/>
                </a:lnTo>
                <a:lnTo>
                  <a:pt x="90" y="204"/>
                </a:lnTo>
                <a:lnTo>
                  <a:pt x="97" y="198"/>
                </a:lnTo>
                <a:lnTo>
                  <a:pt x="104" y="192"/>
                </a:lnTo>
                <a:lnTo>
                  <a:pt x="117" y="176"/>
                </a:lnTo>
                <a:lnTo>
                  <a:pt x="130" y="158"/>
                </a:lnTo>
                <a:lnTo>
                  <a:pt x="154" y="122"/>
                </a:lnTo>
                <a:lnTo>
                  <a:pt x="166" y="103"/>
                </a:lnTo>
                <a:lnTo>
                  <a:pt x="144" y="94"/>
                </a:lnTo>
                <a:lnTo>
                  <a:pt x="126" y="84"/>
                </a:lnTo>
                <a:lnTo>
                  <a:pt x="108" y="74"/>
                </a:lnTo>
                <a:lnTo>
                  <a:pt x="93" y="64"/>
                </a:lnTo>
                <a:lnTo>
                  <a:pt x="86" y="58"/>
                </a:lnTo>
                <a:lnTo>
                  <a:pt x="81" y="53"/>
                </a:lnTo>
                <a:lnTo>
                  <a:pt x="75" y="47"/>
                </a:lnTo>
                <a:lnTo>
                  <a:pt x="71" y="40"/>
                </a:lnTo>
                <a:lnTo>
                  <a:pt x="67" y="33"/>
                </a:lnTo>
                <a:lnTo>
                  <a:pt x="64" y="26"/>
                </a:lnTo>
                <a:lnTo>
                  <a:pt x="62" y="18"/>
                </a:lnTo>
                <a:lnTo>
                  <a:pt x="60" y="11"/>
                </a:lnTo>
                <a:lnTo>
                  <a:pt x="50" y="10"/>
                </a:lnTo>
                <a:lnTo>
                  <a:pt x="43" y="8"/>
                </a:lnTo>
                <a:lnTo>
                  <a:pt x="40" y="5"/>
                </a:lnTo>
                <a:lnTo>
                  <a:pt x="39" y="3"/>
                </a:lnTo>
                <a:lnTo>
                  <a:pt x="38" y="1"/>
                </a:lnTo>
                <a:lnTo>
                  <a:pt x="36" y="0"/>
                </a:lnTo>
                <a:lnTo>
                  <a:pt x="32" y="1"/>
                </a:lnTo>
                <a:lnTo>
                  <a:pt x="27" y="5"/>
                </a:lnTo>
                <a:lnTo>
                  <a:pt x="20" y="11"/>
                </a:lnTo>
                <a:lnTo>
                  <a:pt x="11" y="22"/>
                </a:lnTo>
                <a:lnTo>
                  <a:pt x="7" y="29"/>
                </a:lnTo>
                <a:lnTo>
                  <a:pt x="4" y="37"/>
                </a:lnTo>
                <a:lnTo>
                  <a:pt x="2" y="45"/>
                </a:lnTo>
                <a:lnTo>
                  <a:pt x="0" y="54"/>
                </a:lnTo>
                <a:lnTo>
                  <a:pt x="0" y="60"/>
                </a:lnTo>
                <a:lnTo>
                  <a:pt x="2" y="65"/>
                </a:lnTo>
                <a:lnTo>
                  <a:pt x="3" y="70"/>
                </a:lnTo>
                <a:lnTo>
                  <a:pt x="5" y="76"/>
                </a:lnTo>
                <a:lnTo>
                  <a:pt x="10" y="86"/>
                </a:lnTo>
                <a:lnTo>
                  <a:pt x="17" y="98"/>
                </a:lnTo>
                <a:lnTo>
                  <a:pt x="22" y="109"/>
                </a:lnTo>
                <a:lnTo>
                  <a:pt x="28" y="120"/>
                </a:lnTo>
                <a:lnTo>
                  <a:pt x="30" y="126"/>
                </a:lnTo>
                <a:lnTo>
                  <a:pt x="32" y="133"/>
                </a:lnTo>
                <a:lnTo>
                  <a:pt x="33" y="139"/>
                </a:lnTo>
                <a:lnTo>
                  <a:pt x="33" y="147"/>
                </a:lnTo>
                <a:lnTo>
                  <a:pt x="32" y="153"/>
                </a:lnTo>
                <a:lnTo>
                  <a:pt x="31" y="159"/>
                </a:lnTo>
                <a:lnTo>
                  <a:pt x="28" y="165"/>
                </a:lnTo>
                <a:lnTo>
                  <a:pt x="25" y="169"/>
                </a:lnTo>
                <a:lnTo>
                  <a:pt x="21" y="174"/>
                </a:lnTo>
                <a:lnTo>
                  <a:pt x="17" y="177"/>
                </a:lnTo>
                <a:lnTo>
                  <a:pt x="11" y="180"/>
                </a:lnTo>
                <a:lnTo>
                  <a:pt x="7" y="18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2" name="Freeform 196"/>
          <p:cNvSpPr>
            <a:spLocks/>
          </p:cNvSpPr>
          <p:nvPr>
            <p:custDataLst>
              <p:tags r:id="rId123"/>
            </p:custDataLst>
          </p:nvPr>
        </p:nvSpPr>
        <p:spPr bwMode="auto">
          <a:xfrm>
            <a:off x="2170113" y="3362127"/>
            <a:ext cx="69850" cy="58737"/>
          </a:xfrm>
          <a:custGeom>
            <a:avLst/>
            <a:gdLst>
              <a:gd name="T0" fmla="*/ 2147483647 w 164"/>
              <a:gd name="T1" fmla="*/ 2147483647 h 104"/>
              <a:gd name="T2" fmla="*/ 2147483647 w 164"/>
              <a:gd name="T3" fmla="*/ 2147483647 h 104"/>
              <a:gd name="T4" fmla="*/ 2147483647 w 164"/>
              <a:gd name="T5" fmla="*/ 2147483647 h 104"/>
              <a:gd name="T6" fmla="*/ 2147483647 w 164"/>
              <a:gd name="T7" fmla="*/ 2147483647 h 104"/>
              <a:gd name="T8" fmla="*/ 2147483647 w 164"/>
              <a:gd name="T9" fmla="*/ 2147483647 h 104"/>
              <a:gd name="T10" fmla="*/ 2147483647 w 164"/>
              <a:gd name="T11" fmla="*/ 2147483647 h 104"/>
              <a:gd name="T12" fmla="*/ 2147483647 w 164"/>
              <a:gd name="T13" fmla="*/ 2147483647 h 104"/>
              <a:gd name="T14" fmla="*/ 2147483647 w 164"/>
              <a:gd name="T15" fmla="*/ 2147483647 h 104"/>
              <a:gd name="T16" fmla="*/ 2147483647 w 164"/>
              <a:gd name="T17" fmla="*/ 2147483647 h 104"/>
              <a:gd name="T18" fmla="*/ 2147483647 w 164"/>
              <a:gd name="T19" fmla="*/ 2147483647 h 104"/>
              <a:gd name="T20" fmla="*/ 2147483647 w 164"/>
              <a:gd name="T21" fmla="*/ 2147483647 h 104"/>
              <a:gd name="T22" fmla="*/ 2147483647 w 164"/>
              <a:gd name="T23" fmla="*/ 2147483647 h 104"/>
              <a:gd name="T24" fmla="*/ 2147483647 w 164"/>
              <a:gd name="T25" fmla="*/ 2147483647 h 104"/>
              <a:gd name="T26" fmla="*/ 2147483647 w 164"/>
              <a:gd name="T27" fmla="*/ 2147483647 h 104"/>
              <a:gd name="T28" fmla="*/ 2147483647 w 164"/>
              <a:gd name="T29" fmla="*/ 2147483647 h 104"/>
              <a:gd name="T30" fmla="*/ 2147483647 w 164"/>
              <a:gd name="T31" fmla="*/ 2147483647 h 104"/>
              <a:gd name="T32" fmla="*/ 2147483647 w 164"/>
              <a:gd name="T33" fmla="*/ 2147483647 h 104"/>
              <a:gd name="T34" fmla="*/ 0 w 164"/>
              <a:gd name="T35" fmla="*/ 2147483647 h 104"/>
              <a:gd name="T36" fmla="*/ 0 w 164"/>
              <a:gd name="T37" fmla="*/ 2147483647 h 104"/>
              <a:gd name="T38" fmla="*/ 0 w 164"/>
              <a:gd name="T39" fmla="*/ 2147483647 h 104"/>
              <a:gd name="T40" fmla="*/ 2147483647 w 164"/>
              <a:gd name="T41" fmla="*/ 2147483647 h 104"/>
              <a:gd name="T42" fmla="*/ 2147483647 w 164"/>
              <a:gd name="T43" fmla="*/ 2147483647 h 104"/>
              <a:gd name="T44" fmla="*/ 2147483647 w 164"/>
              <a:gd name="T45" fmla="*/ 2147483647 h 104"/>
              <a:gd name="T46" fmla="*/ 2147483647 w 164"/>
              <a:gd name="T47" fmla="*/ 2147483647 h 104"/>
              <a:gd name="T48" fmla="*/ 2147483647 w 164"/>
              <a:gd name="T49" fmla="*/ 2147483647 h 104"/>
              <a:gd name="T50" fmla="*/ 2147483647 w 164"/>
              <a:gd name="T51" fmla="*/ 2147483647 h 104"/>
              <a:gd name="T52" fmla="*/ 2147483647 w 164"/>
              <a:gd name="T53" fmla="*/ 2147483647 h 104"/>
              <a:gd name="T54" fmla="*/ 2147483647 w 164"/>
              <a:gd name="T55" fmla="*/ 2147483647 h 104"/>
              <a:gd name="T56" fmla="*/ 2147483647 w 164"/>
              <a:gd name="T57" fmla="*/ 2147483647 h 104"/>
              <a:gd name="T58" fmla="*/ 2147483647 w 164"/>
              <a:gd name="T59" fmla="*/ 2147483647 h 104"/>
              <a:gd name="T60" fmla="*/ 2147483647 w 164"/>
              <a:gd name="T61" fmla="*/ 2147483647 h 104"/>
              <a:gd name="T62" fmla="*/ 2147483647 w 164"/>
              <a:gd name="T63" fmla="*/ 2147483647 h 104"/>
              <a:gd name="T64" fmla="*/ 2147483647 w 164"/>
              <a:gd name="T65" fmla="*/ 2147483647 h 104"/>
              <a:gd name="T66" fmla="*/ 2147483647 w 164"/>
              <a:gd name="T67" fmla="*/ 2147483647 h 104"/>
              <a:gd name="T68" fmla="*/ 2147483647 w 164"/>
              <a:gd name="T69" fmla="*/ 2147483647 h 104"/>
              <a:gd name="T70" fmla="*/ 2147483647 w 164"/>
              <a:gd name="T71" fmla="*/ 2147483647 h 104"/>
              <a:gd name="T72" fmla="*/ 2147483647 w 164"/>
              <a:gd name="T73" fmla="*/ 2147483647 h 104"/>
              <a:gd name="T74" fmla="*/ 2147483647 w 164"/>
              <a:gd name="T75" fmla="*/ 2147483647 h 104"/>
              <a:gd name="T76" fmla="*/ 2147483647 w 164"/>
              <a:gd name="T77" fmla="*/ 2147483647 h 104"/>
              <a:gd name="T78" fmla="*/ 2147483647 w 164"/>
              <a:gd name="T79" fmla="*/ 2147483647 h 104"/>
              <a:gd name="T80" fmla="*/ 2147483647 w 164"/>
              <a:gd name="T81" fmla="*/ 0 h 104"/>
              <a:gd name="T82" fmla="*/ 2147483647 w 164"/>
              <a:gd name="T83" fmla="*/ 0 h 104"/>
              <a:gd name="T84" fmla="*/ 2147483647 w 164"/>
              <a:gd name="T85" fmla="*/ 2147483647 h 104"/>
              <a:gd name="T86" fmla="*/ 2147483647 w 164"/>
              <a:gd name="T87" fmla="*/ 2147483647 h 104"/>
              <a:gd name="T88" fmla="*/ 2147483647 w 164"/>
              <a:gd name="T89" fmla="*/ 2147483647 h 104"/>
              <a:gd name="T90" fmla="*/ 2147483647 w 164"/>
              <a:gd name="T91" fmla="*/ 2147483647 h 104"/>
              <a:gd name="T92" fmla="*/ 2147483647 w 164"/>
              <a:gd name="T93" fmla="*/ 2147483647 h 104"/>
              <a:gd name="T94" fmla="*/ 2147483647 w 164"/>
              <a:gd name="T95" fmla="*/ 2147483647 h 104"/>
              <a:gd name="T96" fmla="*/ 2147483647 w 164"/>
              <a:gd name="T97" fmla="*/ 2147483647 h 104"/>
              <a:gd name="T98" fmla="*/ 2147483647 w 164"/>
              <a:gd name="T99" fmla="*/ 2147483647 h 104"/>
              <a:gd name="T100" fmla="*/ 2147483647 w 164"/>
              <a:gd name="T101" fmla="*/ 2147483647 h 104"/>
              <a:gd name="T102" fmla="*/ 2147483647 w 164"/>
              <a:gd name="T103" fmla="*/ 2147483647 h 104"/>
              <a:gd name="T104" fmla="*/ 2147483647 w 164"/>
              <a:gd name="T105" fmla="*/ 2147483647 h 104"/>
              <a:gd name="T106" fmla="*/ 2147483647 w 164"/>
              <a:gd name="T107" fmla="*/ 2147483647 h 104"/>
              <a:gd name="T108" fmla="*/ 2147483647 w 164"/>
              <a:gd name="T109" fmla="*/ 2147483647 h 10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64" h="104">
                <a:moveTo>
                  <a:pt x="153" y="104"/>
                </a:moveTo>
                <a:lnTo>
                  <a:pt x="134" y="102"/>
                </a:lnTo>
                <a:lnTo>
                  <a:pt x="110" y="97"/>
                </a:lnTo>
                <a:lnTo>
                  <a:pt x="96" y="94"/>
                </a:lnTo>
                <a:lnTo>
                  <a:pt x="80" y="93"/>
                </a:lnTo>
                <a:lnTo>
                  <a:pt x="73" y="93"/>
                </a:lnTo>
                <a:lnTo>
                  <a:pt x="64" y="94"/>
                </a:lnTo>
                <a:lnTo>
                  <a:pt x="55" y="96"/>
                </a:lnTo>
                <a:lnTo>
                  <a:pt x="47" y="98"/>
                </a:lnTo>
                <a:lnTo>
                  <a:pt x="41" y="100"/>
                </a:lnTo>
                <a:lnTo>
                  <a:pt x="34" y="100"/>
                </a:lnTo>
                <a:lnTo>
                  <a:pt x="27" y="99"/>
                </a:lnTo>
                <a:lnTo>
                  <a:pt x="19" y="96"/>
                </a:lnTo>
                <a:lnTo>
                  <a:pt x="11" y="92"/>
                </a:lnTo>
                <a:lnTo>
                  <a:pt x="6" y="88"/>
                </a:lnTo>
                <a:lnTo>
                  <a:pt x="3" y="86"/>
                </a:lnTo>
                <a:lnTo>
                  <a:pt x="1" y="84"/>
                </a:lnTo>
                <a:lnTo>
                  <a:pt x="0" y="81"/>
                </a:lnTo>
                <a:lnTo>
                  <a:pt x="0" y="79"/>
                </a:lnTo>
                <a:lnTo>
                  <a:pt x="0" y="76"/>
                </a:lnTo>
                <a:lnTo>
                  <a:pt x="1" y="74"/>
                </a:lnTo>
                <a:lnTo>
                  <a:pt x="3" y="71"/>
                </a:lnTo>
                <a:lnTo>
                  <a:pt x="6" y="70"/>
                </a:lnTo>
                <a:lnTo>
                  <a:pt x="12" y="67"/>
                </a:lnTo>
                <a:lnTo>
                  <a:pt x="20" y="66"/>
                </a:lnTo>
                <a:lnTo>
                  <a:pt x="40" y="66"/>
                </a:lnTo>
                <a:lnTo>
                  <a:pt x="61" y="67"/>
                </a:lnTo>
                <a:lnTo>
                  <a:pt x="70" y="67"/>
                </a:lnTo>
                <a:lnTo>
                  <a:pt x="79" y="67"/>
                </a:lnTo>
                <a:lnTo>
                  <a:pt x="87" y="67"/>
                </a:lnTo>
                <a:lnTo>
                  <a:pt x="94" y="67"/>
                </a:lnTo>
                <a:lnTo>
                  <a:pt x="94" y="56"/>
                </a:lnTo>
                <a:lnTo>
                  <a:pt x="94" y="43"/>
                </a:lnTo>
                <a:lnTo>
                  <a:pt x="94" y="29"/>
                </a:lnTo>
                <a:lnTo>
                  <a:pt x="94" y="18"/>
                </a:lnTo>
                <a:lnTo>
                  <a:pt x="79" y="17"/>
                </a:lnTo>
                <a:lnTo>
                  <a:pt x="67" y="15"/>
                </a:lnTo>
                <a:lnTo>
                  <a:pt x="62" y="13"/>
                </a:lnTo>
                <a:lnTo>
                  <a:pt x="57" y="10"/>
                </a:lnTo>
                <a:lnTo>
                  <a:pt x="52" y="6"/>
                </a:lnTo>
                <a:lnTo>
                  <a:pt x="47" y="0"/>
                </a:lnTo>
                <a:lnTo>
                  <a:pt x="146" y="0"/>
                </a:lnTo>
                <a:lnTo>
                  <a:pt x="147" y="6"/>
                </a:lnTo>
                <a:lnTo>
                  <a:pt x="148" y="13"/>
                </a:lnTo>
                <a:lnTo>
                  <a:pt x="150" y="19"/>
                </a:lnTo>
                <a:lnTo>
                  <a:pt x="152" y="25"/>
                </a:lnTo>
                <a:lnTo>
                  <a:pt x="156" y="35"/>
                </a:lnTo>
                <a:lnTo>
                  <a:pt x="159" y="46"/>
                </a:lnTo>
                <a:lnTo>
                  <a:pt x="163" y="54"/>
                </a:lnTo>
                <a:lnTo>
                  <a:pt x="164" y="62"/>
                </a:lnTo>
                <a:lnTo>
                  <a:pt x="163" y="65"/>
                </a:lnTo>
                <a:lnTo>
                  <a:pt x="160" y="68"/>
                </a:lnTo>
                <a:lnTo>
                  <a:pt x="157" y="71"/>
                </a:lnTo>
                <a:lnTo>
                  <a:pt x="153" y="73"/>
                </a:lnTo>
                <a:lnTo>
                  <a:pt x="153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3" name="Freeform 197"/>
          <p:cNvSpPr>
            <a:spLocks/>
          </p:cNvSpPr>
          <p:nvPr>
            <p:custDataLst>
              <p:tags r:id="rId124"/>
            </p:custDataLst>
          </p:nvPr>
        </p:nvSpPr>
        <p:spPr bwMode="auto">
          <a:xfrm>
            <a:off x="2536825" y="5716389"/>
            <a:ext cx="23813" cy="57150"/>
          </a:xfrm>
          <a:custGeom>
            <a:avLst/>
            <a:gdLst>
              <a:gd name="T0" fmla="*/ 0 w 53"/>
              <a:gd name="T1" fmla="*/ 2147483647 h 19"/>
              <a:gd name="T2" fmla="*/ 2147483647 w 53"/>
              <a:gd name="T3" fmla="*/ 2147483647 h 19"/>
              <a:gd name="T4" fmla="*/ 2147483647 w 53"/>
              <a:gd name="T5" fmla="*/ 2147483647 h 19"/>
              <a:gd name="T6" fmla="*/ 2147483647 w 53"/>
              <a:gd name="T7" fmla="*/ 2147483647 h 19"/>
              <a:gd name="T8" fmla="*/ 2147483647 w 53"/>
              <a:gd name="T9" fmla="*/ 2147483647 h 19"/>
              <a:gd name="T10" fmla="*/ 2147483647 w 53"/>
              <a:gd name="T11" fmla="*/ 2147483647 h 19"/>
              <a:gd name="T12" fmla="*/ 2147483647 w 53"/>
              <a:gd name="T13" fmla="*/ 2147483647 h 19"/>
              <a:gd name="T14" fmla="*/ 2147483647 w 53"/>
              <a:gd name="T15" fmla="*/ 2147483647 h 19"/>
              <a:gd name="T16" fmla="*/ 2147483647 w 53"/>
              <a:gd name="T17" fmla="*/ 2147483647 h 19"/>
              <a:gd name="T18" fmla="*/ 2147483647 w 53"/>
              <a:gd name="T19" fmla="*/ 2147483647 h 19"/>
              <a:gd name="T20" fmla="*/ 2147483647 w 53"/>
              <a:gd name="T21" fmla="*/ 2147483647 h 19"/>
              <a:gd name="T22" fmla="*/ 2147483647 w 53"/>
              <a:gd name="T23" fmla="*/ 2147483647 h 19"/>
              <a:gd name="T24" fmla="*/ 2147483647 w 53"/>
              <a:gd name="T25" fmla="*/ 0 h 19"/>
              <a:gd name="T26" fmla="*/ 2147483647 w 53"/>
              <a:gd name="T27" fmla="*/ 0 h 19"/>
              <a:gd name="T28" fmla="*/ 2147483647 w 53"/>
              <a:gd name="T29" fmla="*/ 2147483647 h 19"/>
              <a:gd name="T30" fmla="*/ 2147483647 w 53"/>
              <a:gd name="T31" fmla="*/ 2147483647 h 19"/>
              <a:gd name="T32" fmla="*/ 0 w 53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" h="19">
                <a:moveTo>
                  <a:pt x="0" y="8"/>
                </a:moveTo>
                <a:lnTo>
                  <a:pt x="7" y="13"/>
                </a:lnTo>
                <a:lnTo>
                  <a:pt x="14" y="17"/>
                </a:lnTo>
                <a:lnTo>
                  <a:pt x="22" y="19"/>
                </a:lnTo>
                <a:lnTo>
                  <a:pt x="29" y="19"/>
                </a:lnTo>
                <a:lnTo>
                  <a:pt x="35" y="18"/>
                </a:lnTo>
                <a:lnTo>
                  <a:pt x="42" y="15"/>
                </a:lnTo>
                <a:lnTo>
                  <a:pt x="47" y="12"/>
                </a:lnTo>
                <a:lnTo>
                  <a:pt x="53" y="8"/>
                </a:lnTo>
                <a:lnTo>
                  <a:pt x="47" y="5"/>
                </a:lnTo>
                <a:lnTo>
                  <a:pt x="42" y="2"/>
                </a:lnTo>
                <a:lnTo>
                  <a:pt x="35" y="1"/>
                </a:lnTo>
                <a:lnTo>
                  <a:pt x="29" y="0"/>
                </a:lnTo>
                <a:lnTo>
                  <a:pt x="22" y="0"/>
                </a:lnTo>
                <a:lnTo>
                  <a:pt x="14" y="1"/>
                </a:lnTo>
                <a:lnTo>
                  <a:pt x="7" y="3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4" name="Freeform 198"/>
          <p:cNvSpPr>
            <a:spLocks/>
          </p:cNvSpPr>
          <p:nvPr>
            <p:custDataLst>
              <p:tags r:id="rId125"/>
            </p:custDataLst>
          </p:nvPr>
        </p:nvSpPr>
        <p:spPr bwMode="auto">
          <a:xfrm>
            <a:off x="2501900" y="5695752"/>
            <a:ext cx="34925" cy="58737"/>
          </a:xfrm>
          <a:custGeom>
            <a:avLst/>
            <a:gdLst>
              <a:gd name="T0" fmla="*/ 0 w 80"/>
              <a:gd name="T1" fmla="*/ 0 h 18"/>
              <a:gd name="T2" fmla="*/ 2147483647 w 80"/>
              <a:gd name="T3" fmla="*/ 2147483647 h 18"/>
              <a:gd name="T4" fmla="*/ 2147483647 w 80"/>
              <a:gd name="T5" fmla="*/ 2147483647 h 18"/>
              <a:gd name="T6" fmla="*/ 2147483647 w 80"/>
              <a:gd name="T7" fmla="*/ 2147483647 h 18"/>
              <a:gd name="T8" fmla="*/ 2147483647 w 80"/>
              <a:gd name="T9" fmla="*/ 2147483647 h 18"/>
              <a:gd name="T10" fmla="*/ 2147483647 w 80"/>
              <a:gd name="T11" fmla="*/ 2147483647 h 18"/>
              <a:gd name="T12" fmla="*/ 2147483647 w 80"/>
              <a:gd name="T13" fmla="*/ 2147483647 h 18"/>
              <a:gd name="T14" fmla="*/ 2147483647 w 80"/>
              <a:gd name="T15" fmla="*/ 2147483647 h 18"/>
              <a:gd name="T16" fmla="*/ 2147483647 w 80"/>
              <a:gd name="T17" fmla="*/ 2147483647 h 18"/>
              <a:gd name="T18" fmla="*/ 2147483647 w 80"/>
              <a:gd name="T19" fmla="*/ 2147483647 h 18"/>
              <a:gd name="T20" fmla="*/ 2147483647 w 80"/>
              <a:gd name="T21" fmla="*/ 2147483647 h 18"/>
              <a:gd name="T22" fmla="*/ 2147483647 w 80"/>
              <a:gd name="T23" fmla="*/ 2147483647 h 18"/>
              <a:gd name="T24" fmla="*/ 2147483647 w 80"/>
              <a:gd name="T25" fmla="*/ 2147483647 h 18"/>
              <a:gd name="T26" fmla="*/ 2147483647 w 80"/>
              <a:gd name="T27" fmla="*/ 2147483647 h 18"/>
              <a:gd name="T28" fmla="*/ 2147483647 w 80"/>
              <a:gd name="T29" fmla="*/ 2147483647 h 18"/>
              <a:gd name="T30" fmla="*/ 2147483647 w 80"/>
              <a:gd name="T31" fmla="*/ 2147483647 h 18"/>
              <a:gd name="T32" fmla="*/ 2147483647 w 80"/>
              <a:gd name="T33" fmla="*/ 2147483647 h 18"/>
              <a:gd name="T34" fmla="*/ 2147483647 w 80"/>
              <a:gd name="T35" fmla="*/ 2147483647 h 18"/>
              <a:gd name="T36" fmla="*/ 2147483647 w 80"/>
              <a:gd name="T37" fmla="*/ 0 h 18"/>
              <a:gd name="T38" fmla="*/ 0 w 80"/>
              <a:gd name="T39" fmla="*/ 0 h 1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0" h="18">
                <a:moveTo>
                  <a:pt x="0" y="0"/>
                </a:moveTo>
                <a:lnTo>
                  <a:pt x="1" y="6"/>
                </a:lnTo>
                <a:lnTo>
                  <a:pt x="5" y="12"/>
                </a:lnTo>
                <a:lnTo>
                  <a:pt x="8" y="14"/>
                </a:lnTo>
                <a:lnTo>
                  <a:pt x="11" y="16"/>
                </a:lnTo>
                <a:lnTo>
                  <a:pt x="15" y="18"/>
                </a:lnTo>
                <a:lnTo>
                  <a:pt x="20" y="18"/>
                </a:lnTo>
                <a:lnTo>
                  <a:pt x="22" y="15"/>
                </a:lnTo>
                <a:lnTo>
                  <a:pt x="24" y="13"/>
                </a:lnTo>
                <a:lnTo>
                  <a:pt x="26" y="11"/>
                </a:lnTo>
                <a:lnTo>
                  <a:pt x="31" y="10"/>
                </a:lnTo>
                <a:lnTo>
                  <a:pt x="38" y="8"/>
                </a:lnTo>
                <a:lnTo>
                  <a:pt x="47" y="7"/>
                </a:lnTo>
                <a:lnTo>
                  <a:pt x="57" y="7"/>
                </a:lnTo>
                <a:lnTo>
                  <a:pt x="66" y="6"/>
                </a:lnTo>
                <a:lnTo>
                  <a:pt x="70" y="5"/>
                </a:lnTo>
                <a:lnTo>
                  <a:pt x="74" y="4"/>
                </a:lnTo>
                <a:lnTo>
                  <a:pt x="77" y="2"/>
                </a:lnTo>
                <a:lnTo>
                  <a:pt x="8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5" name="Freeform 199"/>
          <p:cNvSpPr>
            <a:spLocks/>
          </p:cNvSpPr>
          <p:nvPr>
            <p:custDataLst>
              <p:tags r:id="rId126"/>
            </p:custDataLst>
          </p:nvPr>
        </p:nvSpPr>
        <p:spPr bwMode="auto">
          <a:xfrm>
            <a:off x="2501900" y="5675114"/>
            <a:ext cx="22225" cy="60325"/>
          </a:xfrm>
          <a:custGeom>
            <a:avLst/>
            <a:gdLst>
              <a:gd name="T0" fmla="*/ 2147483647 w 46"/>
              <a:gd name="T1" fmla="*/ 0 h 27"/>
              <a:gd name="T2" fmla="*/ 0 w 46"/>
              <a:gd name="T3" fmla="*/ 2147483647 h 27"/>
              <a:gd name="T4" fmla="*/ 2147483647 w 46"/>
              <a:gd name="T5" fmla="*/ 2147483647 h 27"/>
              <a:gd name="T6" fmla="*/ 2147483647 w 46"/>
              <a:gd name="T7" fmla="*/ 2147483647 h 27"/>
              <a:gd name="T8" fmla="*/ 2147483647 w 46"/>
              <a:gd name="T9" fmla="*/ 2147483647 h 27"/>
              <a:gd name="T10" fmla="*/ 2147483647 w 46"/>
              <a:gd name="T11" fmla="*/ 2147483647 h 27"/>
              <a:gd name="T12" fmla="*/ 2147483647 w 46"/>
              <a:gd name="T13" fmla="*/ 2147483647 h 27"/>
              <a:gd name="T14" fmla="*/ 2147483647 w 46"/>
              <a:gd name="T15" fmla="*/ 2147483647 h 27"/>
              <a:gd name="T16" fmla="*/ 2147483647 w 46"/>
              <a:gd name="T17" fmla="*/ 2147483647 h 27"/>
              <a:gd name="T18" fmla="*/ 2147483647 w 46"/>
              <a:gd name="T19" fmla="*/ 2147483647 h 27"/>
              <a:gd name="T20" fmla="*/ 2147483647 w 46"/>
              <a:gd name="T21" fmla="*/ 2147483647 h 27"/>
              <a:gd name="T22" fmla="*/ 2147483647 w 46"/>
              <a:gd name="T23" fmla="*/ 2147483647 h 27"/>
              <a:gd name="T24" fmla="*/ 2147483647 w 46"/>
              <a:gd name="T25" fmla="*/ 2147483647 h 27"/>
              <a:gd name="T26" fmla="*/ 2147483647 w 46"/>
              <a:gd name="T27" fmla="*/ 0 h 2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6" h="27">
                <a:moveTo>
                  <a:pt x="20" y="0"/>
                </a:moveTo>
                <a:lnTo>
                  <a:pt x="0" y="18"/>
                </a:lnTo>
                <a:lnTo>
                  <a:pt x="9" y="22"/>
                </a:lnTo>
                <a:lnTo>
                  <a:pt x="16" y="25"/>
                </a:lnTo>
                <a:lnTo>
                  <a:pt x="23" y="27"/>
                </a:lnTo>
                <a:lnTo>
                  <a:pt x="29" y="27"/>
                </a:lnTo>
                <a:lnTo>
                  <a:pt x="33" y="27"/>
                </a:lnTo>
                <a:lnTo>
                  <a:pt x="37" y="25"/>
                </a:lnTo>
                <a:lnTo>
                  <a:pt x="42" y="22"/>
                </a:lnTo>
                <a:lnTo>
                  <a:pt x="46" y="18"/>
                </a:lnTo>
                <a:lnTo>
                  <a:pt x="41" y="16"/>
                </a:lnTo>
                <a:lnTo>
                  <a:pt x="33" y="11"/>
                </a:lnTo>
                <a:lnTo>
                  <a:pt x="26" y="5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6" name="Freeform 200"/>
          <p:cNvSpPr>
            <a:spLocks/>
          </p:cNvSpPr>
          <p:nvPr>
            <p:custDataLst>
              <p:tags r:id="rId127"/>
            </p:custDataLst>
          </p:nvPr>
        </p:nvSpPr>
        <p:spPr bwMode="auto">
          <a:xfrm>
            <a:off x="2471738" y="5668764"/>
            <a:ext cx="25400" cy="60325"/>
          </a:xfrm>
          <a:custGeom>
            <a:avLst/>
            <a:gdLst>
              <a:gd name="T0" fmla="*/ 2147483647 w 54"/>
              <a:gd name="T1" fmla="*/ 0 h 39"/>
              <a:gd name="T2" fmla="*/ 2147483647 w 54"/>
              <a:gd name="T3" fmla="*/ 2147483647 h 39"/>
              <a:gd name="T4" fmla="*/ 2147483647 w 54"/>
              <a:gd name="T5" fmla="*/ 2147483647 h 39"/>
              <a:gd name="T6" fmla="*/ 2147483647 w 54"/>
              <a:gd name="T7" fmla="*/ 2147483647 h 39"/>
              <a:gd name="T8" fmla="*/ 2147483647 w 54"/>
              <a:gd name="T9" fmla="*/ 2147483647 h 39"/>
              <a:gd name="T10" fmla="*/ 2147483647 w 54"/>
              <a:gd name="T11" fmla="*/ 2147483647 h 39"/>
              <a:gd name="T12" fmla="*/ 0 w 54"/>
              <a:gd name="T13" fmla="*/ 2147483647 h 39"/>
              <a:gd name="T14" fmla="*/ 2147483647 w 54"/>
              <a:gd name="T15" fmla="*/ 2147483647 h 39"/>
              <a:gd name="T16" fmla="*/ 2147483647 w 54"/>
              <a:gd name="T17" fmla="*/ 2147483647 h 39"/>
              <a:gd name="T18" fmla="*/ 2147483647 w 54"/>
              <a:gd name="T19" fmla="*/ 2147483647 h 39"/>
              <a:gd name="T20" fmla="*/ 2147483647 w 54"/>
              <a:gd name="T21" fmla="*/ 2147483647 h 39"/>
              <a:gd name="T22" fmla="*/ 2147483647 w 54"/>
              <a:gd name="T23" fmla="*/ 2147483647 h 39"/>
              <a:gd name="T24" fmla="*/ 2147483647 w 54"/>
              <a:gd name="T25" fmla="*/ 2147483647 h 39"/>
              <a:gd name="T26" fmla="*/ 2147483647 w 54"/>
              <a:gd name="T27" fmla="*/ 2147483647 h 39"/>
              <a:gd name="T28" fmla="*/ 2147483647 w 54"/>
              <a:gd name="T29" fmla="*/ 2147483647 h 39"/>
              <a:gd name="T30" fmla="*/ 2147483647 w 54"/>
              <a:gd name="T31" fmla="*/ 2147483647 h 39"/>
              <a:gd name="T32" fmla="*/ 2147483647 w 54"/>
              <a:gd name="T33" fmla="*/ 2147483647 h 39"/>
              <a:gd name="T34" fmla="*/ 2147483647 w 54"/>
              <a:gd name="T35" fmla="*/ 2147483647 h 39"/>
              <a:gd name="T36" fmla="*/ 2147483647 w 54"/>
              <a:gd name="T37" fmla="*/ 2147483647 h 39"/>
              <a:gd name="T38" fmla="*/ 2147483647 w 54"/>
              <a:gd name="T39" fmla="*/ 2147483647 h 39"/>
              <a:gd name="T40" fmla="*/ 2147483647 w 54"/>
              <a:gd name="T41" fmla="*/ 2147483647 h 39"/>
              <a:gd name="T42" fmla="*/ 2147483647 w 54"/>
              <a:gd name="T43" fmla="*/ 2147483647 h 39"/>
              <a:gd name="T44" fmla="*/ 2147483647 w 54"/>
              <a:gd name="T45" fmla="*/ 2147483647 h 39"/>
              <a:gd name="T46" fmla="*/ 2147483647 w 54"/>
              <a:gd name="T47" fmla="*/ 2147483647 h 39"/>
              <a:gd name="T48" fmla="*/ 2147483647 w 54"/>
              <a:gd name="T49" fmla="*/ 2147483647 h 39"/>
              <a:gd name="T50" fmla="*/ 2147483647 w 54"/>
              <a:gd name="T51" fmla="*/ 2147483647 h 39"/>
              <a:gd name="T52" fmla="*/ 2147483647 w 54"/>
              <a:gd name="T53" fmla="*/ 2147483647 h 39"/>
              <a:gd name="T54" fmla="*/ 2147483647 w 54"/>
              <a:gd name="T55" fmla="*/ 2147483647 h 39"/>
              <a:gd name="T56" fmla="*/ 2147483647 w 54"/>
              <a:gd name="T57" fmla="*/ 2147483647 h 39"/>
              <a:gd name="T58" fmla="*/ 2147483647 w 54"/>
              <a:gd name="T59" fmla="*/ 2147483647 h 39"/>
              <a:gd name="T60" fmla="*/ 2147483647 w 54"/>
              <a:gd name="T61" fmla="*/ 0 h 3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4" h="39">
                <a:moveTo>
                  <a:pt x="34" y="0"/>
                </a:moveTo>
                <a:lnTo>
                  <a:pt x="20" y="4"/>
                </a:lnTo>
                <a:lnTo>
                  <a:pt x="10" y="10"/>
                </a:lnTo>
                <a:lnTo>
                  <a:pt x="6" y="13"/>
                </a:lnTo>
                <a:lnTo>
                  <a:pt x="4" y="16"/>
                </a:lnTo>
                <a:lnTo>
                  <a:pt x="2" y="20"/>
                </a:lnTo>
                <a:lnTo>
                  <a:pt x="0" y="24"/>
                </a:lnTo>
                <a:lnTo>
                  <a:pt x="2" y="28"/>
                </a:lnTo>
                <a:lnTo>
                  <a:pt x="3" y="32"/>
                </a:lnTo>
                <a:lnTo>
                  <a:pt x="5" y="35"/>
                </a:lnTo>
                <a:lnTo>
                  <a:pt x="8" y="37"/>
                </a:lnTo>
                <a:lnTo>
                  <a:pt x="11" y="38"/>
                </a:lnTo>
                <a:lnTo>
                  <a:pt x="16" y="39"/>
                </a:lnTo>
                <a:lnTo>
                  <a:pt x="20" y="39"/>
                </a:lnTo>
                <a:lnTo>
                  <a:pt x="25" y="39"/>
                </a:lnTo>
                <a:lnTo>
                  <a:pt x="30" y="38"/>
                </a:lnTo>
                <a:lnTo>
                  <a:pt x="34" y="37"/>
                </a:lnTo>
                <a:lnTo>
                  <a:pt x="39" y="35"/>
                </a:lnTo>
                <a:lnTo>
                  <a:pt x="43" y="33"/>
                </a:lnTo>
                <a:lnTo>
                  <a:pt x="47" y="30"/>
                </a:lnTo>
                <a:lnTo>
                  <a:pt x="50" y="26"/>
                </a:lnTo>
                <a:lnTo>
                  <a:pt x="52" y="22"/>
                </a:lnTo>
                <a:lnTo>
                  <a:pt x="54" y="18"/>
                </a:lnTo>
                <a:lnTo>
                  <a:pt x="51" y="17"/>
                </a:lnTo>
                <a:lnTo>
                  <a:pt x="48" y="16"/>
                </a:lnTo>
                <a:lnTo>
                  <a:pt x="44" y="14"/>
                </a:lnTo>
                <a:lnTo>
                  <a:pt x="42" y="11"/>
                </a:lnTo>
                <a:lnTo>
                  <a:pt x="39" y="8"/>
                </a:lnTo>
                <a:lnTo>
                  <a:pt x="37" y="5"/>
                </a:lnTo>
                <a:lnTo>
                  <a:pt x="34" y="2"/>
                </a:lnTo>
                <a:lnTo>
                  <a:pt x="3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7" name="Freeform 201"/>
          <p:cNvSpPr>
            <a:spLocks/>
          </p:cNvSpPr>
          <p:nvPr>
            <p:custDataLst>
              <p:tags r:id="rId128"/>
            </p:custDataLst>
          </p:nvPr>
        </p:nvSpPr>
        <p:spPr bwMode="auto">
          <a:xfrm>
            <a:off x="2446338" y="5659239"/>
            <a:ext cx="28575" cy="58738"/>
          </a:xfrm>
          <a:custGeom>
            <a:avLst/>
            <a:gdLst>
              <a:gd name="T0" fmla="*/ 0 w 60"/>
              <a:gd name="T1" fmla="*/ 2147483647 h 15"/>
              <a:gd name="T2" fmla="*/ 2147483647 w 60"/>
              <a:gd name="T3" fmla="*/ 2147483647 h 15"/>
              <a:gd name="T4" fmla="*/ 2147483647 w 60"/>
              <a:gd name="T5" fmla="*/ 2147483647 h 15"/>
              <a:gd name="T6" fmla="*/ 2147483647 w 60"/>
              <a:gd name="T7" fmla="*/ 2147483647 h 15"/>
              <a:gd name="T8" fmla="*/ 2147483647 w 60"/>
              <a:gd name="T9" fmla="*/ 2147483647 h 15"/>
              <a:gd name="T10" fmla="*/ 2147483647 w 60"/>
              <a:gd name="T11" fmla="*/ 2147483647 h 15"/>
              <a:gd name="T12" fmla="*/ 2147483647 w 60"/>
              <a:gd name="T13" fmla="*/ 2147483647 h 15"/>
              <a:gd name="T14" fmla="*/ 2147483647 w 60"/>
              <a:gd name="T15" fmla="*/ 2147483647 h 15"/>
              <a:gd name="T16" fmla="*/ 2147483647 w 60"/>
              <a:gd name="T17" fmla="*/ 2147483647 h 15"/>
              <a:gd name="T18" fmla="*/ 2147483647 w 60"/>
              <a:gd name="T19" fmla="*/ 2147483647 h 15"/>
              <a:gd name="T20" fmla="*/ 2147483647 w 60"/>
              <a:gd name="T21" fmla="*/ 0 h 15"/>
              <a:gd name="T22" fmla="*/ 2147483647 w 60"/>
              <a:gd name="T23" fmla="*/ 0 h 15"/>
              <a:gd name="T24" fmla="*/ 2147483647 w 60"/>
              <a:gd name="T25" fmla="*/ 0 h 15"/>
              <a:gd name="T26" fmla="*/ 2147483647 w 60"/>
              <a:gd name="T27" fmla="*/ 0 h 15"/>
              <a:gd name="T28" fmla="*/ 2147483647 w 60"/>
              <a:gd name="T29" fmla="*/ 2147483647 h 15"/>
              <a:gd name="T30" fmla="*/ 2147483647 w 60"/>
              <a:gd name="T31" fmla="*/ 2147483647 h 15"/>
              <a:gd name="T32" fmla="*/ 2147483647 w 60"/>
              <a:gd name="T33" fmla="*/ 2147483647 h 15"/>
              <a:gd name="T34" fmla="*/ 2147483647 w 60"/>
              <a:gd name="T35" fmla="*/ 2147483647 h 15"/>
              <a:gd name="T36" fmla="*/ 0 w 60"/>
              <a:gd name="T37" fmla="*/ 2147483647 h 1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" h="15">
                <a:moveTo>
                  <a:pt x="0" y="11"/>
                </a:moveTo>
                <a:lnTo>
                  <a:pt x="10" y="13"/>
                </a:lnTo>
                <a:lnTo>
                  <a:pt x="18" y="14"/>
                </a:lnTo>
                <a:lnTo>
                  <a:pt x="27" y="15"/>
                </a:lnTo>
                <a:lnTo>
                  <a:pt x="35" y="15"/>
                </a:lnTo>
                <a:lnTo>
                  <a:pt x="41" y="14"/>
                </a:lnTo>
                <a:lnTo>
                  <a:pt x="48" y="12"/>
                </a:lnTo>
                <a:lnTo>
                  <a:pt x="55" y="9"/>
                </a:lnTo>
                <a:lnTo>
                  <a:pt x="60" y="5"/>
                </a:lnTo>
                <a:lnTo>
                  <a:pt x="57" y="3"/>
                </a:lnTo>
                <a:lnTo>
                  <a:pt x="54" y="0"/>
                </a:lnTo>
                <a:lnTo>
                  <a:pt x="51" y="0"/>
                </a:lnTo>
                <a:lnTo>
                  <a:pt x="47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8"/>
                </a:lnTo>
                <a:lnTo>
                  <a:pt x="7" y="10"/>
                </a:lnTo>
                <a:lnTo>
                  <a:pt x="0" y="1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8" name="Freeform 202"/>
          <p:cNvSpPr>
            <a:spLocks/>
          </p:cNvSpPr>
          <p:nvPr>
            <p:custDataLst>
              <p:tags r:id="rId129"/>
            </p:custDataLst>
          </p:nvPr>
        </p:nvSpPr>
        <p:spPr bwMode="auto">
          <a:xfrm>
            <a:off x="2422525" y="5646539"/>
            <a:ext cx="33338" cy="57150"/>
          </a:xfrm>
          <a:custGeom>
            <a:avLst/>
            <a:gdLst>
              <a:gd name="T0" fmla="*/ 2147483647 w 79"/>
              <a:gd name="T1" fmla="*/ 0 h 32"/>
              <a:gd name="T2" fmla="*/ 2147483647 w 79"/>
              <a:gd name="T3" fmla="*/ 2147483647 h 32"/>
              <a:gd name="T4" fmla="*/ 2147483647 w 79"/>
              <a:gd name="T5" fmla="*/ 2147483647 h 32"/>
              <a:gd name="T6" fmla="*/ 2147483647 w 79"/>
              <a:gd name="T7" fmla="*/ 2147483647 h 32"/>
              <a:gd name="T8" fmla="*/ 2147483647 w 79"/>
              <a:gd name="T9" fmla="*/ 2147483647 h 32"/>
              <a:gd name="T10" fmla="*/ 2147483647 w 79"/>
              <a:gd name="T11" fmla="*/ 2147483647 h 32"/>
              <a:gd name="T12" fmla="*/ 2147483647 w 79"/>
              <a:gd name="T13" fmla="*/ 2147483647 h 32"/>
              <a:gd name="T14" fmla="*/ 2147483647 w 79"/>
              <a:gd name="T15" fmla="*/ 2147483647 h 32"/>
              <a:gd name="T16" fmla="*/ 0 w 79"/>
              <a:gd name="T17" fmla="*/ 2147483647 h 32"/>
              <a:gd name="T18" fmla="*/ 2147483647 w 79"/>
              <a:gd name="T19" fmla="*/ 2147483647 h 32"/>
              <a:gd name="T20" fmla="*/ 2147483647 w 79"/>
              <a:gd name="T21" fmla="*/ 2147483647 h 32"/>
              <a:gd name="T22" fmla="*/ 2147483647 w 79"/>
              <a:gd name="T23" fmla="*/ 2147483647 h 32"/>
              <a:gd name="T24" fmla="*/ 2147483647 w 79"/>
              <a:gd name="T25" fmla="*/ 2147483647 h 32"/>
              <a:gd name="T26" fmla="*/ 2147483647 w 79"/>
              <a:gd name="T27" fmla="*/ 2147483647 h 32"/>
              <a:gd name="T28" fmla="*/ 2147483647 w 79"/>
              <a:gd name="T29" fmla="*/ 2147483647 h 32"/>
              <a:gd name="T30" fmla="*/ 2147483647 w 79"/>
              <a:gd name="T31" fmla="*/ 2147483647 h 32"/>
              <a:gd name="T32" fmla="*/ 2147483647 w 79"/>
              <a:gd name="T33" fmla="*/ 2147483647 h 32"/>
              <a:gd name="T34" fmla="*/ 2147483647 w 79"/>
              <a:gd name="T35" fmla="*/ 2147483647 h 32"/>
              <a:gd name="T36" fmla="*/ 2147483647 w 79"/>
              <a:gd name="T37" fmla="*/ 2147483647 h 32"/>
              <a:gd name="T38" fmla="*/ 2147483647 w 79"/>
              <a:gd name="T39" fmla="*/ 2147483647 h 32"/>
              <a:gd name="T40" fmla="*/ 2147483647 w 79"/>
              <a:gd name="T41" fmla="*/ 2147483647 h 32"/>
              <a:gd name="T42" fmla="*/ 2147483647 w 79"/>
              <a:gd name="T43" fmla="*/ 2147483647 h 32"/>
              <a:gd name="T44" fmla="*/ 2147483647 w 79"/>
              <a:gd name="T45" fmla="*/ 2147483647 h 32"/>
              <a:gd name="T46" fmla="*/ 2147483647 w 79"/>
              <a:gd name="T47" fmla="*/ 2147483647 h 32"/>
              <a:gd name="T48" fmla="*/ 2147483647 w 79"/>
              <a:gd name="T49" fmla="*/ 0 h 3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32">
                <a:moveTo>
                  <a:pt x="40" y="0"/>
                </a:moveTo>
                <a:lnTo>
                  <a:pt x="34" y="1"/>
                </a:lnTo>
                <a:lnTo>
                  <a:pt x="30" y="2"/>
                </a:lnTo>
                <a:lnTo>
                  <a:pt x="25" y="4"/>
                </a:lnTo>
                <a:lnTo>
                  <a:pt x="20" y="6"/>
                </a:lnTo>
                <a:lnTo>
                  <a:pt x="15" y="9"/>
                </a:lnTo>
                <a:lnTo>
                  <a:pt x="10" y="11"/>
                </a:lnTo>
                <a:lnTo>
                  <a:pt x="5" y="12"/>
                </a:lnTo>
                <a:lnTo>
                  <a:pt x="0" y="13"/>
                </a:lnTo>
                <a:lnTo>
                  <a:pt x="5" y="21"/>
                </a:lnTo>
                <a:lnTo>
                  <a:pt x="10" y="26"/>
                </a:lnTo>
                <a:lnTo>
                  <a:pt x="12" y="29"/>
                </a:lnTo>
                <a:lnTo>
                  <a:pt x="15" y="31"/>
                </a:lnTo>
                <a:lnTo>
                  <a:pt x="18" y="31"/>
                </a:lnTo>
                <a:lnTo>
                  <a:pt x="20" y="32"/>
                </a:lnTo>
                <a:lnTo>
                  <a:pt x="27" y="31"/>
                </a:lnTo>
                <a:lnTo>
                  <a:pt x="34" y="30"/>
                </a:lnTo>
                <a:lnTo>
                  <a:pt x="41" y="27"/>
                </a:lnTo>
                <a:lnTo>
                  <a:pt x="48" y="24"/>
                </a:lnTo>
                <a:lnTo>
                  <a:pt x="62" y="18"/>
                </a:lnTo>
                <a:lnTo>
                  <a:pt x="79" y="13"/>
                </a:lnTo>
                <a:lnTo>
                  <a:pt x="67" y="6"/>
                </a:lnTo>
                <a:lnTo>
                  <a:pt x="58" y="2"/>
                </a:lnTo>
                <a:lnTo>
                  <a:pt x="49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9" name="Freeform 203"/>
          <p:cNvSpPr>
            <a:spLocks/>
          </p:cNvSpPr>
          <p:nvPr>
            <p:custDataLst>
              <p:tags r:id="rId130"/>
            </p:custDataLst>
          </p:nvPr>
        </p:nvSpPr>
        <p:spPr bwMode="auto">
          <a:xfrm>
            <a:off x="2416175" y="5627489"/>
            <a:ext cx="30163" cy="57150"/>
          </a:xfrm>
          <a:custGeom>
            <a:avLst/>
            <a:gdLst>
              <a:gd name="T0" fmla="*/ 2147483647 w 66"/>
              <a:gd name="T1" fmla="*/ 0 h 19"/>
              <a:gd name="T2" fmla="*/ 2147483647 w 66"/>
              <a:gd name="T3" fmla="*/ 2147483647 h 19"/>
              <a:gd name="T4" fmla="*/ 2147483647 w 66"/>
              <a:gd name="T5" fmla="*/ 2147483647 h 19"/>
              <a:gd name="T6" fmla="*/ 2147483647 w 66"/>
              <a:gd name="T7" fmla="*/ 2147483647 h 19"/>
              <a:gd name="T8" fmla="*/ 2147483647 w 66"/>
              <a:gd name="T9" fmla="*/ 2147483647 h 19"/>
              <a:gd name="T10" fmla="*/ 2147483647 w 66"/>
              <a:gd name="T11" fmla="*/ 2147483647 h 19"/>
              <a:gd name="T12" fmla="*/ 2147483647 w 66"/>
              <a:gd name="T13" fmla="*/ 2147483647 h 19"/>
              <a:gd name="T14" fmla="*/ 0 w 66"/>
              <a:gd name="T15" fmla="*/ 2147483647 h 19"/>
              <a:gd name="T16" fmla="*/ 0 w 66"/>
              <a:gd name="T17" fmla="*/ 2147483647 h 19"/>
              <a:gd name="T18" fmla="*/ 2147483647 w 66"/>
              <a:gd name="T19" fmla="*/ 2147483647 h 19"/>
              <a:gd name="T20" fmla="*/ 2147483647 w 66"/>
              <a:gd name="T21" fmla="*/ 2147483647 h 19"/>
              <a:gd name="T22" fmla="*/ 2147483647 w 66"/>
              <a:gd name="T23" fmla="*/ 2147483647 h 19"/>
              <a:gd name="T24" fmla="*/ 2147483647 w 66"/>
              <a:gd name="T25" fmla="*/ 2147483647 h 19"/>
              <a:gd name="T26" fmla="*/ 2147483647 w 66"/>
              <a:gd name="T27" fmla="*/ 2147483647 h 19"/>
              <a:gd name="T28" fmla="*/ 2147483647 w 66"/>
              <a:gd name="T29" fmla="*/ 2147483647 h 19"/>
              <a:gd name="T30" fmla="*/ 2147483647 w 66"/>
              <a:gd name="T31" fmla="*/ 2147483647 h 19"/>
              <a:gd name="T32" fmla="*/ 2147483647 w 66"/>
              <a:gd name="T33" fmla="*/ 2147483647 h 19"/>
              <a:gd name="T34" fmla="*/ 2147483647 w 66"/>
              <a:gd name="T35" fmla="*/ 2147483647 h 19"/>
              <a:gd name="T36" fmla="*/ 2147483647 w 66"/>
              <a:gd name="T37" fmla="*/ 0 h 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19">
                <a:moveTo>
                  <a:pt x="33" y="0"/>
                </a:moveTo>
                <a:lnTo>
                  <a:pt x="25" y="1"/>
                </a:lnTo>
                <a:lnTo>
                  <a:pt x="19" y="2"/>
                </a:lnTo>
                <a:lnTo>
                  <a:pt x="13" y="4"/>
                </a:lnTo>
                <a:lnTo>
                  <a:pt x="9" y="7"/>
                </a:lnTo>
                <a:lnTo>
                  <a:pt x="5" y="11"/>
                </a:lnTo>
                <a:lnTo>
                  <a:pt x="2" y="14"/>
                </a:lnTo>
                <a:lnTo>
                  <a:pt x="0" y="17"/>
                </a:lnTo>
                <a:lnTo>
                  <a:pt x="0" y="19"/>
                </a:lnTo>
                <a:lnTo>
                  <a:pt x="19" y="19"/>
                </a:lnTo>
                <a:lnTo>
                  <a:pt x="38" y="19"/>
                </a:lnTo>
                <a:lnTo>
                  <a:pt x="46" y="18"/>
                </a:lnTo>
                <a:lnTo>
                  <a:pt x="54" y="17"/>
                </a:lnTo>
                <a:lnTo>
                  <a:pt x="61" y="15"/>
                </a:lnTo>
                <a:lnTo>
                  <a:pt x="66" y="13"/>
                </a:lnTo>
                <a:lnTo>
                  <a:pt x="57" y="8"/>
                </a:lnTo>
                <a:lnTo>
                  <a:pt x="50" y="4"/>
                </a:lnTo>
                <a:lnTo>
                  <a:pt x="42" y="1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0" name="Freeform 204"/>
          <p:cNvSpPr>
            <a:spLocks/>
          </p:cNvSpPr>
          <p:nvPr>
            <p:custDataLst>
              <p:tags r:id="rId131"/>
            </p:custDataLst>
          </p:nvPr>
        </p:nvSpPr>
        <p:spPr bwMode="auto">
          <a:xfrm>
            <a:off x="2316163" y="5317927"/>
            <a:ext cx="25400" cy="60325"/>
          </a:xfrm>
          <a:custGeom>
            <a:avLst/>
            <a:gdLst>
              <a:gd name="T0" fmla="*/ 2147483647 w 53"/>
              <a:gd name="T1" fmla="*/ 0 h 80"/>
              <a:gd name="T2" fmla="*/ 2147483647 w 53"/>
              <a:gd name="T3" fmla="*/ 2147483647 h 80"/>
              <a:gd name="T4" fmla="*/ 2147483647 w 53"/>
              <a:gd name="T5" fmla="*/ 2147483647 h 80"/>
              <a:gd name="T6" fmla="*/ 2147483647 w 53"/>
              <a:gd name="T7" fmla="*/ 2147483647 h 80"/>
              <a:gd name="T8" fmla="*/ 2147483647 w 53"/>
              <a:gd name="T9" fmla="*/ 2147483647 h 80"/>
              <a:gd name="T10" fmla="*/ 0 w 53"/>
              <a:gd name="T11" fmla="*/ 2147483647 h 80"/>
              <a:gd name="T12" fmla="*/ 0 w 53"/>
              <a:gd name="T13" fmla="*/ 2147483647 h 80"/>
              <a:gd name="T14" fmla="*/ 0 w 53"/>
              <a:gd name="T15" fmla="*/ 2147483647 h 80"/>
              <a:gd name="T16" fmla="*/ 2147483647 w 53"/>
              <a:gd name="T17" fmla="*/ 2147483647 h 80"/>
              <a:gd name="T18" fmla="*/ 2147483647 w 53"/>
              <a:gd name="T19" fmla="*/ 2147483647 h 80"/>
              <a:gd name="T20" fmla="*/ 2147483647 w 53"/>
              <a:gd name="T21" fmla="*/ 2147483647 h 80"/>
              <a:gd name="T22" fmla="*/ 2147483647 w 53"/>
              <a:gd name="T23" fmla="*/ 2147483647 h 80"/>
              <a:gd name="T24" fmla="*/ 2147483647 w 53"/>
              <a:gd name="T25" fmla="*/ 2147483647 h 80"/>
              <a:gd name="T26" fmla="*/ 2147483647 w 53"/>
              <a:gd name="T27" fmla="*/ 2147483647 h 80"/>
              <a:gd name="T28" fmla="*/ 2147483647 w 53"/>
              <a:gd name="T29" fmla="*/ 2147483647 h 80"/>
              <a:gd name="T30" fmla="*/ 2147483647 w 53"/>
              <a:gd name="T31" fmla="*/ 2147483647 h 80"/>
              <a:gd name="T32" fmla="*/ 2147483647 w 53"/>
              <a:gd name="T33" fmla="*/ 2147483647 h 80"/>
              <a:gd name="T34" fmla="*/ 2147483647 w 53"/>
              <a:gd name="T35" fmla="*/ 2147483647 h 80"/>
              <a:gd name="T36" fmla="*/ 2147483647 w 53"/>
              <a:gd name="T37" fmla="*/ 2147483647 h 80"/>
              <a:gd name="T38" fmla="*/ 2147483647 w 53"/>
              <a:gd name="T39" fmla="*/ 2147483647 h 80"/>
              <a:gd name="T40" fmla="*/ 2147483647 w 53"/>
              <a:gd name="T41" fmla="*/ 2147483647 h 80"/>
              <a:gd name="T42" fmla="*/ 2147483647 w 53"/>
              <a:gd name="T43" fmla="*/ 2147483647 h 80"/>
              <a:gd name="T44" fmla="*/ 2147483647 w 53"/>
              <a:gd name="T45" fmla="*/ 2147483647 h 80"/>
              <a:gd name="T46" fmla="*/ 2147483647 w 53"/>
              <a:gd name="T47" fmla="*/ 2147483647 h 80"/>
              <a:gd name="T48" fmla="*/ 2147483647 w 53"/>
              <a:gd name="T49" fmla="*/ 2147483647 h 80"/>
              <a:gd name="T50" fmla="*/ 2147483647 w 53"/>
              <a:gd name="T51" fmla="*/ 2147483647 h 80"/>
              <a:gd name="T52" fmla="*/ 2147483647 w 53"/>
              <a:gd name="T53" fmla="*/ 2147483647 h 80"/>
              <a:gd name="T54" fmla="*/ 2147483647 w 53"/>
              <a:gd name="T55" fmla="*/ 2147483647 h 80"/>
              <a:gd name="T56" fmla="*/ 2147483647 w 53"/>
              <a:gd name="T57" fmla="*/ 2147483647 h 80"/>
              <a:gd name="T58" fmla="*/ 2147483647 w 53"/>
              <a:gd name="T59" fmla="*/ 2147483647 h 80"/>
              <a:gd name="T60" fmla="*/ 2147483647 w 53"/>
              <a:gd name="T61" fmla="*/ 2147483647 h 80"/>
              <a:gd name="T62" fmla="*/ 2147483647 w 53"/>
              <a:gd name="T63" fmla="*/ 2147483647 h 80"/>
              <a:gd name="T64" fmla="*/ 2147483647 w 53"/>
              <a:gd name="T65" fmla="*/ 2147483647 h 80"/>
              <a:gd name="T66" fmla="*/ 2147483647 w 53"/>
              <a:gd name="T67" fmla="*/ 2147483647 h 80"/>
              <a:gd name="T68" fmla="*/ 2147483647 w 53"/>
              <a:gd name="T69" fmla="*/ 2147483647 h 80"/>
              <a:gd name="T70" fmla="*/ 2147483647 w 53"/>
              <a:gd name="T71" fmla="*/ 2147483647 h 80"/>
              <a:gd name="T72" fmla="*/ 2147483647 w 53"/>
              <a:gd name="T73" fmla="*/ 2147483647 h 80"/>
              <a:gd name="T74" fmla="*/ 2147483647 w 53"/>
              <a:gd name="T75" fmla="*/ 2147483647 h 80"/>
              <a:gd name="T76" fmla="*/ 2147483647 w 53"/>
              <a:gd name="T77" fmla="*/ 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" h="80">
                <a:moveTo>
                  <a:pt x="13" y="0"/>
                </a:moveTo>
                <a:lnTo>
                  <a:pt x="8" y="5"/>
                </a:lnTo>
                <a:lnTo>
                  <a:pt x="4" y="10"/>
                </a:lnTo>
                <a:lnTo>
                  <a:pt x="2" y="13"/>
                </a:lnTo>
                <a:lnTo>
                  <a:pt x="1" y="16"/>
                </a:lnTo>
                <a:lnTo>
                  <a:pt x="0" y="20"/>
                </a:lnTo>
                <a:lnTo>
                  <a:pt x="0" y="25"/>
                </a:lnTo>
                <a:lnTo>
                  <a:pt x="0" y="30"/>
                </a:lnTo>
                <a:lnTo>
                  <a:pt x="2" y="39"/>
                </a:lnTo>
                <a:lnTo>
                  <a:pt x="6" y="48"/>
                </a:lnTo>
                <a:lnTo>
                  <a:pt x="9" y="57"/>
                </a:lnTo>
                <a:lnTo>
                  <a:pt x="13" y="66"/>
                </a:lnTo>
                <a:lnTo>
                  <a:pt x="20" y="73"/>
                </a:lnTo>
                <a:lnTo>
                  <a:pt x="22" y="76"/>
                </a:lnTo>
                <a:lnTo>
                  <a:pt x="26" y="78"/>
                </a:lnTo>
                <a:lnTo>
                  <a:pt x="30" y="80"/>
                </a:lnTo>
                <a:lnTo>
                  <a:pt x="33" y="80"/>
                </a:lnTo>
                <a:lnTo>
                  <a:pt x="36" y="79"/>
                </a:lnTo>
                <a:lnTo>
                  <a:pt x="38" y="78"/>
                </a:lnTo>
                <a:lnTo>
                  <a:pt x="42" y="76"/>
                </a:lnTo>
                <a:lnTo>
                  <a:pt x="45" y="73"/>
                </a:lnTo>
                <a:lnTo>
                  <a:pt x="48" y="70"/>
                </a:lnTo>
                <a:lnTo>
                  <a:pt x="51" y="67"/>
                </a:lnTo>
                <a:lnTo>
                  <a:pt x="53" y="64"/>
                </a:lnTo>
                <a:lnTo>
                  <a:pt x="53" y="62"/>
                </a:lnTo>
                <a:lnTo>
                  <a:pt x="52" y="54"/>
                </a:lnTo>
                <a:lnTo>
                  <a:pt x="49" y="47"/>
                </a:lnTo>
                <a:lnTo>
                  <a:pt x="46" y="42"/>
                </a:lnTo>
                <a:lnTo>
                  <a:pt x="43" y="37"/>
                </a:lnTo>
                <a:lnTo>
                  <a:pt x="40" y="32"/>
                </a:lnTo>
                <a:lnTo>
                  <a:pt x="36" y="27"/>
                </a:lnTo>
                <a:lnTo>
                  <a:pt x="34" y="20"/>
                </a:lnTo>
                <a:lnTo>
                  <a:pt x="33" y="12"/>
                </a:lnTo>
                <a:lnTo>
                  <a:pt x="33" y="10"/>
                </a:lnTo>
                <a:lnTo>
                  <a:pt x="31" y="8"/>
                </a:lnTo>
                <a:lnTo>
                  <a:pt x="29" y="6"/>
                </a:lnTo>
                <a:lnTo>
                  <a:pt x="25" y="4"/>
                </a:lnTo>
                <a:lnTo>
                  <a:pt x="19" y="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1" name="Freeform 205"/>
          <p:cNvSpPr>
            <a:spLocks/>
          </p:cNvSpPr>
          <p:nvPr>
            <p:custDataLst>
              <p:tags r:id="rId132"/>
            </p:custDataLst>
          </p:nvPr>
        </p:nvSpPr>
        <p:spPr bwMode="auto">
          <a:xfrm>
            <a:off x="2346325" y="5413177"/>
            <a:ext cx="17463" cy="53975"/>
          </a:xfrm>
          <a:custGeom>
            <a:avLst/>
            <a:gdLst>
              <a:gd name="T0" fmla="*/ 0 w 41"/>
              <a:gd name="T1" fmla="*/ 2147483647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0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2147483647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2147483647 h 43"/>
              <a:gd name="T24" fmla="*/ 0 w 41"/>
              <a:gd name="T25" fmla="*/ 2147483647 h 4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1" h="43">
                <a:moveTo>
                  <a:pt x="0" y="43"/>
                </a:moveTo>
                <a:lnTo>
                  <a:pt x="27" y="43"/>
                </a:lnTo>
                <a:lnTo>
                  <a:pt x="41" y="24"/>
                </a:lnTo>
                <a:lnTo>
                  <a:pt x="38" y="12"/>
                </a:lnTo>
                <a:lnTo>
                  <a:pt x="34" y="0"/>
                </a:lnTo>
                <a:lnTo>
                  <a:pt x="27" y="4"/>
                </a:lnTo>
                <a:lnTo>
                  <a:pt x="20" y="9"/>
                </a:lnTo>
                <a:lnTo>
                  <a:pt x="15" y="14"/>
                </a:lnTo>
                <a:lnTo>
                  <a:pt x="10" y="19"/>
                </a:lnTo>
                <a:lnTo>
                  <a:pt x="6" y="24"/>
                </a:lnTo>
                <a:lnTo>
                  <a:pt x="3" y="30"/>
                </a:lnTo>
                <a:lnTo>
                  <a:pt x="1" y="37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2" name="Freeform 206"/>
          <p:cNvSpPr>
            <a:spLocks/>
          </p:cNvSpPr>
          <p:nvPr>
            <p:custDataLst>
              <p:tags r:id="rId133"/>
            </p:custDataLst>
          </p:nvPr>
        </p:nvSpPr>
        <p:spPr bwMode="auto">
          <a:xfrm>
            <a:off x="2351088" y="5435402"/>
            <a:ext cx="7937" cy="58737"/>
          </a:xfrm>
          <a:custGeom>
            <a:avLst/>
            <a:gdLst>
              <a:gd name="T0" fmla="*/ 2147483647 w 20"/>
              <a:gd name="T1" fmla="*/ 0 h 24"/>
              <a:gd name="T2" fmla="*/ 0 w 20"/>
              <a:gd name="T3" fmla="*/ 0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2147483647 w 20"/>
              <a:gd name="T13" fmla="*/ 2147483647 h 24"/>
              <a:gd name="T14" fmla="*/ 2147483647 w 20"/>
              <a:gd name="T15" fmla="*/ 2147483647 h 24"/>
              <a:gd name="T16" fmla="*/ 2147483647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0 h 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" h="24">
                <a:moveTo>
                  <a:pt x="20" y="0"/>
                </a:moveTo>
                <a:lnTo>
                  <a:pt x="0" y="0"/>
                </a:lnTo>
                <a:lnTo>
                  <a:pt x="1" y="5"/>
                </a:lnTo>
                <a:lnTo>
                  <a:pt x="2" y="9"/>
                </a:lnTo>
                <a:lnTo>
                  <a:pt x="4" y="13"/>
                </a:lnTo>
                <a:lnTo>
                  <a:pt x="7" y="17"/>
                </a:lnTo>
                <a:lnTo>
                  <a:pt x="10" y="20"/>
                </a:lnTo>
                <a:lnTo>
                  <a:pt x="14" y="22"/>
                </a:lnTo>
                <a:lnTo>
                  <a:pt x="17" y="24"/>
                </a:lnTo>
                <a:lnTo>
                  <a:pt x="20" y="24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3" name="Freeform 207"/>
          <p:cNvSpPr>
            <a:spLocks/>
          </p:cNvSpPr>
          <p:nvPr>
            <p:custDataLst>
              <p:tags r:id="rId134"/>
            </p:custDataLst>
          </p:nvPr>
        </p:nvSpPr>
        <p:spPr bwMode="auto">
          <a:xfrm>
            <a:off x="2365375" y="5497314"/>
            <a:ext cx="17463" cy="60325"/>
          </a:xfrm>
          <a:custGeom>
            <a:avLst/>
            <a:gdLst>
              <a:gd name="T0" fmla="*/ 0 w 39"/>
              <a:gd name="T1" fmla="*/ 2147483647 h 43"/>
              <a:gd name="T2" fmla="*/ 2147483647 w 39"/>
              <a:gd name="T3" fmla="*/ 2147483647 h 43"/>
              <a:gd name="T4" fmla="*/ 2147483647 w 39"/>
              <a:gd name="T5" fmla="*/ 2147483647 h 43"/>
              <a:gd name="T6" fmla="*/ 2147483647 w 39"/>
              <a:gd name="T7" fmla="*/ 2147483647 h 43"/>
              <a:gd name="T8" fmla="*/ 2147483647 w 39"/>
              <a:gd name="T9" fmla="*/ 2147483647 h 43"/>
              <a:gd name="T10" fmla="*/ 2147483647 w 39"/>
              <a:gd name="T11" fmla="*/ 2147483647 h 43"/>
              <a:gd name="T12" fmla="*/ 2147483647 w 39"/>
              <a:gd name="T13" fmla="*/ 2147483647 h 43"/>
              <a:gd name="T14" fmla="*/ 2147483647 w 39"/>
              <a:gd name="T15" fmla="*/ 2147483647 h 43"/>
              <a:gd name="T16" fmla="*/ 2147483647 w 39"/>
              <a:gd name="T17" fmla="*/ 2147483647 h 43"/>
              <a:gd name="T18" fmla="*/ 2147483647 w 39"/>
              <a:gd name="T19" fmla="*/ 2147483647 h 43"/>
              <a:gd name="T20" fmla="*/ 2147483647 w 39"/>
              <a:gd name="T21" fmla="*/ 2147483647 h 43"/>
              <a:gd name="T22" fmla="*/ 2147483647 w 39"/>
              <a:gd name="T23" fmla="*/ 2147483647 h 43"/>
              <a:gd name="T24" fmla="*/ 2147483647 w 39"/>
              <a:gd name="T25" fmla="*/ 0 h 43"/>
              <a:gd name="T26" fmla="*/ 2147483647 w 39"/>
              <a:gd name="T27" fmla="*/ 2147483647 h 43"/>
              <a:gd name="T28" fmla="*/ 2147483647 w 39"/>
              <a:gd name="T29" fmla="*/ 2147483647 h 43"/>
              <a:gd name="T30" fmla="*/ 0 w 39"/>
              <a:gd name="T31" fmla="*/ 2147483647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9" h="43">
                <a:moveTo>
                  <a:pt x="0" y="12"/>
                </a:moveTo>
                <a:lnTo>
                  <a:pt x="2" y="17"/>
                </a:lnTo>
                <a:lnTo>
                  <a:pt x="6" y="22"/>
                </a:lnTo>
                <a:lnTo>
                  <a:pt x="12" y="27"/>
                </a:lnTo>
                <a:lnTo>
                  <a:pt x="16" y="32"/>
                </a:lnTo>
                <a:lnTo>
                  <a:pt x="23" y="37"/>
                </a:lnTo>
                <a:lnTo>
                  <a:pt x="28" y="40"/>
                </a:lnTo>
                <a:lnTo>
                  <a:pt x="34" y="43"/>
                </a:lnTo>
                <a:lnTo>
                  <a:pt x="39" y="43"/>
                </a:lnTo>
                <a:lnTo>
                  <a:pt x="38" y="32"/>
                </a:lnTo>
                <a:lnTo>
                  <a:pt x="36" y="19"/>
                </a:lnTo>
                <a:lnTo>
                  <a:pt x="34" y="8"/>
                </a:lnTo>
                <a:lnTo>
                  <a:pt x="32" y="0"/>
                </a:lnTo>
                <a:lnTo>
                  <a:pt x="19" y="3"/>
                </a:lnTo>
                <a:lnTo>
                  <a:pt x="6" y="6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4" name="Freeform 208"/>
          <p:cNvSpPr>
            <a:spLocks/>
          </p:cNvSpPr>
          <p:nvPr>
            <p:custDataLst>
              <p:tags r:id="rId135"/>
            </p:custDataLst>
          </p:nvPr>
        </p:nvSpPr>
        <p:spPr bwMode="auto">
          <a:xfrm>
            <a:off x="2352675" y="5510014"/>
            <a:ext cx="26988" cy="58738"/>
          </a:xfrm>
          <a:custGeom>
            <a:avLst/>
            <a:gdLst>
              <a:gd name="T0" fmla="*/ 2147483647 w 55"/>
              <a:gd name="T1" fmla="*/ 2147483647 h 62"/>
              <a:gd name="T2" fmla="*/ 2147483647 w 55"/>
              <a:gd name="T3" fmla="*/ 0 h 62"/>
              <a:gd name="T4" fmla="*/ 2147483647 w 55"/>
              <a:gd name="T5" fmla="*/ 2147483647 h 62"/>
              <a:gd name="T6" fmla="*/ 2147483647 w 55"/>
              <a:gd name="T7" fmla="*/ 2147483647 h 62"/>
              <a:gd name="T8" fmla="*/ 0 w 55"/>
              <a:gd name="T9" fmla="*/ 2147483647 h 62"/>
              <a:gd name="T10" fmla="*/ 0 w 55"/>
              <a:gd name="T11" fmla="*/ 2147483647 h 62"/>
              <a:gd name="T12" fmla="*/ 2147483647 w 55"/>
              <a:gd name="T13" fmla="*/ 2147483647 h 62"/>
              <a:gd name="T14" fmla="*/ 2147483647 w 55"/>
              <a:gd name="T15" fmla="*/ 2147483647 h 62"/>
              <a:gd name="T16" fmla="*/ 2147483647 w 55"/>
              <a:gd name="T17" fmla="*/ 2147483647 h 62"/>
              <a:gd name="T18" fmla="*/ 2147483647 w 55"/>
              <a:gd name="T19" fmla="*/ 2147483647 h 62"/>
              <a:gd name="T20" fmla="*/ 2147483647 w 55"/>
              <a:gd name="T21" fmla="*/ 2147483647 h 62"/>
              <a:gd name="T22" fmla="*/ 2147483647 w 55"/>
              <a:gd name="T23" fmla="*/ 2147483647 h 62"/>
              <a:gd name="T24" fmla="*/ 2147483647 w 55"/>
              <a:gd name="T25" fmla="*/ 2147483647 h 62"/>
              <a:gd name="T26" fmla="*/ 2147483647 w 55"/>
              <a:gd name="T27" fmla="*/ 2147483647 h 62"/>
              <a:gd name="T28" fmla="*/ 2147483647 w 55"/>
              <a:gd name="T29" fmla="*/ 2147483647 h 62"/>
              <a:gd name="T30" fmla="*/ 2147483647 w 55"/>
              <a:gd name="T31" fmla="*/ 2147483647 h 62"/>
              <a:gd name="T32" fmla="*/ 2147483647 w 55"/>
              <a:gd name="T33" fmla="*/ 2147483647 h 62"/>
              <a:gd name="T34" fmla="*/ 2147483647 w 55"/>
              <a:gd name="T35" fmla="*/ 2147483647 h 62"/>
              <a:gd name="T36" fmla="*/ 2147483647 w 55"/>
              <a:gd name="T37" fmla="*/ 2147483647 h 62"/>
              <a:gd name="T38" fmla="*/ 2147483647 w 55"/>
              <a:gd name="T39" fmla="*/ 2147483647 h 62"/>
              <a:gd name="T40" fmla="*/ 2147483647 w 55"/>
              <a:gd name="T41" fmla="*/ 2147483647 h 62"/>
              <a:gd name="T42" fmla="*/ 2147483647 w 55"/>
              <a:gd name="T43" fmla="*/ 2147483647 h 62"/>
              <a:gd name="T44" fmla="*/ 2147483647 w 55"/>
              <a:gd name="T45" fmla="*/ 2147483647 h 62"/>
              <a:gd name="T46" fmla="*/ 2147483647 w 55"/>
              <a:gd name="T47" fmla="*/ 2147483647 h 62"/>
              <a:gd name="T48" fmla="*/ 2147483647 w 55"/>
              <a:gd name="T49" fmla="*/ 2147483647 h 62"/>
              <a:gd name="T50" fmla="*/ 2147483647 w 55"/>
              <a:gd name="T51" fmla="*/ 2147483647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5" h="62">
                <a:moveTo>
                  <a:pt x="29" y="26"/>
                </a:moveTo>
                <a:lnTo>
                  <a:pt x="8" y="0"/>
                </a:lnTo>
                <a:lnTo>
                  <a:pt x="4" y="5"/>
                </a:lnTo>
                <a:lnTo>
                  <a:pt x="1" y="11"/>
                </a:lnTo>
                <a:lnTo>
                  <a:pt x="0" y="16"/>
                </a:lnTo>
                <a:lnTo>
                  <a:pt x="0" y="21"/>
                </a:lnTo>
                <a:lnTo>
                  <a:pt x="2" y="26"/>
                </a:lnTo>
                <a:lnTo>
                  <a:pt x="4" y="31"/>
                </a:lnTo>
                <a:lnTo>
                  <a:pt x="8" y="36"/>
                </a:lnTo>
                <a:lnTo>
                  <a:pt x="11" y="41"/>
                </a:lnTo>
                <a:lnTo>
                  <a:pt x="16" y="45"/>
                </a:lnTo>
                <a:lnTo>
                  <a:pt x="21" y="49"/>
                </a:lnTo>
                <a:lnTo>
                  <a:pt x="26" y="53"/>
                </a:lnTo>
                <a:lnTo>
                  <a:pt x="33" y="56"/>
                </a:lnTo>
                <a:lnTo>
                  <a:pt x="38" y="58"/>
                </a:lnTo>
                <a:lnTo>
                  <a:pt x="44" y="60"/>
                </a:lnTo>
                <a:lnTo>
                  <a:pt x="49" y="61"/>
                </a:lnTo>
                <a:lnTo>
                  <a:pt x="55" y="62"/>
                </a:lnTo>
                <a:lnTo>
                  <a:pt x="54" y="53"/>
                </a:lnTo>
                <a:lnTo>
                  <a:pt x="53" y="46"/>
                </a:lnTo>
                <a:lnTo>
                  <a:pt x="49" y="40"/>
                </a:lnTo>
                <a:lnTo>
                  <a:pt x="46" y="35"/>
                </a:lnTo>
                <a:lnTo>
                  <a:pt x="43" y="31"/>
                </a:lnTo>
                <a:lnTo>
                  <a:pt x="38" y="28"/>
                </a:lnTo>
                <a:lnTo>
                  <a:pt x="33" y="26"/>
                </a:lnTo>
                <a:lnTo>
                  <a:pt x="29" y="2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5" name="Freeform 209"/>
          <p:cNvSpPr>
            <a:spLocks/>
          </p:cNvSpPr>
          <p:nvPr>
            <p:custDataLst>
              <p:tags r:id="rId136"/>
            </p:custDataLst>
          </p:nvPr>
        </p:nvSpPr>
        <p:spPr bwMode="auto">
          <a:xfrm>
            <a:off x="2382838" y="5543352"/>
            <a:ext cx="11112" cy="58737"/>
          </a:xfrm>
          <a:custGeom>
            <a:avLst/>
            <a:gdLst>
              <a:gd name="T0" fmla="*/ 2147483647 w 35"/>
              <a:gd name="T1" fmla="*/ 2147483647 h 43"/>
              <a:gd name="T2" fmla="*/ 2147483647 w 35"/>
              <a:gd name="T3" fmla="*/ 0 h 43"/>
              <a:gd name="T4" fmla="*/ 2147483647 w 35"/>
              <a:gd name="T5" fmla="*/ 2147483647 h 43"/>
              <a:gd name="T6" fmla="*/ 0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5" h="43">
                <a:moveTo>
                  <a:pt x="33" y="13"/>
                </a:moveTo>
                <a:lnTo>
                  <a:pt x="7" y="0"/>
                </a:lnTo>
                <a:lnTo>
                  <a:pt x="4" y="8"/>
                </a:lnTo>
                <a:lnTo>
                  <a:pt x="0" y="19"/>
                </a:lnTo>
                <a:lnTo>
                  <a:pt x="2" y="28"/>
                </a:lnTo>
                <a:lnTo>
                  <a:pt x="5" y="36"/>
                </a:lnTo>
                <a:lnTo>
                  <a:pt x="6" y="39"/>
                </a:lnTo>
                <a:lnTo>
                  <a:pt x="8" y="41"/>
                </a:lnTo>
                <a:lnTo>
                  <a:pt x="11" y="43"/>
                </a:lnTo>
                <a:lnTo>
                  <a:pt x="14" y="43"/>
                </a:lnTo>
                <a:lnTo>
                  <a:pt x="18" y="43"/>
                </a:lnTo>
                <a:lnTo>
                  <a:pt x="22" y="42"/>
                </a:lnTo>
                <a:lnTo>
                  <a:pt x="26" y="41"/>
                </a:lnTo>
                <a:lnTo>
                  <a:pt x="28" y="39"/>
                </a:lnTo>
                <a:lnTo>
                  <a:pt x="31" y="35"/>
                </a:lnTo>
                <a:lnTo>
                  <a:pt x="33" y="30"/>
                </a:lnTo>
                <a:lnTo>
                  <a:pt x="35" y="20"/>
                </a:lnTo>
                <a:lnTo>
                  <a:pt x="33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6" name="Freeform 210"/>
          <p:cNvSpPr>
            <a:spLocks/>
          </p:cNvSpPr>
          <p:nvPr>
            <p:custDataLst>
              <p:tags r:id="rId137"/>
            </p:custDataLst>
          </p:nvPr>
        </p:nvSpPr>
        <p:spPr bwMode="auto">
          <a:xfrm>
            <a:off x="2379663" y="5576689"/>
            <a:ext cx="20637" cy="55563"/>
          </a:xfrm>
          <a:custGeom>
            <a:avLst/>
            <a:gdLst>
              <a:gd name="T0" fmla="*/ 2147483647 w 53"/>
              <a:gd name="T1" fmla="*/ 0 h 21"/>
              <a:gd name="T2" fmla="*/ 2147483647 w 53"/>
              <a:gd name="T3" fmla="*/ 2147483647 h 21"/>
              <a:gd name="T4" fmla="*/ 2147483647 w 53"/>
              <a:gd name="T5" fmla="*/ 2147483647 h 21"/>
              <a:gd name="T6" fmla="*/ 2147483647 w 53"/>
              <a:gd name="T7" fmla="*/ 2147483647 h 21"/>
              <a:gd name="T8" fmla="*/ 2147483647 w 53"/>
              <a:gd name="T9" fmla="*/ 2147483647 h 21"/>
              <a:gd name="T10" fmla="*/ 2147483647 w 53"/>
              <a:gd name="T11" fmla="*/ 2147483647 h 21"/>
              <a:gd name="T12" fmla="*/ 2147483647 w 53"/>
              <a:gd name="T13" fmla="*/ 2147483647 h 21"/>
              <a:gd name="T14" fmla="*/ 2147483647 w 53"/>
              <a:gd name="T15" fmla="*/ 2147483647 h 21"/>
              <a:gd name="T16" fmla="*/ 0 w 53"/>
              <a:gd name="T17" fmla="*/ 2147483647 h 21"/>
              <a:gd name="T18" fmla="*/ 2147483647 w 53"/>
              <a:gd name="T19" fmla="*/ 2147483647 h 21"/>
              <a:gd name="T20" fmla="*/ 2147483647 w 53"/>
              <a:gd name="T21" fmla="*/ 2147483647 h 21"/>
              <a:gd name="T22" fmla="*/ 2147483647 w 53"/>
              <a:gd name="T23" fmla="*/ 2147483647 h 21"/>
              <a:gd name="T24" fmla="*/ 2147483647 w 53"/>
              <a:gd name="T25" fmla="*/ 2147483647 h 21"/>
              <a:gd name="T26" fmla="*/ 2147483647 w 53"/>
              <a:gd name="T27" fmla="*/ 2147483647 h 21"/>
              <a:gd name="T28" fmla="*/ 2147483647 w 53"/>
              <a:gd name="T29" fmla="*/ 2147483647 h 21"/>
              <a:gd name="T30" fmla="*/ 2147483647 w 53"/>
              <a:gd name="T31" fmla="*/ 0 h 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3" h="21">
                <a:moveTo>
                  <a:pt x="53" y="0"/>
                </a:moveTo>
                <a:lnTo>
                  <a:pt x="41" y="1"/>
                </a:lnTo>
                <a:lnTo>
                  <a:pt x="32" y="2"/>
                </a:lnTo>
                <a:lnTo>
                  <a:pt x="25" y="5"/>
                </a:lnTo>
                <a:lnTo>
                  <a:pt x="21" y="7"/>
                </a:lnTo>
                <a:lnTo>
                  <a:pt x="17" y="10"/>
                </a:lnTo>
                <a:lnTo>
                  <a:pt x="13" y="13"/>
                </a:lnTo>
                <a:lnTo>
                  <a:pt x="8" y="16"/>
                </a:lnTo>
                <a:lnTo>
                  <a:pt x="0" y="18"/>
                </a:lnTo>
                <a:lnTo>
                  <a:pt x="5" y="20"/>
                </a:lnTo>
                <a:lnTo>
                  <a:pt x="11" y="21"/>
                </a:lnTo>
                <a:lnTo>
                  <a:pt x="17" y="21"/>
                </a:lnTo>
                <a:lnTo>
                  <a:pt x="24" y="21"/>
                </a:lnTo>
                <a:lnTo>
                  <a:pt x="38" y="19"/>
                </a:lnTo>
                <a:lnTo>
                  <a:pt x="53" y="18"/>
                </a:lnTo>
                <a:lnTo>
                  <a:pt x="5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7" name="Freeform 211"/>
          <p:cNvSpPr>
            <a:spLocks/>
          </p:cNvSpPr>
          <p:nvPr>
            <p:custDataLst>
              <p:tags r:id="rId138"/>
            </p:custDataLst>
          </p:nvPr>
        </p:nvSpPr>
        <p:spPr bwMode="auto">
          <a:xfrm>
            <a:off x="2403475" y="5590977"/>
            <a:ext cx="17463" cy="57150"/>
          </a:xfrm>
          <a:custGeom>
            <a:avLst/>
            <a:gdLst>
              <a:gd name="T0" fmla="*/ 2147483647 w 43"/>
              <a:gd name="T1" fmla="*/ 0 h 38"/>
              <a:gd name="T2" fmla="*/ 2147483647 w 43"/>
              <a:gd name="T3" fmla="*/ 0 h 38"/>
              <a:gd name="T4" fmla="*/ 2147483647 w 43"/>
              <a:gd name="T5" fmla="*/ 0 h 38"/>
              <a:gd name="T6" fmla="*/ 2147483647 w 43"/>
              <a:gd name="T7" fmla="*/ 0 h 38"/>
              <a:gd name="T8" fmla="*/ 0 w 43"/>
              <a:gd name="T9" fmla="*/ 2147483647 h 38"/>
              <a:gd name="T10" fmla="*/ 0 w 43"/>
              <a:gd name="T11" fmla="*/ 2147483647 h 38"/>
              <a:gd name="T12" fmla="*/ 0 w 43"/>
              <a:gd name="T13" fmla="*/ 2147483647 h 38"/>
              <a:gd name="T14" fmla="*/ 2147483647 w 43"/>
              <a:gd name="T15" fmla="*/ 2147483647 h 38"/>
              <a:gd name="T16" fmla="*/ 2147483647 w 43"/>
              <a:gd name="T17" fmla="*/ 2147483647 h 38"/>
              <a:gd name="T18" fmla="*/ 2147483647 w 43"/>
              <a:gd name="T19" fmla="*/ 2147483647 h 38"/>
              <a:gd name="T20" fmla="*/ 2147483647 w 43"/>
              <a:gd name="T21" fmla="*/ 2147483647 h 38"/>
              <a:gd name="T22" fmla="*/ 2147483647 w 43"/>
              <a:gd name="T23" fmla="*/ 2147483647 h 38"/>
              <a:gd name="T24" fmla="*/ 2147483647 w 43"/>
              <a:gd name="T25" fmla="*/ 2147483647 h 38"/>
              <a:gd name="T26" fmla="*/ 2147483647 w 43"/>
              <a:gd name="T27" fmla="*/ 2147483647 h 38"/>
              <a:gd name="T28" fmla="*/ 2147483647 w 43"/>
              <a:gd name="T29" fmla="*/ 2147483647 h 38"/>
              <a:gd name="T30" fmla="*/ 2147483647 w 43"/>
              <a:gd name="T31" fmla="*/ 2147483647 h 38"/>
              <a:gd name="T32" fmla="*/ 2147483647 w 43"/>
              <a:gd name="T33" fmla="*/ 2147483647 h 38"/>
              <a:gd name="T34" fmla="*/ 2147483647 w 43"/>
              <a:gd name="T35" fmla="*/ 2147483647 h 38"/>
              <a:gd name="T36" fmla="*/ 2147483647 w 43"/>
              <a:gd name="T37" fmla="*/ 2147483647 h 38"/>
              <a:gd name="T38" fmla="*/ 2147483647 w 43"/>
              <a:gd name="T39" fmla="*/ 2147483647 h 38"/>
              <a:gd name="T40" fmla="*/ 2147483647 w 43"/>
              <a:gd name="T41" fmla="*/ 2147483647 h 38"/>
              <a:gd name="T42" fmla="*/ 2147483647 w 43"/>
              <a:gd name="T43" fmla="*/ 2147483647 h 38"/>
              <a:gd name="T44" fmla="*/ 2147483647 w 43"/>
              <a:gd name="T45" fmla="*/ 2147483647 h 38"/>
              <a:gd name="T46" fmla="*/ 2147483647 w 43"/>
              <a:gd name="T47" fmla="*/ 2147483647 h 38"/>
              <a:gd name="T48" fmla="*/ 2147483647 w 43"/>
              <a:gd name="T49" fmla="*/ 0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3" h="38">
                <a:moveTo>
                  <a:pt x="22" y="0"/>
                </a:moveTo>
                <a:lnTo>
                  <a:pt x="12" y="0"/>
                </a:ln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0" y="6"/>
                </a:lnTo>
                <a:lnTo>
                  <a:pt x="1" y="10"/>
                </a:lnTo>
                <a:lnTo>
                  <a:pt x="2" y="12"/>
                </a:lnTo>
                <a:lnTo>
                  <a:pt x="3" y="18"/>
                </a:lnTo>
                <a:lnTo>
                  <a:pt x="5" y="25"/>
                </a:lnTo>
                <a:lnTo>
                  <a:pt x="10" y="30"/>
                </a:lnTo>
                <a:lnTo>
                  <a:pt x="15" y="34"/>
                </a:lnTo>
                <a:lnTo>
                  <a:pt x="21" y="37"/>
                </a:lnTo>
                <a:lnTo>
                  <a:pt x="27" y="38"/>
                </a:lnTo>
                <a:lnTo>
                  <a:pt x="35" y="38"/>
                </a:lnTo>
                <a:lnTo>
                  <a:pt x="43" y="37"/>
                </a:lnTo>
                <a:lnTo>
                  <a:pt x="40" y="29"/>
                </a:lnTo>
                <a:lnTo>
                  <a:pt x="36" y="23"/>
                </a:lnTo>
                <a:lnTo>
                  <a:pt x="33" y="17"/>
                </a:lnTo>
                <a:lnTo>
                  <a:pt x="30" y="13"/>
                </a:lnTo>
                <a:lnTo>
                  <a:pt x="27" y="10"/>
                </a:lnTo>
                <a:lnTo>
                  <a:pt x="24" y="7"/>
                </a:lnTo>
                <a:lnTo>
                  <a:pt x="23" y="4"/>
                </a:lnTo>
                <a:lnTo>
                  <a:pt x="2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8" name="Freeform 212"/>
          <p:cNvSpPr>
            <a:spLocks/>
          </p:cNvSpPr>
          <p:nvPr>
            <p:custDataLst>
              <p:tags r:id="rId139"/>
            </p:custDataLst>
          </p:nvPr>
        </p:nvSpPr>
        <p:spPr bwMode="auto">
          <a:xfrm>
            <a:off x="2405063" y="5619552"/>
            <a:ext cx="6350" cy="57150"/>
          </a:xfrm>
          <a:custGeom>
            <a:avLst/>
            <a:gdLst>
              <a:gd name="T0" fmla="*/ 0 w 20"/>
              <a:gd name="T1" fmla="*/ 0 h 5"/>
              <a:gd name="T2" fmla="*/ 2147483647 w 20"/>
              <a:gd name="T3" fmla="*/ 2147483647 h 5"/>
              <a:gd name="T4" fmla="*/ 2147483647 w 20"/>
              <a:gd name="T5" fmla="*/ 2147483647 h 5"/>
              <a:gd name="T6" fmla="*/ 2147483647 w 20"/>
              <a:gd name="T7" fmla="*/ 2147483647 h 5"/>
              <a:gd name="T8" fmla="*/ 2147483647 w 20"/>
              <a:gd name="T9" fmla="*/ 2147483647 h 5"/>
              <a:gd name="T10" fmla="*/ 2147483647 w 20"/>
              <a:gd name="T11" fmla="*/ 2147483647 h 5"/>
              <a:gd name="T12" fmla="*/ 2147483647 w 20"/>
              <a:gd name="T13" fmla="*/ 2147483647 h 5"/>
              <a:gd name="T14" fmla="*/ 2147483647 w 20"/>
              <a:gd name="T15" fmla="*/ 2147483647 h 5"/>
              <a:gd name="T16" fmla="*/ 2147483647 w 20"/>
              <a:gd name="T17" fmla="*/ 0 h 5"/>
              <a:gd name="T18" fmla="*/ 0 w 20"/>
              <a:gd name="T19" fmla="*/ 0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" y="2"/>
                </a:lnTo>
                <a:lnTo>
                  <a:pt x="2" y="3"/>
                </a:lnTo>
                <a:lnTo>
                  <a:pt x="4" y="4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2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9" name="Freeform 213"/>
          <p:cNvSpPr>
            <a:spLocks/>
          </p:cNvSpPr>
          <p:nvPr>
            <p:custDataLst>
              <p:tags r:id="rId140"/>
            </p:custDataLst>
          </p:nvPr>
        </p:nvSpPr>
        <p:spPr bwMode="auto">
          <a:xfrm>
            <a:off x="2479675" y="5689402"/>
            <a:ext cx="34925" cy="57150"/>
          </a:xfrm>
          <a:custGeom>
            <a:avLst/>
            <a:gdLst>
              <a:gd name="T0" fmla="*/ 2147483647 w 73"/>
              <a:gd name="T1" fmla="*/ 0 h 22"/>
              <a:gd name="T2" fmla="*/ 2147483647 w 73"/>
              <a:gd name="T3" fmla="*/ 2147483647 h 22"/>
              <a:gd name="T4" fmla="*/ 2147483647 w 73"/>
              <a:gd name="T5" fmla="*/ 2147483647 h 22"/>
              <a:gd name="T6" fmla="*/ 2147483647 w 73"/>
              <a:gd name="T7" fmla="*/ 2147483647 h 22"/>
              <a:gd name="T8" fmla="*/ 2147483647 w 73"/>
              <a:gd name="T9" fmla="*/ 2147483647 h 22"/>
              <a:gd name="T10" fmla="*/ 2147483647 w 73"/>
              <a:gd name="T11" fmla="*/ 2147483647 h 22"/>
              <a:gd name="T12" fmla="*/ 0 w 73"/>
              <a:gd name="T13" fmla="*/ 2147483647 h 22"/>
              <a:gd name="T14" fmla="*/ 2147483647 w 73"/>
              <a:gd name="T15" fmla="*/ 2147483647 h 22"/>
              <a:gd name="T16" fmla="*/ 2147483647 w 73"/>
              <a:gd name="T17" fmla="*/ 2147483647 h 22"/>
              <a:gd name="T18" fmla="*/ 2147483647 w 73"/>
              <a:gd name="T19" fmla="*/ 2147483647 h 22"/>
              <a:gd name="T20" fmla="*/ 2147483647 w 73"/>
              <a:gd name="T21" fmla="*/ 2147483647 h 22"/>
              <a:gd name="T22" fmla="*/ 2147483647 w 73"/>
              <a:gd name="T23" fmla="*/ 2147483647 h 22"/>
              <a:gd name="T24" fmla="*/ 2147483647 w 73"/>
              <a:gd name="T25" fmla="*/ 2147483647 h 22"/>
              <a:gd name="T26" fmla="*/ 2147483647 w 73"/>
              <a:gd name="T27" fmla="*/ 2147483647 h 22"/>
              <a:gd name="T28" fmla="*/ 2147483647 w 73"/>
              <a:gd name="T29" fmla="*/ 2147483647 h 22"/>
              <a:gd name="T30" fmla="*/ 2147483647 w 73"/>
              <a:gd name="T31" fmla="*/ 2147483647 h 22"/>
              <a:gd name="T32" fmla="*/ 2147483647 w 73"/>
              <a:gd name="T33" fmla="*/ 2147483647 h 22"/>
              <a:gd name="T34" fmla="*/ 2147483647 w 73"/>
              <a:gd name="T35" fmla="*/ 2147483647 h 22"/>
              <a:gd name="T36" fmla="*/ 2147483647 w 73"/>
              <a:gd name="T37" fmla="*/ 0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3" h="22">
                <a:moveTo>
                  <a:pt x="40" y="0"/>
                </a:moveTo>
                <a:lnTo>
                  <a:pt x="32" y="1"/>
                </a:lnTo>
                <a:lnTo>
                  <a:pt x="26" y="2"/>
                </a:lnTo>
                <a:lnTo>
                  <a:pt x="20" y="5"/>
                </a:lnTo>
                <a:lnTo>
                  <a:pt x="15" y="8"/>
                </a:lnTo>
                <a:lnTo>
                  <a:pt x="6" y="14"/>
                </a:lnTo>
                <a:lnTo>
                  <a:pt x="0" y="19"/>
                </a:lnTo>
                <a:lnTo>
                  <a:pt x="20" y="20"/>
                </a:lnTo>
                <a:lnTo>
                  <a:pt x="39" y="22"/>
                </a:lnTo>
                <a:lnTo>
                  <a:pt x="49" y="22"/>
                </a:lnTo>
                <a:lnTo>
                  <a:pt x="57" y="22"/>
                </a:lnTo>
                <a:lnTo>
                  <a:pt x="65" y="21"/>
                </a:lnTo>
                <a:lnTo>
                  <a:pt x="73" y="19"/>
                </a:lnTo>
                <a:lnTo>
                  <a:pt x="64" y="14"/>
                </a:lnTo>
                <a:lnTo>
                  <a:pt x="56" y="8"/>
                </a:lnTo>
                <a:lnTo>
                  <a:pt x="53" y="5"/>
                </a:lnTo>
                <a:lnTo>
                  <a:pt x="49" y="2"/>
                </a:lnTo>
                <a:lnTo>
                  <a:pt x="44" y="1"/>
                </a:lnTo>
                <a:lnTo>
                  <a:pt x="4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0" name="Freeform 214"/>
          <p:cNvSpPr>
            <a:spLocks/>
          </p:cNvSpPr>
          <p:nvPr>
            <p:custDataLst>
              <p:tags r:id="rId141"/>
            </p:custDataLst>
          </p:nvPr>
        </p:nvSpPr>
        <p:spPr bwMode="auto">
          <a:xfrm>
            <a:off x="2517775" y="5630664"/>
            <a:ext cx="123825" cy="100013"/>
          </a:xfrm>
          <a:custGeom>
            <a:avLst/>
            <a:gdLst>
              <a:gd name="T0" fmla="*/ 2147483647 w 281"/>
              <a:gd name="T1" fmla="*/ 2147483647 h 193"/>
              <a:gd name="T2" fmla="*/ 2147483647 w 281"/>
              <a:gd name="T3" fmla="*/ 2147483647 h 193"/>
              <a:gd name="T4" fmla="*/ 2147483647 w 281"/>
              <a:gd name="T5" fmla="*/ 2147483647 h 193"/>
              <a:gd name="T6" fmla="*/ 2147483647 w 281"/>
              <a:gd name="T7" fmla="*/ 2147483647 h 193"/>
              <a:gd name="T8" fmla="*/ 2147483647 w 281"/>
              <a:gd name="T9" fmla="*/ 2147483647 h 193"/>
              <a:gd name="T10" fmla="*/ 2147483647 w 281"/>
              <a:gd name="T11" fmla="*/ 2147483647 h 193"/>
              <a:gd name="T12" fmla="*/ 2147483647 w 281"/>
              <a:gd name="T13" fmla="*/ 2147483647 h 193"/>
              <a:gd name="T14" fmla="*/ 2147483647 w 281"/>
              <a:gd name="T15" fmla="*/ 2147483647 h 193"/>
              <a:gd name="T16" fmla="*/ 2147483647 w 281"/>
              <a:gd name="T17" fmla="*/ 2147483647 h 193"/>
              <a:gd name="T18" fmla="*/ 2147483647 w 281"/>
              <a:gd name="T19" fmla="*/ 0 h 193"/>
              <a:gd name="T20" fmla="*/ 2147483647 w 281"/>
              <a:gd name="T21" fmla="*/ 2147483647 h 193"/>
              <a:gd name="T22" fmla="*/ 2147483647 w 281"/>
              <a:gd name="T23" fmla="*/ 2147483647 h 193"/>
              <a:gd name="T24" fmla="*/ 2147483647 w 281"/>
              <a:gd name="T25" fmla="*/ 2147483647 h 193"/>
              <a:gd name="T26" fmla="*/ 0 w 281"/>
              <a:gd name="T27" fmla="*/ 2147483647 h 193"/>
              <a:gd name="T28" fmla="*/ 2147483647 w 281"/>
              <a:gd name="T29" fmla="*/ 2147483647 h 193"/>
              <a:gd name="T30" fmla="*/ 2147483647 w 281"/>
              <a:gd name="T31" fmla="*/ 2147483647 h 193"/>
              <a:gd name="T32" fmla="*/ 2147483647 w 281"/>
              <a:gd name="T33" fmla="*/ 2147483647 h 193"/>
              <a:gd name="T34" fmla="*/ 2147483647 w 281"/>
              <a:gd name="T35" fmla="*/ 2147483647 h 193"/>
              <a:gd name="T36" fmla="*/ 2147483647 w 281"/>
              <a:gd name="T37" fmla="*/ 2147483647 h 193"/>
              <a:gd name="T38" fmla="*/ 2147483647 w 281"/>
              <a:gd name="T39" fmla="*/ 2147483647 h 193"/>
              <a:gd name="T40" fmla="*/ 2147483647 w 281"/>
              <a:gd name="T41" fmla="*/ 2147483647 h 193"/>
              <a:gd name="T42" fmla="*/ 2147483647 w 281"/>
              <a:gd name="T43" fmla="*/ 2147483647 h 193"/>
              <a:gd name="T44" fmla="*/ 2147483647 w 281"/>
              <a:gd name="T45" fmla="*/ 2147483647 h 193"/>
              <a:gd name="T46" fmla="*/ 2147483647 w 281"/>
              <a:gd name="T47" fmla="*/ 2147483647 h 193"/>
              <a:gd name="T48" fmla="*/ 2147483647 w 281"/>
              <a:gd name="T49" fmla="*/ 2147483647 h 193"/>
              <a:gd name="T50" fmla="*/ 2147483647 w 281"/>
              <a:gd name="T51" fmla="*/ 2147483647 h 193"/>
              <a:gd name="T52" fmla="*/ 2147483647 w 281"/>
              <a:gd name="T53" fmla="*/ 2147483647 h 193"/>
              <a:gd name="T54" fmla="*/ 2147483647 w 281"/>
              <a:gd name="T55" fmla="*/ 2147483647 h 193"/>
              <a:gd name="T56" fmla="*/ 2147483647 w 281"/>
              <a:gd name="T57" fmla="*/ 2147483647 h 193"/>
              <a:gd name="T58" fmla="*/ 2147483647 w 281"/>
              <a:gd name="T59" fmla="*/ 2147483647 h 193"/>
              <a:gd name="T60" fmla="*/ 2147483647 w 281"/>
              <a:gd name="T61" fmla="*/ 2147483647 h 193"/>
              <a:gd name="T62" fmla="*/ 2147483647 w 281"/>
              <a:gd name="T63" fmla="*/ 2147483647 h 193"/>
              <a:gd name="T64" fmla="*/ 2147483647 w 281"/>
              <a:gd name="T65" fmla="*/ 2147483647 h 193"/>
              <a:gd name="T66" fmla="*/ 2147483647 w 281"/>
              <a:gd name="T67" fmla="*/ 2147483647 h 193"/>
              <a:gd name="T68" fmla="*/ 2147483647 w 281"/>
              <a:gd name="T69" fmla="*/ 2147483647 h 193"/>
              <a:gd name="T70" fmla="*/ 2147483647 w 281"/>
              <a:gd name="T71" fmla="*/ 2147483647 h 19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1" h="193">
                <a:moveTo>
                  <a:pt x="275" y="167"/>
                </a:moveTo>
                <a:lnTo>
                  <a:pt x="235" y="168"/>
                </a:lnTo>
                <a:lnTo>
                  <a:pt x="202" y="171"/>
                </a:lnTo>
                <a:lnTo>
                  <a:pt x="188" y="171"/>
                </a:lnTo>
                <a:lnTo>
                  <a:pt x="175" y="169"/>
                </a:lnTo>
                <a:lnTo>
                  <a:pt x="168" y="168"/>
                </a:lnTo>
                <a:lnTo>
                  <a:pt x="162" y="166"/>
                </a:lnTo>
                <a:lnTo>
                  <a:pt x="155" y="164"/>
                </a:lnTo>
                <a:lnTo>
                  <a:pt x="149" y="161"/>
                </a:lnTo>
                <a:lnTo>
                  <a:pt x="130" y="135"/>
                </a:lnTo>
                <a:lnTo>
                  <a:pt x="108" y="103"/>
                </a:lnTo>
                <a:lnTo>
                  <a:pt x="104" y="94"/>
                </a:lnTo>
                <a:lnTo>
                  <a:pt x="98" y="84"/>
                </a:lnTo>
                <a:lnTo>
                  <a:pt x="94" y="74"/>
                </a:lnTo>
                <a:lnTo>
                  <a:pt x="90" y="63"/>
                </a:lnTo>
                <a:lnTo>
                  <a:pt x="87" y="51"/>
                </a:lnTo>
                <a:lnTo>
                  <a:pt x="85" y="39"/>
                </a:lnTo>
                <a:lnTo>
                  <a:pt x="83" y="27"/>
                </a:lnTo>
                <a:lnTo>
                  <a:pt x="83" y="13"/>
                </a:lnTo>
                <a:lnTo>
                  <a:pt x="43" y="0"/>
                </a:lnTo>
                <a:lnTo>
                  <a:pt x="30" y="50"/>
                </a:lnTo>
                <a:lnTo>
                  <a:pt x="28" y="52"/>
                </a:lnTo>
                <a:lnTo>
                  <a:pt x="23" y="56"/>
                </a:lnTo>
                <a:lnTo>
                  <a:pt x="18" y="61"/>
                </a:lnTo>
                <a:lnTo>
                  <a:pt x="11" y="65"/>
                </a:lnTo>
                <a:lnTo>
                  <a:pt x="6" y="69"/>
                </a:lnTo>
                <a:lnTo>
                  <a:pt x="1" y="72"/>
                </a:lnTo>
                <a:lnTo>
                  <a:pt x="0" y="73"/>
                </a:lnTo>
                <a:lnTo>
                  <a:pt x="0" y="74"/>
                </a:lnTo>
                <a:lnTo>
                  <a:pt x="1" y="75"/>
                </a:lnTo>
                <a:lnTo>
                  <a:pt x="3" y="75"/>
                </a:lnTo>
                <a:lnTo>
                  <a:pt x="9" y="81"/>
                </a:lnTo>
                <a:lnTo>
                  <a:pt x="23" y="96"/>
                </a:lnTo>
                <a:lnTo>
                  <a:pt x="37" y="111"/>
                </a:lnTo>
                <a:lnTo>
                  <a:pt x="43" y="118"/>
                </a:lnTo>
                <a:lnTo>
                  <a:pt x="45" y="122"/>
                </a:lnTo>
                <a:lnTo>
                  <a:pt x="49" y="126"/>
                </a:lnTo>
                <a:lnTo>
                  <a:pt x="53" y="129"/>
                </a:lnTo>
                <a:lnTo>
                  <a:pt x="57" y="132"/>
                </a:lnTo>
                <a:lnTo>
                  <a:pt x="62" y="134"/>
                </a:lnTo>
                <a:lnTo>
                  <a:pt x="66" y="135"/>
                </a:lnTo>
                <a:lnTo>
                  <a:pt x="71" y="136"/>
                </a:lnTo>
                <a:lnTo>
                  <a:pt x="76" y="136"/>
                </a:lnTo>
                <a:lnTo>
                  <a:pt x="76" y="141"/>
                </a:lnTo>
                <a:lnTo>
                  <a:pt x="77" y="145"/>
                </a:lnTo>
                <a:lnTo>
                  <a:pt x="79" y="148"/>
                </a:lnTo>
                <a:lnTo>
                  <a:pt x="82" y="150"/>
                </a:lnTo>
                <a:lnTo>
                  <a:pt x="86" y="153"/>
                </a:lnTo>
                <a:lnTo>
                  <a:pt x="93" y="154"/>
                </a:lnTo>
                <a:lnTo>
                  <a:pt x="99" y="154"/>
                </a:lnTo>
                <a:lnTo>
                  <a:pt x="104" y="156"/>
                </a:lnTo>
                <a:lnTo>
                  <a:pt x="106" y="157"/>
                </a:lnTo>
                <a:lnTo>
                  <a:pt x="108" y="160"/>
                </a:lnTo>
                <a:lnTo>
                  <a:pt x="109" y="163"/>
                </a:lnTo>
                <a:lnTo>
                  <a:pt x="109" y="167"/>
                </a:lnTo>
                <a:lnTo>
                  <a:pt x="109" y="179"/>
                </a:lnTo>
                <a:lnTo>
                  <a:pt x="111" y="187"/>
                </a:lnTo>
                <a:lnTo>
                  <a:pt x="111" y="189"/>
                </a:lnTo>
                <a:lnTo>
                  <a:pt x="113" y="191"/>
                </a:lnTo>
                <a:lnTo>
                  <a:pt x="115" y="193"/>
                </a:lnTo>
                <a:lnTo>
                  <a:pt x="117" y="193"/>
                </a:lnTo>
                <a:lnTo>
                  <a:pt x="129" y="193"/>
                </a:lnTo>
                <a:lnTo>
                  <a:pt x="149" y="192"/>
                </a:lnTo>
                <a:lnTo>
                  <a:pt x="164" y="191"/>
                </a:lnTo>
                <a:lnTo>
                  <a:pt x="174" y="190"/>
                </a:lnTo>
                <a:lnTo>
                  <a:pt x="180" y="189"/>
                </a:lnTo>
                <a:lnTo>
                  <a:pt x="186" y="187"/>
                </a:lnTo>
                <a:lnTo>
                  <a:pt x="192" y="186"/>
                </a:lnTo>
                <a:lnTo>
                  <a:pt x="200" y="187"/>
                </a:lnTo>
                <a:lnTo>
                  <a:pt x="212" y="188"/>
                </a:lnTo>
                <a:lnTo>
                  <a:pt x="229" y="192"/>
                </a:lnTo>
                <a:lnTo>
                  <a:pt x="281" y="167"/>
                </a:lnTo>
                <a:lnTo>
                  <a:pt x="275" y="16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1" name="Freeform 215"/>
          <p:cNvSpPr>
            <a:spLocks/>
          </p:cNvSpPr>
          <p:nvPr>
            <p:custDataLst>
              <p:tags r:id="rId142"/>
            </p:custDataLst>
          </p:nvPr>
        </p:nvSpPr>
        <p:spPr bwMode="auto">
          <a:xfrm>
            <a:off x="2070100" y="3397052"/>
            <a:ext cx="52388" cy="58737"/>
          </a:xfrm>
          <a:custGeom>
            <a:avLst/>
            <a:gdLst>
              <a:gd name="T0" fmla="*/ 0 w 120"/>
              <a:gd name="T1" fmla="*/ 2147483647 h 56"/>
              <a:gd name="T2" fmla="*/ 2147483647 w 120"/>
              <a:gd name="T3" fmla="*/ 2147483647 h 56"/>
              <a:gd name="T4" fmla="*/ 2147483647 w 120"/>
              <a:gd name="T5" fmla="*/ 2147483647 h 56"/>
              <a:gd name="T6" fmla="*/ 2147483647 w 120"/>
              <a:gd name="T7" fmla="*/ 2147483647 h 56"/>
              <a:gd name="T8" fmla="*/ 2147483647 w 120"/>
              <a:gd name="T9" fmla="*/ 2147483647 h 56"/>
              <a:gd name="T10" fmla="*/ 2147483647 w 120"/>
              <a:gd name="T11" fmla="*/ 2147483647 h 56"/>
              <a:gd name="T12" fmla="*/ 2147483647 w 120"/>
              <a:gd name="T13" fmla="*/ 2147483647 h 56"/>
              <a:gd name="T14" fmla="*/ 2147483647 w 120"/>
              <a:gd name="T15" fmla="*/ 2147483647 h 56"/>
              <a:gd name="T16" fmla="*/ 2147483647 w 120"/>
              <a:gd name="T17" fmla="*/ 2147483647 h 56"/>
              <a:gd name="T18" fmla="*/ 2147483647 w 120"/>
              <a:gd name="T19" fmla="*/ 2147483647 h 56"/>
              <a:gd name="T20" fmla="*/ 2147483647 w 120"/>
              <a:gd name="T21" fmla="*/ 2147483647 h 56"/>
              <a:gd name="T22" fmla="*/ 2147483647 w 120"/>
              <a:gd name="T23" fmla="*/ 2147483647 h 56"/>
              <a:gd name="T24" fmla="*/ 2147483647 w 120"/>
              <a:gd name="T25" fmla="*/ 2147483647 h 56"/>
              <a:gd name="T26" fmla="*/ 2147483647 w 120"/>
              <a:gd name="T27" fmla="*/ 2147483647 h 56"/>
              <a:gd name="T28" fmla="*/ 2147483647 w 120"/>
              <a:gd name="T29" fmla="*/ 2147483647 h 56"/>
              <a:gd name="T30" fmla="*/ 2147483647 w 120"/>
              <a:gd name="T31" fmla="*/ 2147483647 h 56"/>
              <a:gd name="T32" fmla="*/ 2147483647 w 120"/>
              <a:gd name="T33" fmla="*/ 2147483647 h 56"/>
              <a:gd name="T34" fmla="*/ 2147483647 w 120"/>
              <a:gd name="T35" fmla="*/ 2147483647 h 56"/>
              <a:gd name="T36" fmla="*/ 2147483647 w 120"/>
              <a:gd name="T37" fmla="*/ 2147483647 h 56"/>
              <a:gd name="T38" fmla="*/ 2147483647 w 120"/>
              <a:gd name="T39" fmla="*/ 2147483647 h 56"/>
              <a:gd name="T40" fmla="*/ 2147483647 w 120"/>
              <a:gd name="T41" fmla="*/ 2147483647 h 56"/>
              <a:gd name="T42" fmla="*/ 2147483647 w 120"/>
              <a:gd name="T43" fmla="*/ 0 h 56"/>
              <a:gd name="T44" fmla="*/ 2147483647 w 120"/>
              <a:gd name="T45" fmla="*/ 2147483647 h 56"/>
              <a:gd name="T46" fmla="*/ 2147483647 w 120"/>
              <a:gd name="T47" fmla="*/ 2147483647 h 56"/>
              <a:gd name="T48" fmla="*/ 2147483647 w 120"/>
              <a:gd name="T49" fmla="*/ 2147483647 h 56"/>
              <a:gd name="T50" fmla="*/ 2147483647 w 120"/>
              <a:gd name="T51" fmla="*/ 2147483647 h 56"/>
              <a:gd name="T52" fmla="*/ 2147483647 w 120"/>
              <a:gd name="T53" fmla="*/ 2147483647 h 56"/>
              <a:gd name="T54" fmla="*/ 2147483647 w 120"/>
              <a:gd name="T55" fmla="*/ 2147483647 h 56"/>
              <a:gd name="T56" fmla="*/ 2147483647 w 120"/>
              <a:gd name="T57" fmla="*/ 2147483647 h 56"/>
              <a:gd name="T58" fmla="*/ 0 w 120"/>
              <a:gd name="T59" fmla="*/ 2147483647 h 5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20" h="56">
                <a:moveTo>
                  <a:pt x="0" y="18"/>
                </a:moveTo>
                <a:lnTo>
                  <a:pt x="4" y="26"/>
                </a:lnTo>
                <a:lnTo>
                  <a:pt x="10" y="33"/>
                </a:lnTo>
                <a:lnTo>
                  <a:pt x="15" y="37"/>
                </a:lnTo>
                <a:lnTo>
                  <a:pt x="21" y="41"/>
                </a:lnTo>
                <a:lnTo>
                  <a:pt x="27" y="44"/>
                </a:lnTo>
                <a:lnTo>
                  <a:pt x="35" y="46"/>
                </a:lnTo>
                <a:lnTo>
                  <a:pt x="43" y="48"/>
                </a:lnTo>
                <a:lnTo>
                  <a:pt x="51" y="49"/>
                </a:lnTo>
                <a:lnTo>
                  <a:pt x="67" y="50"/>
                </a:lnTo>
                <a:lnTo>
                  <a:pt x="85" y="51"/>
                </a:lnTo>
                <a:lnTo>
                  <a:pt x="102" y="52"/>
                </a:lnTo>
                <a:lnTo>
                  <a:pt x="120" y="56"/>
                </a:lnTo>
                <a:lnTo>
                  <a:pt x="120" y="37"/>
                </a:lnTo>
                <a:lnTo>
                  <a:pt x="111" y="34"/>
                </a:lnTo>
                <a:lnTo>
                  <a:pt x="102" y="30"/>
                </a:lnTo>
                <a:lnTo>
                  <a:pt x="94" y="24"/>
                </a:lnTo>
                <a:lnTo>
                  <a:pt x="88" y="18"/>
                </a:lnTo>
                <a:lnTo>
                  <a:pt x="81" y="13"/>
                </a:lnTo>
                <a:lnTo>
                  <a:pt x="75" y="7"/>
                </a:lnTo>
                <a:lnTo>
                  <a:pt x="67" y="3"/>
                </a:lnTo>
                <a:lnTo>
                  <a:pt x="60" y="0"/>
                </a:lnTo>
                <a:lnTo>
                  <a:pt x="55" y="1"/>
                </a:lnTo>
                <a:lnTo>
                  <a:pt x="48" y="3"/>
                </a:lnTo>
                <a:lnTo>
                  <a:pt x="41" y="6"/>
                </a:lnTo>
                <a:lnTo>
                  <a:pt x="33" y="9"/>
                </a:lnTo>
                <a:lnTo>
                  <a:pt x="24" y="13"/>
                </a:lnTo>
                <a:lnTo>
                  <a:pt x="16" y="15"/>
                </a:lnTo>
                <a:lnTo>
                  <a:pt x="8" y="18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2" name="Freeform 216"/>
          <p:cNvSpPr>
            <a:spLocks/>
          </p:cNvSpPr>
          <p:nvPr>
            <p:custDataLst>
              <p:tags r:id="rId143"/>
            </p:custDataLst>
          </p:nvPr>
        </p:nvSpPr>
        <p:spPr bwMode="auto">
          <a:xfrm>
            <a:off x="1927225" y="3258939"/>
            <a:ext cx="250825" cy="109538"/>
          </a:xfrm>
          <a:custGeom>
            <a:avLst/>
            <a:gdLst>
              <a:gd name="T0" fmla="*/ 24250495 w 574"/>
              <a:gd name="T1" fmla="*/ 288343 h 204"/>
              <a:gd name="T2" fmla="*/ 18140241 w 574"/>
              <a:gd name="T3" fmla="*/ 1730056 h 204"/>
              <a:gd name="T4" fmla="*/ 12602864 w 574"/>
              <a:gd name="T5" fmla="*/ 4612946 h 204"/>
              <a:gd name="T6" fmla="*/ 8210804 w 574"/>
              <a:gd name="T7" fmla="*/ 7496373 h 204"/>
              <a:gd name="T8" fmla="*/ 5728336 w 574"/>
              <a:gd name="T9" fmla="*/ 10090920 h 204"/>
              <a:gd name="T10" fmla="*/ 3055346 w 574"/>
              <a:gd name="T11" fmla="*/ 14704403 h 204"/>
              <a:gd name="T12" fmla="*/ 763836 w 574"/>
              <a:gd name="T13" fmla="*/ 20470719 h 204"/>
              <a:gd name="T14" fmla="*/ 0 w 574"/>
              <a:gd name="T15" fmla="*/ 23641952 h 204"/>
              <a:gd name="T16" fmla="*/ 190959 w 574"/>
              <a:gd name="T17" fmla="*/ 24795322 h 204"/>
              <a:gd name="T18" fmla="*/ 2482468 w 574"/>
              <a:gd name="T19" fmla="*/ 24795322 h 204"/>
              <a:gd name="T20" fmla="*/ 5537377 w 574"/>
              <a:gd name="T21" fmla="*/ 23930294 h 204"/>
              <a:gd name="T22" fmla="*/ 9929436 w 574"/>
              <a:gd name="T23" fmla="*/ 21623553 h 204"/>
              <a:gd name="T24" fmla="*/ 15275854 w 574"/>
              <a:gd name="T25" fmla="*/ 16722264 h 204"/>
              <a:gd name="T26" fmla="*/ 19476955 w 574"/>
              <a:gd name="T27" fmla="*/ 13262689 h 204"/>
              <a:gd name="T28" fmla="*/ 22722822 w 574"/>
              <a:gd name="T29" fmla="*/ 11532633 h 204"/>
              <a:gd name="T30" fmla="*/ 33416095 w 574"/>
              <a:gd name="T31" fmla="*/ 10667605 h 204"/>
              <a:gd name="T32" fmla="*/ 33607054 w 574"/>
              <a:gd name="T33" fmla="*/ 13839375 h 204"/>
              <a:gd name="T34" fmla="*/ 34370891 w 574"/>
              <a:gd name="T35" fmla="*/ 15857236 h 204"/>
              <a:gd name="T36" fmla="*/ 35134727 w 574"/>
              <a:gd name="T37" fmla="*/ 17010607 h 204"/>
              <a:gd name="T38" fmla="*/ 36280482 w 574"/>
              <a:gd name="T39" fmla="*/ 17587292 h 204"/>
              <a:gd name="T40" fmla="*/ 43727450 w 574"/>
              <a:gd name="T41" fmla="*/ 17587292 h 204"/>
              <a:gd name="T42" fmla="*/ 51365377 w 574"/>
              <a:gd name="T43" fmla="*/ 22488581 h 204"/>
              <a:gd name="T44" fmla="*/ 57666590 w 574"/>
              <a:gd name="T45" fmla="*/ 27389870 h 204"/>
              <a:gd name="T46" fmla="*/ 64158763 w 574"/>
              <a:gd name="T47" fmla="*/ 32003352 h 204"/>
              <a:gd name="T48" fmla="*/ 71606168 w 574"/>
              <a:gd name="T49" fmla="*/ 35462928 h 204"/>
              <a:gd name="T50" fmla="*/ 71796690 w 574"/>
              <a:gd name="T51" fmla="*/ 38634160 h 204"/>
              <a:gd name="T52" fmla="*/ 72942444 w 574"/>
              <a:gd name="T53" fmla="*/ 40940901 h 204"/>
              <a:gd name="T54" fmla="*/ 75615872 w 574"/>
              <a:gd name="T55" fmla="*/ 43824328 h 204"/>
              <a:gd name="T56" fmla="*/ 81726126 w 574"/>
              <a:gd name="T57" fmla="*/ 47860589 h 204"/>
              <a:gd name="T58" fmla="*/ 76761627 w 574"/>
              <a:gd name="T59" fmla="*/ 55068619 h 204"/>
              <a:gd name="T60" fmla="*/ 77716422 w 574"/>
              <a:gd name="T61" fmla="*/ 56798138 h 204"/>
              <a:gd name="T62" fmla="*/ 79053136 w 574"/>
              <a:gd name="T63" fmla="*/ 57951508 h 204"/>
              <a:gd name="T64" fmla="*/ 81917085 w 574"/>
              <a:gd name="T65" fmla="*/ 58816536 h 204"/>
              <a:gd name="T66" fmla="*/ 88027777 w 574"/>
              <a:gd name="T67" fmla="*/ 58816536 h 204"/>
              <a:gd name="T68" fmla="*/ 105976621 w 574"/>
              <a:gd name="T69" fmla="*/ 54491933 h 204"/>
              <a:gd name="T70" fmla="*/ 106740458 w 574"/>
              <a:gd name="T71" fmla="*/ 52761877 h 204"/>
              <a:gd name="T72" fmla="*/ 107886212 w 574"/>
              <a:gd name="T73" fmla="*/ 51031821 h 204"/>
              <a:gd name="T74" fmla="*/ 109222926 w 574"/>
              <a:gd name="T75" fmla="*/ 49878987 h 204"/>
              <a:gd name="T76" fmla="*/ 109604844 w 574"/>
              <a:gd name="T77" fmla="*/ 46418875 h 204"/>
              <a:gd name="T78" fmla="*/ 107122376 w 574"/>
              <a:gd name="T79" fmla="*/ 44112671 h 204"/>
              <a:gd name="T80" fmla="*/ 101584999 w 574"/>
              <a:gd name="T81" fmla="*/ 42670957 h 204"/>
              <a:gd name="T82" fmla="*/ 96238581 w 574"/>
              <a:gd name="T83" fmla="*/ 39787531 h 204"/>
              <a:gd name="T84" fmla="*/ 90700767 w 574"/>
              <a:gd name="T85" fmla="*/ 35751270 h 204"/>
              <a:gd name="T86" fmla="*/ 82680922 w 574"/>
              <a:gd name="T87" fmla="*/ 28831583 h 204"/>
              <a:gd name="T88" fmla="*/ 73133404 w 574"/>
              <a:gd name="T89" fmla="*/ 19605691 h 204"/>
              <a:gd name="T90" fmla="*/ 68359863 w 574"/>
              <a:gd name="T91" fmla="*/ 15568894 h 204"/>
              <a:gd name="T92" fmla="*/ 66450272 w 574"/>
              <a:gd name="T93" fmla="*/ 14992208 h 204"/>
              <a:gd name="T94" fmla="*/ 63013445 w 574"/>
              <a:gd name="T95" fmla="*/ 14992208 h 204"/>
              <a:gd name="T96" fmla="*/ 59576181 w 574"/>
              <a:gd name="T97" fmla="*/ 14704403 h 204"/>
              <a:gd name="T98" fmla="*/ 57666590 w 574"/>
              <a:gd name="T99" fmla="*/ 14127717 h 204"/>
              <a:gd name="T100" fmla="*/ 56138917 w 574"/>
              <a:gd name="T101" fmla="*/ 12397661 h 204"/>
              <a:gd name="T102" fmla="*/ 55375081 w 574"/>
              <a:gd name="T103" fmla="*/ 9225892 h 204"/>
              <a:gd name="T104" fmla="*/ 27114882 w 574"/>
              <a:gd name="T105" fmla="*/ 0 h 20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4" h="204">
                <a:moveTo>
                  <a:pt x="142" y="0"/>
                </a:moveTo>
                <a:lnTo>
                  <a:pt x="127" y="1"/>
                </a:lnTo>
                <a:lnTo>
                  <a:pt x="111" y="3"/>
                </a:lnTo>
                <a:lnTo>
                  <a:pt x="95" y="6"/>
                </a:lnTo>
                <a:lnTo>
                  <a:pt x="80" y="11"/>
                </a:lnTo>
                <a:lnTo>
                  <a:pt x="66" y="16"/>
                </a:lnTo>
                <a:lnTo>
                  <a:pt x="52" y="21"/>
                </a:lnTo>
                <a:lnTo>
                  <a:pt x="43" y="26"/>
                </a:lnTo>
                <a:lnTo>
                  <a:pt x="36" y="31"/>
                </a:lnTo>
                <a:lnTo>
                  <a:pt x="30" y="35"/>
                </a:lnTo>
                <a:lnTo>
                  <a:pt x="24" y="42"/>
                </a:lnTo>
                <a:lnTo>
                  <a:pt x="16" y="51"/>
                </a:lnTo>
                <a:lnTo>
                  <a:pt x="10" y="61"/>
                </a:lnTo>
                <a:lnTo>
                  <a:pt x="4" y="71"/>
                </a:lnTo>
                <a:lnTo>
                  <a:pt x="1" y="79"/>
                </a:lnTo>
                <a:lnTo>
                  <a:pt x="0" y="82"/>
                </a:lnTo>
                <a:lnTo>
                  <a:pt x="0" y="85"/>
                </a:lnTo>
                <a:lnTo>
                  <a:pt x="1" y="86"/>
                </a:lnTo>
                <a:lnTo>
                  <a:pt x="3" y="87"/>
                </a:lnTo>
                <a:lnTo>
                  <a:pt x="13" y="86"/>
                </a:lnTo>
                <a:lnTo>
                  <a:pt x="22" y="85"/>
                </a:lnTo>
                <a:lnTo>
                  <a:pt x="29" y="83"/>
                </a:lnTo>
                <a:lnTo>
                  <a:pt x="38" y="81"/>
                </a:lnTo>
                <a:lnTo>
                  <a:pt x="52" y="75"/>
                </a:lnTo>
                <a:lnTo>
                  <a:pt x="66" y="66"/>
                </a:lnTo>
                <a:lnTo>
                  <a:pt x="80" y="58"/>
                </a:lnTo>
                <a:lnTo>
                  <a:pt x="94" y="50"/>
                </a:lnTo>
                <a:lnTo>
                  <a:pt x="102" y="46"/>
                </a:lnTo>
                <a:lnTo>
                  <a:pt x="111" y="43"/>
                </a:lnTo>
                <a:lnTo>
                  <a:pt x="119" y="40"/>
                </a:lnTo>
                <a:lnTo>
                  <a:pt x="129" y="37"/>
                </a:lnTo>
                <a:lnTo>
                  <a:pt x="175" y="37"/>
                </a:lnTo>
                <a:lnTo>
                  <a:pt x="175" y="43"/>
                </a:lnTo>
                <a:lnTo>
                  <a:pt x="176" y="48"/>
                </a:lnTo>
                <a:lnTo>
                  <a:pt x="178" y="52"/>
                </a:lnTo>
                <a:lnTo>
                  <a:pt x="180" y="55"/>
                </a:lnTo>
                <a:lnTo>
                  <a:pt x="181" y="58"/>
                </a:lnTo>
                <a:lnTo>
                  <a:pt x="184" y="59"/>
                </a:lnTo>
                <a:lnTo>
                  <a:pt x="186" y="60"/>
                </a:lnTo>
                <a:lnTo>
                  <a:pt x="190" y="61"/>
                </a:lnTo>
                <a:lnTo>
                  <a:pt x="206" y="60"/>
                </a:lnTo>
                <a:lnTo>
                  <a:pt x="229" y="61"/>
                </a:lnTo>
                <a:lnTo>
                  <a:pt x="250" y="69"/>
                </a:lnTo>
                <a:lnTo>
                  <a:pt x="269" y="78"/>
                </a:lnTo>
                <a:lnTo>
                  <a:pt x="285" y="86"/>
                </a:lnTo>
                <a:lnTo>
                  <a:pt x="302" y="95"/>
                </a:lnTo>
                <a:lnTo>
                  <a:pt x="318" y="103"/>
                </a:lnTo>
                <a:lnTo>
                  <a:pt x="336" y="111"/>
                </a:lnTo>
                <a:lnTo>
                  <a:pt x="354" y="118"/>
                </a:lnTo>
                <a:lnTo>
                  <a:pt x="375" y="123"/>
                </a:lnTo>
                <a:lnTo>
                  <a:pt x="375" y="129"/>
                </a:lnTo>
                <a:lnTo>
                  <a:pt x="376" y="134"/>
                </a:lnTo>
                <a:lnTo>
                  <a:pt x="379" y="138"/>
                </a:lnTo>
                <a:lnTo>
                  <a:pt x="382" y="142"/>
                </a:lnTo>
                <a:lnTo>
                  <a:pt x="388" y="147"/>
                </a:lnTo>
                <a:lnTo>
                  <a:pt x="396" y="152"/>
                </a:lnTo>
                <a:lnTo>
                  <a:pt x="415" y="159"/>
                </a:lnTo>
                <a:lnTo>
                  <a:pt x="428" y="166"/>
                </a:lnTo>
                <a:lnTo>
                  <a:pt x="417" y="176"/>
                </a:lnTo>
                <a:lnTo>
                  <a:pt x="402" y="191"/>
                </a:lnTo>
                <a:lnTo>
                  <a:pt x="404" y="195"/>
                </a:lnTo>
                <a:lnTo>
                  <a:pt x="407" y="197"/>
                </a:lnTo>
                <a:lnTo>
                  <a:pt x="410" y="199"/>
                </a:lnTo>
                <a:lnTo>
                  <a:pt x="414" y="201"/>
                </a:lnTo>
                <a:lnTo>
                  <a:pt x="421" y="203"/>
                </a:lnTo>
                <a:lnTo>
                  <a:pt x="429" y="204"/>
                </a:lnTo>
                <a:lnTo>
                  <a:pt x="445" y="204"/>
                </a:lnTo>
                <a:lnTo>
                  <a:pt x="461" y="204"/>
                </a:lnTo>
                <a:lnTo>
                  <a:pt x="554" y="191"/>
                </a:lnTo>
                <a:lnTo>
                  <a:pt x="555" y="189"/>
                </a:lnTo>
                <a:lnTo>
                  <a:pt x="556" y="186"/>
                </a:lnTo>
                <a:lnTo>
                  <a:pt x="559" y="183"/>
                </a:lnTo>
                <a:lnTo>
                  <a:pt x="562" y="179"/>
                </a:lnTo>
                <a:lnTo>
                  <a:pt x="565" y="177"/>
                </a:lnTo>
                <a:lnTo>
                  <a:pt x="568" y="174"/>
                </a:lnTo>
                <a:lnTo>
                  <a:pt x="572" y="173"/>
                </a:lnTo>
                <a:lnTo>
                  <a:pt x="574" y="172"/>
                </a:lnTo>
                <a:lnTo>
                  <a:pt x="574" y="161"/>
                </a:lnTo>
                <a:lnTo>
                  <a:pt x="574" y="154"/>
                </a:lnTo>
                <a:lnTo>
                  <a:pt x="561" y="153"/>
                </a:lnTo>
                <a:lnTo>
                  <a:pt x="546" y="151"/>
                </a:lnTo>
                <a:lnTo>
                  <a:pt x="532" y="148"/>
                </a:lnTo>
                <a:lnTo>
                  <a:pt x="518" y="143"/>
                </a:lnTo>
                <a:lnTo>
                  <a:pt x="504" y="138"/>
                </a:lnTo>
                <a:lnTo>
                  <a:pt x="489" y="132"/>
                </a:lnTo>
                <a:lnTo>
                  <a:pt x="475" y="124"/>
                </a:lnTo>
                <a:lnTo>
                  <a:pt x="461" y="116"/>
                </a:lnTo>
                <a:lnTo>
                  <a:pt x="433" y="100"/>
                </a:lnTo>
                <a:lnTo>
                  <a:pt x="407" y="84"/>
                </a:lnTo>
                <a:lnTo>
                  <a:pt x="383" y="68"/>
                </a:lnTo>
                <a:lnTo>
                  <a:pt x="362" y="55"/>
                </a:lnTo>
                <a:lnTo>
                  <a:pt x="358" y="54"/>
                </a:lnTo>
                <a:lnTo>
                  <a:pt x="353" y="52"/>
                </a:lnTo>
                <a:lnTo>
                  <a:pt x="348" y="52"/>
                </a:lnTo>
                <a:lnTo>
                  <a:pt x="342" y="52"/>
                </a:lnTo>
                <a:lnTo>
                  <a:pt x="330" y="52"/>
                </a:lnTo>
                <a:lnTo>
                  <a:pt x="318" y="52"/>
                </a:lnTo>
                <a:lnTo>
                  <a:pt x="312" y="51"/>
                </a:lnTo>
                <a:lnTo>
                  <a:pt x="306" y="50"/>
                </a:lnTo>
                <a:lnTo>
                  <a:pt x="302" y="49"/>
                </a:lnTo>
                <a:lnTo>
                  <a:pt x="297" y="46"/>
                </a:lnTo>
                <a:lnTo>
                  <a:pt x="294" y="43"/>
                </a:lnTo>
                <a:lnTo>
                  <a:pt x="291" y="38"/>
                </a:lnTo>
                <a:lnTo>
                  <a:pt x="290" y="32"/>
                </a:lnTo>
                <a:lnTo>
                  <a:pt x="288" y="25"/>
                </a:lnTo>
                <a:lnTo>
                  <a:pt x="142" y="0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3" name="Freeform 217"/>
          <p:cNvSpPr>
            <a:spLocks/>
          </p:cNvSpPr>
          <p:nvPr>
            <p:custDataLst>
              <p:tags r:id="rId144"/>
            </p:custDataLst>
          </p:nvPr>
        </p:nvSpPr>
        <p:spPr bwMode="auto">
          <a:xfrm>
            <a:off x="2232025" y="3362127"/>
            <a:ext cx="88900" cy="69850"/>
          </a:xfrm>
          <a:custGeom>
            <a:avLst/>
            <a:gdLst>
              <a:gd name="T0" fmla="*/ 7562083 w 207"/>
              <a:gd name="T1" fmla="*/ 37821880 h 129"/>
              <a:gd name="T2" fmla="*/ 9221979 w 207"/>
              <a:gd name="T3" fmla="*/ 35476219 h 129"/>
              <a:gd name="T4" fmla="*/ 11066547 w 207"/>
              <a:gd name="T5" fmla="*/ 33716974 h 129"/>
              <a:gd name="T6" fmla="*/ 12911114 w 207"/>
              <a:gd name="T7" fmla="*/ 32251207 h 129"/>
              <a:gd name="T8" fmla="*/ 14939924 w 207"/>
              <a:gd name="T9" fmla="*/ 30785440 h 129"/>
              <a:gd name="T10" fmla="*/ 19366457 w 207"/>
              <a:gd name="T11" fmla="*/ 29026195 h 129"/>
              <a:gd name="T12" fmla="*/ 23792990 w 207"/>
              <a:gd name="T13" fmla="*/ 26974012 h 129"/>
              <a:gd name="T14" fmla="*/ 28035281 w 207"/>
              <a:gd name="T15" fmla="*/ 25507704 h 129"/>
              <a:gd name="T16" fmla="*/ 31908658 w 207"/>
              <a:gd name="T17" fmla="*/ 23748459 h 129"/>
              <a:gd name="T18" fmla="*/ 33568554 w 207"/>
              <a:gd name="T19" fmla="*/ 22575628 h 129"/>
              <a:gd name="T20" fmla="*/ 35228880 w 207"/>
              <a:gd name="T21" fmla="*/ 21403340 h 129"/>
              <a:gd name="T22" fmla="*/ 36888776 w 207"/>
              <a:gd name="T23" fmla="*/ 19644094 h 129"/>
              <a:gd name="T24" fmla="*/ 38179758 w 207"/>
              <a:gd name="T25" fmla="*/ 17884849 h 129"/>
              <a:gd name="T26" fmla="*/ 36519862 w 207"/>
              <a:gd name="T27" fmla="*/ 15832667 h 129"/>
              <a:gd name="T28" fmla="*/ 34675295 w 207"/>
              <a:gd name="T29" fmla="*/ 13779943 h 129"/>
              <a:gd name="T30" fmla="*/ 33015399 w 207"/>
              <a:gd name="T31" fmla="*/ 12314176 h 129"/>
              <a:gd name="T32" fmla="*/ 31170831 w 207"/>
              <a:gd name="T33" fmla="*/ 10554931 h 129"/>
              <a:gd name="T34" fmla="*/ 27666367 w 207"/>
              <a:gd name="T35" fmla="*/ 8502748 h 129"/>
              <a:gd name="T36" fmla="*/ 23792990 w 207"/>
              <a:gd name="T37" fmla="*/ 6743503 h 129"/>
              <a:gd name="T38" fmla="*/ 19735371 w 207"/>
              <a:gd name="T39" fmla="*/ 5277736 h 129"/>
              <a:gd name="T40" fmla="*/ 15677751 w 207"/>
              <a:gd name="T41" fmla="*/ 3811428 h 129"/>
              <a:gd name="T42" fmla="*/ 11620132 w 207"/>
              <a:gd name="T43" fmla="*/ 2052182 h 129"/>
              <a:gd name="T44" fmla="*/ 7562083 w 207"/>
              <a:gd name="T45" fmla="*/ 0 h 129"/>
              <a:gd name="T46" fmla="*/ 0 w 207"/>
              <a:gd name="T47" fmla="*/ 0 h 129"/>
              <a:gd name="T48" fmla="*/ 184242 w 207"/>
              <a:gd name="T49" fmla="*/ 1759245 h 129"/>
              <a:gd name="T50" fmla="*/ 368914 w 207"/>
              <a:gd name="T51" fmla="*/ 3811428 h 129"/>
              <a:gd name="T52" fmla="*/ 737827 w 207"/>
              <a:gd name="T53" fmla="*/ 5570673 h 129"/>
              <a:gd name="T54" fmla="*/ 1106741 w 207"/>
              <a:gd name="T55" fmla="*/ 7329918 h 129"/>
              <a:gd name="T56" fmla="*/ 1844568 w 207"/>
              <a:gd name="T57" fmla="*/ 10261994 h 129"/>
              <a:gd name="T58" fmla="*/ 2397723 w 207"/>
              <a:gd name="T59" fmla="*/ 13487006 h 129"/>
              <a:gd name="T60" fmla="*/ 3135550 w 207"/>
              <a:gd name="T61" fmla="*/ 15832667 h 129"/>
              <a:gd name="T62" fmla="*/ 3319792 w 207"/>
              <a:gd name="T63" fmla="*/ 18177786 h 129"/>
              <a:gd name="T64" fmla="*/ 3135550 w 207"/>
              <a:gd name="T65" fmla="*/ 19057679 h 129"/>
              <a:gd name="T66" fmla="*/ 2582395 w 207"/>
              <a:gd name="T67" fmla="*/ 19937031 h 129"/>
              <a:gd name="T68" fmla="*/ 2028810 w 207"/>
              <a:gd name="T69" fmla="*/ 20816924 h 129"/>
              <a:gd name="T70" fmla="*/ 1290983 w 207"/>
              <a:gd name="T71" fmla="*/ 21403340 h 129"/>
              <a:gd name="T72" fmla="*/ 0 w 207"/>
              <a:gd name="T73" fmla="*/ 30491962 h 129"/>
              <a:gd name="T74" fmla="*/ 737827 w 207"/>
              <a:gd name="T75" fmla="*/ 31078377 h 129"/>
              <a:gd name="T76" fmla="*/ 2397723 w 207"/>
              <a:gd name="T77" fmla="*/ 32251207 h 129"/>
              <a:gd name="T78" fmla="*/ 3504464 w 207"/>
              <a:gd name="T79" fmla="*/ 33130559 h 129"/>
              <a:gd name="T80" fmla="*/ 4611204 w 207"/>
              <a:gd name="T81" fmla="*/ 34303389 h 129"/>
              <a:gd name="T82" fmla="*/ 6086429 w 207"/>
              <a:gd name="T83" fmla="*/ 35769698 h 129"/>
              <a:gd name="T84" fmla="*/ 7562083 w 207"/>
              <a:gd name="T85" fmla="*/ 37821880 h 1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07" h="129">
                <a:moveTo>
                  <a:pt x="41" y="129"/>
                </a:moveTo>
                <a:lnTo>
                  <a:pt x="50" y="121"/>
                </a:lnTo>
                <a:lnTo>
                  <a:pt x="60" y="115"/>
                </a:lnTo>
                <a:lnTo>
                  <a:pt x="70" y="110"/>
                </a:lnTo>
                <a:lnTo>
                  <a:pt x="81" y="105"/>
                </a:lnTo>
                <a:lnTo>
                  <a:pt x="105" y="99"/>
                </a:lnTo>
                <a:lnTo>
                  <a:pt x="129" y="92"/>
                </a:lnTo>
                <a:lnTo>
                  <a:pt x="152" y="87"/>
                </a:lnTo>
                <a:lnTo>
                  <a:pt x="173" y="81"/>
                </a:lnTo>
                <a:lnTo>
                  <a:pt x="182" y="77"/>
                </a:lnTo>
                <a:lnTo>
                  <a:pt x="191" y="73"/>
                </a:lnTo>
                <a:lnTo>
                  <a:pt x="200" y="67"/>
                </a:lnTo>
                <a:lnTo>
                  <a:pt x="207" y="61"/>
                </a:lnTo>
                <a:lnTo>
                  <a:pt x="198" y="54"/>
                </a:lnTo>
                <a:lnTo>
                  <a:pt x="188" y="47"/>
                </a:lnTo>
                <a:lnTo>
                  <a:pt x="179" y="42"/>
                </a:lnTo>
                <a:lnTo>
                  <a:pt x="169" y="36"/>
                </a:lnTo>
                <a:lnTo>
                  <a:pt x="150" y="29"/>
                </a:lnTo>
                <a:lnTo>
                  <a:pt x="129" y="23"/>
                </a:lnTo>
                <a:lnTo>
                  <a:pt x="107" y="18"/>
                </a:lnTo>
                <a:lnTo>
                  <a:pt x="85" y="13"/>
                </a:lnTo>
                <a:lnTo>
                  <a:pt x="63" y="7"/>
                </a:lnTo>
                <a:lnTo>
                  <a:pt x="41" y="0"/>
                </a:lnTo>
                <a:lnTo>
                  <a:pt x="0" y="0"/>
                </a:lnTo>
                <a:lnTo>
                  <a:pt x="1" y="6"/>
                </a:lnTo>
                <a:lnTo>
                  <a:pt x="2" y="13"/>
                </a:lnTo>
                <a:lnTo>
                  <a:pt x="4" y="19"/>
                </a:lnTo>
                <a:lnTo>
                  <a:pt x="6" y="25"/>
                </a:lnTo>
                <a:lnTo>
                  <a:pt x="10" y="35"/>
                </a:lnTo>
                <a:lnTo>
                  <a:pt x="13" y="46"/>
                </a:lnTo>
                <a:lnTo>
                  <a:pt x="17" y="54"/>
                </a:lnTo>
                <a:lnTo>
                  <a:pt x="18" y="62"/>
                </a:lnTo>
                <a:lnTo>
                  <a:pt x="17" y="65"/>
                </a:lnTo>
                <a:lnTo>
                  <a:pt x="14" y="68"/>
                </a:lnTo>
                <a:lnTo>
                  <a:pt x="11" y="71"/>
                </a:lnTo>
                <a:lnTo>
                  <a:pt x="7" y="73"/>
                </a:lnTo>
                <a:lnTo>
                  <a:pt x="0" y="104"/>
                </a:lnTo>
                <a:lnTo>
                  <a:pt x="4" y="106"/>
                </a:lnTo>
                <a:lnTo>
                  <a:pt x="13" y="110"/>
                </a:lnTo>
                <a:lnTo>
                  <a:pt x="19" y="113"/>
                </a:lnTo>
                <a:lnTo>
                  <a:pt x="25" y="117"/>
                </a:lnTo>
                <a:lnTo>
                  <a:pt x="33" y="122"/>
                </a:lnTo>
                <a:lnTo>
                  <a:pt x="41" y="12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4" name="Freeform 218"/>
          <p:cNvSpPr>
            <a:spLocks/>
          </p:cNvSpPr>
          <p:nvPr>
            <p:custDataLst>
              <p:tags r:id="rId145"/>
            </p:custDataLst>
          </p:nvPr>
        </p:nvSpPr>
        <p:spPr bwMode="auto">
          <a:xfrm>
            <a:off x="1800225" y="3422452"/>
            <a:ext cx="33338" cy="84137"/>
          </a:xfrm>
          <a:custGeom>
            <a:avLst/>
            <a:gdLst>
              <a:gd name="T0" fmla="*/ 2147483647 w 72"/>
              <a:gd name="T1" fmla="*/ 0 h 154"/>
              <a:gd name="T2" fmla="*/ 2147483647 w 72"/>
              <a:gd name="T3" fmla="*/ 2147483647 h 154"/>
              <a:gd name="T4" fmla="*/ 2147483647 w 72"/>
              <a:gd name="T5" fmla="*/ 2147483647 h 154"/>
              <a:gd name="T6" fmla="*/ 2147483647 w 72"/>
              <a:gd name="T7" fmla="*/ 2147483647 h 154"/>
              <a:gd name="T8" fmla="*/ 2147483647 w 72"/>
              <a:gd name="T9" fmla="*/ 2147483647 h 154"/>
              <a:gd name="T10" fmla="*/ 2147483647 w 72"/>
              <a:gd name="T11" fmla="*/ 2147483647 h 154"/>
              <a:gd name="T12" fmla="*/ 2147483647 w 72"/>
              <a:gd name="T13" fmla="*/ 2147483647 h 154"/>
              <a:gd name="T14" fmla="*/ 2147483647 w 72"/>
              <a:gd name="T15" fmla="*/ 2147483647 h 154"/>
              <a:gd name="T16" fmla="*/ 2147483647 w 72"/>
              <a:gd name="T17" fmla="*/ 2147483647 h 154"/>
              <a:gd name="T18" fmla="*/ 2147483647 w 72"/>
              <a:gd name="T19" fmla="*/ 2147483647 h 154"/>
              <a:gd name="T20" fmla="*/ 2147483647 w 72"/>
              <a:gd name="T21" fmla="*/ 2147483647 h 154"/>
              <a:gd name="T22" fmla="*/ 2147483647 w 72"/>
              <a:gd name="T23" fmla="*/ 2147483647 h 154"/>
              <a:gd name="T24" fmla="*/ 2147483647 w 72"/>
              <a:gd name="T25" fmla="*/ 2147483647 h 154"/>
              <a:gd name="T26" fmla="*/ 2147483647 w 72"/>
              <a:gd name="T27" fmla="*/ 2147483647 h 154"/>
              <a:gd name="T28" fmla="*/ 2147483647 w 72"/>
              <a:gd name="T29" fmla="*/ 2147483647 h 154"/>
              <a:gd name="T30" fmla="*/ 2147483647 w 72"/>
              <a:gd name="T31" fmla="*/ 2147483647 h 154"/>
              <a:gd name="T32" fmla="*/ 2147483647 w 72"/>
              <a:gd name="T33" fmla="*/ 2147483647 h 154"/>
              <a:gd name="T34" fmla="*/ 2147483647 w 72"/>
              <a:gd name="T35" fmla="*/ 2147483647 h 154"/>
              <a:gd name="T36" fmla="*/ 2147483647 w 72"/>
              <a:gd name="T37" fmla="*/ 2147483647 h 154"/>
              <a:gd name="T38" fmla="*/ 2147483647 w 72"/>
              <a:gd name="T39" fmla="*/ 2147483647 h 154"/>
              <a:gd name="T40" fmla="*/ 2147483647 w 72"/>
              <a:gd name="T41" fmla="*/ 2147483647 h 154"/>
              <a:gd name="T42" fmla="*/ 0 w 72"/>
              <a:gd name="T43" fmla="*/ 2147483647 h 154"/>
              <a:gd name="T44" fmla="*/ 2147483647 w 72"/>
              <a:gd name="T45" fmla="*/ 2147483647 h 154"/>
              <a:gd name="T46" fmla="*/ 2147483647 w 72"/>
              <a:gd name="T47" fmla="*/ 2147483647 h 154"/>
              <a:gd name="T48" fmla="*/ 2147483647 w 72"/>
              <a:gd name="T49" fmla="*/ 2147483647 h 154"/>
              <a:gd name="T50" fmla="*/ 2147483647 w 72"/>
              <a:gd name="T51" fmla="*/ 2147483647 h 154"/>
              <a:gd name="T52" fmla="*/ 2147483647 w 72"/>
              <a:gd name="T53" fmla="*/ 2147483647 h 154"/>
              <a:gd name="T54" fmla="*/ 2147483647 w 72"/>
              <a:gd name="T55" fmla="*/ 2147483647 h 154"/>
              <a:gd name="T56" fmla="*/ 2147483647 w 72"/>
              <a:gd name="T57" fmla="*/ 0 h 154"/>
              <a:gd name="T58" fmla="*/ 2147483647 w 72"/>
              <a:gd name="T59" fmla="*/ 0 h 154"/>
              <a:gd name="T60" fmla="*/ 2147483647 w 72"/>
              <a:gd name="T61" fmla="*/ 0 h 154"/>
              <a:gd name="T62" fmla="*/ 2147483647 w 72"/>
              <a:gd name="T63" fmla="*/ 0 h 154"/>
              <a:gd name="T64" fmla="*/ 2147483647 w 72"/>
              <a:gd name="T65" fmla="*/ 0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72" h="154">
                <a:moveTo>
                  <a:pt x="72" y="0"/>
                </a:moveTo>
                <a:lnTo>
                  <a:pt x="69" y="4"/>
                </a:lnTo>
                <a:lnTo>
                  <a:pt x="67" y="9"/>
                </a:lnTo>
                <a:lnTo>
                  <a:pt x="66" y="13"/>
                </a:lnTo>
                <a:lnTo>
                  <a:pt x="66" y="18"/>
                </a:lnTo>
                <a:lnTo>
                  <a:pt x="66" y="27"/>
                </a:lnTo>
                <a:lnTo>
                  <a:pt x="66" y="37"/>
                </a:lnTo>
                <a:lnTo>
                  <a:pt x="69" y="43"/>
                </a:lnTo>
                <a:lnTo>
                  <a:pt x="71" y="50"/>
                </a:lnTo>
                <a:lnTo>
                  <a:pt x="71" y="57"/>
                </a:lnTo>
                <a:lnTo>
                  <a:pt x="71" y="65"/>
                </a:lnTo>
                <a:lnTo>
                  <a:pt x="69" y="73"/>
                </a:lnTo>
                <a:lnTo>
                  <a:pt x="67" y="82"/>
                </a:lnTo>
                <a:lnTo>
                  <a:pt x="65" y="91"/>
                </a:lnTo>
                <a:lnTo>
                  <a:pt x="61" y="100"/>
                </a:lnTo>
                <a:lnTo>
                  <a:pt x="53" y="116"/>
                </a:lnTo>
                <a:lnTo>
                  <a:pt x="44" y="131"/>
                </a:lnTo>
                <a:lnTo>
                  <a:pt x="34" y="144"/>
                </a:lnTo>
                <a:lnTo>
                  <a:pt x="26" y="154"/>
                </a:lnTo>
                <a:lnTo>
                  <a:pt x="26" y="141"/>
                </a:lnTo>
                <a:lnTo>
                  <a:pt x="15" y="144"/>
                </a:lnTo>
                <a:lnTo>
                  <a:pt x="0" y="148"/>
                </a:lnTo>
                <a:lnTo>
                  <a:pt x="3" y="129"/>
                </a:lnTo>
                <a:lnTo>
                  <a:pt x="8" y="105"/>
                </a:lnTo>
                <a:lnTo>
                  <a:pt x="9" y="92"/>
                </a:lnTo>
                <a:lnTo>
                  <a:pt x="12" y="77"/>
                </a:lnTo>
                <a:lnTo>
                  <a:pt x="15" y="63"/>
                </a:lnTo>
                <a:lnTo>
                  <a:pt x="20" y="49"/>
                </a:lnTo>
                <a:lnTo>
                  <a:pt x="20" y="0"/>
                </a:lnTo>
                <a:lnTo>
                  <a:pt x="25" y="0"/>
                </a:lnTo>
                <a:lnTo>
                  <a:pt x="38" y="0"/>
                </a:lnTo>
                <a:lnTo>
                  <a:pt x="56" y="0"/>
                </a:lnTo>
                <a:lnTo>
                  <a:pt x="7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5" name="Freeform 219"/>
          <p:cNvSpPr>
            <a:spLocks/>
          </p:cNvSpPr>
          <p:nvPr>
            <p:custDataLst>
              <p:tags r:id="rId146"/>
            </p:custDataLst>
          </p:nvPr>
        </p:nvSpPr>
        <p:spPr bwMode="auto">
          <a:xfrm>
            <a:off x="1720850" y="3422452"/>
            <a:ext cx="93663" cy="146050"/>
          </a:xfrm>
          <a:custGeom>
            <a:avLst/>
            <a:gdLst>
              <a:gd name="T0" fmla="*/ 1532309 w 214"/>
              <a:gd name="T1" fmla="*/ 60121941 h 271"/>
              <a:gd name="T2" fmla="*/ 2298683 w 214"/>
              <a:gd name="T3" fmla="*/ 52570455 h 271"/>
              <a:gd name="T4" fmla="*/ 4597365 w 214"/>
              <a:gd name="T5" fmla="*/ 42986126 h 271"/>
              <a:gd name="T6" fmla="*/ 6704783 w 214"/>
              <a:gd name="T7" fmla="*/ 34272707 h 271"/>
              <a:gd name="T8" fmla="*/ 8428795 w 214"/>
              <a:gd name="T9" fmla="*/ 32529808 h 271"/>
              <a:gd name="T10" fmla="*/ 12451489 w 214"/>
              <a:gd name="T11" fmla="*/ 32239325 h 271"/>
              <a:gd name="T12" fmla="*/ 17048854 w 214"/>
              <a:gd name="T13" fmla="*/ 32239325 h 271"/>
              <a:gd name="T14" fmla="*/ 20305613 w 214"/>
              <a:gd name="T15" fmla="*/ 31948842 h 271"/>
              <a:gd name="T16" fmla="*/ 22987264 w 214"/>
              <a:gd name="T17" fmla="*/ 30496965 h 271"/>
              <a:gd name="T18" fmla="*/ 24902978 w 214"/>
              <a:gd name="T19" fmla="*/ 27301649 h 271"/>
              <a:gd name="T20" fmla="*/ 21646657 w 214"/>
              <a:gd name="T21" fmla="*/ 21202580 h 271"/>
              <a:gd name="T22" fmla="*/ 16474184 w 214"/>
              <a:gd name="T23" fmla="*/ 16845870 h 271"/>
              <a:gd name="T24" fmla="*/ 14750172 w 214"/>
              <a:gd name="T25" fmla="*/ 14232061 h 271"/>
              <a:gd name="T26" fmla="*/ 14175501 w 214"/>
              <a:gd name="T27" fmla="*/ 11908195 h 271"/>
              <a:gd name="T28" fmla="*/ 14367204 w 214"/>
              <a:gd name="T29" fmla="*/ 9875351 h 271"/>
              <a:gd name="T30" fmla="*/ 15708248 w 214"/>
              <a:gd name="T31" fmla="*/ 8132452 h 271"/>
              <a:gd name="T32" fmla="*/ 19347537 w 214"/>
              <a:gd name="T33" fmla="*/ 5518642 h 271"/>
              <a:gd name="T34" fmla="*/ 28734408 w 214"/>
              <a:gd name="T35" fmla="*/ 871450 h 271"/>
              <a:gd name="T36" fmla="*/ 34481114 w 214"/>
              <a:gd name="T37" fmla="*/ 0 h 271"/>
              <a:gd name="T38" fmla="*/ 37929138 w 214"/>
              <a:gd name="T39" fmla="*/ 0 h 271"/>
              <a:gd name="T40" fmla="*/ 39653150 w 214"/>
              <a:gd name="T41" fmla="*/ 14232061 h 271"/>
              <a:gd name="T42" fmla="*/ 38120841 w 214"/>
              <a:gd name="T43" fmla="*/ 22364513 h 271"/>
              <a:gd name="T44" fmla="*/ 37354468 w 214"/>
              <a:gd name="T45" fmla="*/ 30496965 h 271"/>
              <a:gd name="T46" fmla="*/ 35822158 w 214"/>
              <a:gd name="T47" fmla="*/ 42986126 h 271"/>
              <a:gd name="T48" fmla="*/ 40802491 w 214"/>
              <a:gd name="T49" fmla="*/ 44728486 h 271"/>
              <a:gd name="T50" fmla="*/ 40994194 w 214"/>
              <a:gd name="T51" fmla="*/ 48213746 h 271"/>
              <a:gd name="T52" fmla="*/ 40227821 w 214"/>
              <a:gd name="T53" fmla="*/ 50537611 h 271"/>
              <a:gd name="T54" fmla="*/ 39653150 w 214"/>
              <a:gd name="T55" fmla="*/ 51409061 h 271"/>
              <a:gd name="T56" fmla="*/ 38312544 w 214"/>
              <a:gd name="T57" fmla="*/ 51699544 h 271"/>
              <a:gd name="T58" fmla="*/ 36779797 w 214"/>
              <a:gd name="T59" fmla="*/ 56927164 h 271"/>
              <a:gd name="T60" fmla="*/ 34672817 w 214"/>
              <a:gd name="T61" fmla="*/ 62155323 h 271"/>
              <a:gd name="T62" fmla="*/ 29692046 w 214"/>
              <a:gd name="T63" fmla="*/ 70578258 h 271"/>
              <a:gd name="T64" fmla="*/ 22987264 w 214"/>
              <a:gd name="T65" fmla="*/ 78710710 h 271"/>
              <a:gd name="T66" fmla="*/ 16665887 w 214"/>
              <a:gd name="T67" fmla="*/ 75806417 h 271"/>
              <a:gd name="T68" fmla="*/ 10535774 w 214"/>
              <a:gd name="T69" fmla="*/ 72030674 h 271"/>
              <a:gd name="T70" fmla="*/ 0 w 214"/>
              <a:gd name="T71" fmla="*/ 64188706 h 27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4" h="271">
                <a:moveTo>
                  <a:pt x="7" y="221"/>
                </a:moveTo>
                <a:lnTo>
                  <a:pt x="8" y="207"/>
                </a:lnTo>
                <a:lnTo>
                  <a:pt x="9" y="192"/>
                </a:lnTo>
                <a:lnTo>
                  <a:pt x="12" y="181"/>
                </a:lnTo>
                <a:lnTo>
                  <a:pt x="16" y="170"/>
                </a:lnTo>
                <a:lnTo>
                  <a:pt x="24" y="148"/>
                </a:lnTo>
                <a:lnTo>
                  <a:pt x="34" y="123"/>
                </a:lnTo>
                <a:lnTo>
                  <a:pt x="35" y="118"/>
                </a:lnTo>
                <a:lnTo>
                  <a:pt x="40" y="114"/>
                </a:lnTo>
                <a:lnTo>
                  <a:pt x="44" y="112"/>
                </a:lnTo>
                <a:lnTo>
                  <a:pt x="51" y="111"/>
                </a:lnTo>
                <a:lnTo>
                  <a:pt x="65" y="111"/>
                </a:lnTo>
                <a:lnTo>
                  <a:pt x="82" y="111"/>
                </a:lnTo>
                <a:lnTo>
                  <a:pt x="89" y="111"/>
                </a:lnTo>
                <a:lnTo>
                  <a:pt x="98" y="111"/>
                </a:lnTo>
                <a:lnTo>
                  <a:pt x="106" y="110"/>
                </a:lnTo>
                <a:lnTo>
                  <a:pt x="113" y="108"/>
                </a:lnTo>
                <a:lnTo>
                  <a:pt x="120" y="105"/>
                </a:lnTo>
                <a:lnTo>
                  <a:pt x="125" y="100"/>
                </a:lnTo>
                <a:lnTo>
                  <a:pt x="130" y="94"/>
                </a:lnTo>
                <a:lnTo>
                  <a:pt x="133" y="85"/>
                </a:lnTo>
                <a:lnTo>
                  <a:pt x="113" y="73"/>
                </a:lnTo>
                <a:lnTo>
                  <a:pt x="94" y="63"/>
                </a:lnTo>
                <a:lnTo>
                  <a:pt x="86" y="58"/>
                </a:lnTo>
                <a:lnTo>
                  <a:pt x="79" y="52"/>
                </a:lnTo>
                <a:lnTo>
                  <a:pt x="77" y="49"/>
                </a:lnTo>
                <a:lnTo>
                  <a:pt x="75" y="45"/>
                </a:lnTo>
                <a:lnTo>
                  <a:pt x="74" y="41"/>
                </a:lnTo>
                <a:lnTo>
                  <a:pt x="74" y="37"/>
                </a:lnTo>
                <a:lnTo>
                  <a:pt x="75" y="34"/>
                </a:lnTo>
                <a:lnTo>
                  <a:pt x="77" y="31"/>
                </a:lnTo>
                <a:lnTo>
                  <a:pt x="82" y="28"/>
                </a:lnTo>
                <a:lnTo>
                  <a:pt x="87" y="25"/>
                </a:lnTo>
                <a:lnTo>
                  <a:pt x="101" y="19"/>
                </a:lnTo>
                <a:lnTo>
                  <a:pt x="118" y="13"/>
                </a:lnTo>
                <a:lnTo>
                  <a:pt x="150" y="3"/>
                </a:lnTo>
                <a:lnTo>
                  <a:pt x="167" y="0"/>
                </a:lnTo>
                <a:lnTo>
                  <a:pt x="180" y="0"/>
                </a:lnTo>
                <a:lnTo>
                  <a:pt x="190" y="0"/>
                </a:lnTo>
                <a:lnTo>
                  <a:pt x="198" y="0"/>
                </a:lnTo>
                <a:lnTo>
                  <a:pt x="200" y="0"/>
                </a:lnTo>
                <a:lnTo>
                  <a:pt x="207" y="49"/>
                </a:lnTo>
                <a:lnTo>
                  <a:pt x="202" y="63"/>
                </a:lnTo>
                <a:lnTo>
                  <a:pt x="199" y="77"/>
                </a:lnTo>
                <a:lnTo>
                  <a:pt x="196" y="92"/>
                </a:lnTo>
                <a:lnTo>
                  <a:pt x="195" y="105"/>
                </a:lnTo>
                <a:lnTo>
                  <a:pt x="190" y="129"/>
                </a:lnTo>
                <a:lnTo>
                  <a:pt x="187" y="148"/>
                </a:lnTo>
                <a:lnTo>
                  <a:pt x="202" y="151"/>
                </a:lnTo>
                <a:lnTo>
                  <a:pt x="213" y="154"/>
                </a:lnTo>
                <a:lnTo>
                  <a:pt x="214" y="158"/>
                </a:lnTo>
                <a:lnTo>
                  <a:pt x="214" y="166"/>
                </a:lnTo>
                <a:lnTo>
                  <a:pt x="213" y="170"/>
                </a:lnTo>
                <a:lnTo>
                  <a:pt x="210" y="174"/>
                </a:lnTo>
                <a:lnTo>
                  <a:pt x="209" y="176"/>
                </a:lnTo>
                <a:lnTo>
                  <a:pt x="207" y="177"/>
                </a:lnTo>
                <a:lnTo>
                  <a:pt x="203" y="178"/>
                </a:lnTo>
                <a:lnTo>
                  <a:pt x="200" y="178"/>
                </a:lnTo>
                <a:lnTo>
                  <a:pt x="197" y="187"/>
                </a:lnTo>
                <a:lnTo>
                  <a:pt x="192" y="196"/>
                </a:lnTo>
                <a:lnTo>
                  <a:pt x="188" y="205"/>
                </a:lnTo>
                <a:lnTo>
                  <a:pt x="181" y="214"/>
                </a:lnTo>
                <a:lnTo>
                  <a:pt x="169" y="229"/>
                </a:lnTo>
                <a:lnTo>
                  <a:pt x="155" y="243"/>
                </a:lnTo>
                <a:lnTo>
                  <a:pt x="131" y="263"/>
                </a:lnTo>
                <a:lnTo>
                  <a:pt x="120" y="271"/>
                </a:lnTo>
                <a:lnTo>
                  <a:pt x="103" y="266"/>
                </a:lnTo>
                <a:lnTo>
                  <a:pt x="87" y="261"/>
                </a:lnTo>
                <a:lnTo>
                  <a:pt x="71" y="254"/>
                </a:lnTo>
                <a:lnTo>
                  <a:pt x="55" y="248"/>
                </a:lnTo>
                <a:lnTo>
                  <a:pt x="27" y="235"/>
                </a:lnTo>
                <a:lnTo>
                  <a:pt x="0" y="221"/>
                </a:lnTo>
                <a:lnTo>
                  <a:pt x="7" y="221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6" name="Freeform 220"/>
          <p:cNvSpPr>
            <a:spLocks/>
          </p:cNvSpPr>
          <p:nvPr>
            <p:custDataLst>
              <p:tags r:id="rId147"/>
            </p:custDataLst>
          </p:nvPr>
        </p:nvSpPr>
        <p:spPr bwMode="auto">
          <a:xfrm>
            <a:off x="1768475" y="3533577"/>
            <a:ext cx="71438" cy="57150"/>
          </a:xfrm>
          <a:custGeom>
            <a:avLst/>
            <a:gdLst>
              <a:gd name="T0" fmla="*/ 2147483647 w 153"/>
              <a:gd name="T1" fmla="*/ 0 h 80"/>
              <a:gd name="T2" fmla="*/ 2147483647 w 153"/>
              <a:gd name="T3" fmla="*/ 2147483647 h 80"/>
              <a:gd name="T4" fmla="*/ 2147483647 w 153"/>
              <a:gd name="T5" fmla="*/ 2147483647 h 80"/>
              <a:gd name="T6" fmla="*/ 2147483647 w 153"/>
              <a:gd name="T7" fmla="*/ 2147483647 h 80"/>
              <a:gd name="T8" fmla="*/ 2147483647 w 153"/>
              <a:gd name="T9" fmla="*/ 2147483647 h 80"/>
              <a:gd name="T10" fmla="*/ 2147483647 w 153"/>
              <a:gd name="T11" fmla="*/ 2147483647 h 80"/>
              <a:gd name="T12" fmla="*/ 2147483647 w 153"/>
              <a:gd name="T13" fmla="*/ 2147483647 h 80"/>
              <a:gd name="T14" fmla="*/ 2147483647 w 153"/>
              <a:gd name="T15" fmla="*/ 2147483647 h 80"/>
              <a:gd name="T16" fmla="*/ 2147483647 w 153"/>
              <a:gd name="T17" fmla="*/ 2147483647 h 80"/>
              <a:gd name="T18" fmla="*/ 2147483647 w 153"/>
              <a:gd name="T19" fmla="*/ 2147483647 h 80"/>
              <a:gd name="T20" fmla="*/ 2147483647 w 153"/>
              <a:gd name="T21" fmla="*/ 2147483647 h 80"/>
              <a:gd name="T22" fmla="*/ 2147483647 w 153"/>
              <a:gd name="T23" fmla="*/ 2147483647 h 80"/>
              <a:gd name="T24" fmla="*/ 2147483647 w 153"/>
              <a:gd name="T25" fmla="*/ 2147483647 h 80"/>
              <a:gd name="T26" fmla="*/ 2147483647 w 153"/>
              <a:gd name="T27" fmla="*/ 2147483647 h 80"/>
              <a:gd name="T28" fmla="*/ 2147483647 w 153"/>
              <a:gd name="T29" fmla="*/ 2147483647 h 80"/>
              <a:gd name="T30" fmla="*/ 2147483647 w 153"/>
              <a:gd name="T31" fmla="*/ 2147483647 h 80"/>
              <a:gd name="T32" fmla="*/ 2147483647 w 153"/>
              <a:gd name="T33" fmla="*/ 2147483647 h 80"/>
              <a:gd name="T34" fmla="*/ 2147483647 w 153"/>
              <a:gd name="T35" fmla="*/ 2147483647 h 80"/>
              <a:gd name="T36" fmla="*/ 2147483647 w 153"/>
              <a:gd name="T37" fmla="*/ 2147483647 h 80"/>
              <a:gd name="T38" fmla="*/ 2147483647 w 153"/>
              <a:gd name="T39" fmla="*/ 2147483647 h 80"/>
              <a:gd name="T40" fmla="*/ 2147483647 w 153"/>
              <a:gd name="T41" fmla="*/ 2147483647 h 80"/>
              <a:gd name="T42" fmla="*/ 2147483647 w 153"/>
              <a:gd name="T43" fmla="*/ 2147483647 h 80"/>
              <a:gd name="T44" fmla="*/ 2147483647 w 153"/>
              <a:gd name="T45" fmla="*/ 2147483647 h 80"/>
              <a:gd name="T46" fmla="*/ 2147483647 w 153"/>
              <a:gd name="T47" fmla="*/ 2147483647 h 80"/>
              <a:gd name="T48" fmla="*/ 2147483647 w 153"/>
              <a:gd name="T49" fmla="*/ 2147483647 h 80"/>
              <a:gd name="T50" fmla="*/ 0 w 153"/>
              <a:gd name="T51" fmla="*/ 2147483647 h 80"/>
              <a:gd name="T52" fmla="*/ 2147483647 w 153"/>
              <a:gd name="T53" fmla="*/ 2147483647 h 80"/>
              <a:gd name="T54" fmla="*/ 2147483647 w 153"/>
              <a:gd name="T55" fmla="*/ 2147483647 h 80"/>
              <a:gd name="T56" fmla="*/ 2147483647 w 153"/>
              <a:gd name="T57" fmla="*/ 2147483647 h 80"/>
              <a:gd name="T58" fmla="*/ 2147483647 w 153"/>
              <a:gd name="T59" fmla="*/ 2147483647 h 80"/>
              <a:gd name="T60" fmla="*/ 2147483647 w 153"/>
              <a:gd name="T61" fmla="*/ 2147483647 h 80"/>
              <a:gd name="T62" fmla="*/ 2147483647 w 153"/>
              <a:gd name="T63" fmla="*/ 2147483647 h 80"/>
              <a:gd name="T64" fmla="*/ 2147483647 w 153"/>
              <a:gd name="T65" fmla="*/ 0 h 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" h="80">
                <a:moveTo>
                  <a:pt x="60" y="0"/>
                </a:moveTo>
                <a:lnTo>
                  <a:pt x="83" y="14"/>
                </a:lnTo>
                <a:lnTo>
                  <a:pt x="104" y="24"/>
                </a:lnTo>
                <a:lnTo>
                  <a:pt x="115" y="28"/>
                </a:lnTo>
                <a:lnTo>
                  <a:pt x="126" y="31"/>
                </a:lnTo>
                <a:lnTo>
                  <a:pt x="133" y="32"/>
                </a:lnTo>
                <a:lnTo>
                  <a:pt x="139" y="32"/>
                </a:lnTo>
                <a:lnTo>
                  <a:pt x="146" y="31"/>
                </a:lnTo>
                <a:lnTo>
                  <a:pt x="153" y="30"/>
                </a:lnTo>
                <a:lnTo>
                  <a:pt x="153" y="56"/>
                </a:lnTo>
                <a:lnTo>
                  <a:pt x="149" y="60"/>
                </a:lnTo>
                <a:lnTo>
                  <a:pt x="145" y="65"/>
                </a:lnTo>
                <a:lnTo>
                  <a:pt x="138" y="69"/>
                </a:lnTo>
                <a:lnTo>
                  <a:pt x="132" y="72"/>
                </a:lnTo>
                <a:lnTo>
                  <a:pt x="125" y="75"/>
                </a:lnTo>
                <a:lnTo>
                  <a:pt x="119" y="78"/>
                </a:lnTo>
                <a:lnTo>
                  <a:pt x="112" y="79"/>
                </a:lnTo>
                <a:lnTo>
                  <a:pt x="106" y="80"/>
                </a:lnTo>
                <a:lnTo>
                  <a:pt x="90" y="74"/>
                </a:lnTo>
                <a:lnTo>
                  <a:pt x="76" y="71"/>
                </a:lnTo>
                <a:lnTo>
                  <a:pt x="63" y="69"/>
                </a:lnTo>
                <a:lnTo>
                  <a:pt x="50" y="69"/>
                </a:lnTo>
                <a:lnTo>
                  <a:pt x="39" y="68"/>
                </a:lnTo>
                <a:lnTo>
                  <a:pt x="27" y="67"/>
                </a:lnTo>
                <a:lnTo>
                  <a:pt x="14" y="65"/>
                </a:lnTo>
                <a:lnTo>
                  <a:pt x="0" y="62"/>
                </a:lnTo>
                <a:lnTo>
                  <a:pt x="7" y="58"/>
                </a:lnTo>
                <a:lnTo>
                  <a:pt x="23" y="45"/>
                </a:lnTo>
                <a:lnTo>
                  <a:pt x="34" y="37"/>
                </a:lnTo>
                <a:lnTo>
                  <a:pt x="45" y="28"/>
                </a:lnTo>
                <a:lnTo>
                  <a:pt x="56" y="17"/>
                </a:lnTo>
                <a:lnTo>
                  <a:pt x="67" y="6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7" name="Freeform 221"/>
          <p:cNvSpPr>
            <a:spLocks/>
          </p:cNvSpPr>
          <p:nvPr>
            <p:custDataLst>
              <p:tags r:id="rId148"/>
            </p:custDataLst>
          </p:nvPr>
        </p:nvSpPr>
        <p:spPr bwMode="auto">
          <a:xfrm>
            <a:off x="1800225" y="3495477"/>
            <a:ext cx="142875" cy="87312"/>
          </a:xfrm>
          <a:custGeom>
            <a:avLst/>
            <a:gdLst>
              <a:gd name="T0" fmla="*/ 0 w 332"/>
              <a:gd name="T1" fmla="*/ 20552418 h 169"/>
              <a:gd name="T2" fmla="*/ 8148609 w 332"/>
              <a:gd name="T3" fmla="*/ 26958742 h 169"/>
              <a:gd name="T4" fmla="*/ 12223128 w 332"/>
              <a:gd name="T5" fmla="*/ 28826909 h 169"/>
              <a:gd name="T6" fmla="*/ 14630486 w 332"/>
              <a:gd name="T7" fmla="*/ 29094012 h 169"/>
              <a:gd name="T8" fmla="*/ 17223323 w 332"/>
              <a:gd name="T9" fmla="*/ 28559807 h 169"/>
              <a:gd name="T10" fmla="*/ 16667746 w 332"/>
              <a:gd name="T11" fmla="*/ 38435879 h 169"/>
              <a:gd name="T12" fmla="*/ 17593851 w 332"/>
              <a:gd name="T13" fmla="*/ 41104836 h 169"/>
              <a:gd name="T14" fmla="*/ 18334477 w 332"/>
              <a:gd name="T15" fmla="*/ 43507208 h 169"/>
              <a:gd name="T16" fmla="*/ 19816160 w 332"/>
              <a:gd name="T17" fmla="*/ 44841687 h 169"/>
              <a:gd name="T18" fmla="*/ 21668371 w 332"/>
              <a:gd name="T19" fmla="*/ 45108789 h 169"/>
              <a:gd name="T20" fmla="*/ 22779525 w 332"/>
              <a:gd name="T21" fmla="*/ 44307998 h 169"/>
              <a:gd name="T22" fmla="*/ 24446257 w 332"/>
              <a:gd name="T23" fmla="*/ 41905627 h 169"/>
              <a:gd name="T24" fmla="*/ 27039094 w 332"/>
              <a:gd name="T25" fmla="*/ 36300610 h 169"/>
              <a:gd name="T26" fmla="*/ 32224337 w 332"/>
              <a:gd name="T27" fmla="*/ 30695076 h 169"/>
              <a:gd name="T28" fmla="*/ 39632320 w 332"/>
              <a:gd name="T29" fmla="*/ 25623747 h 169"/>
              <a:gd name="T30" fmla="*/ 47410831 w 332"/>
              <a:gd name="T31" fmla="*/ 21353209 h 169"/>
              <a:gd name="T32" fmla="*/ 56300066 w 332"/>
              <a:gd name="T33" fmla="*/ 17349773 h 169"/>
              <a:gd name="T34" fmla="*/ 61485740 w 332"/>
              <a:gd name="T35" fmla="*/ 12277927 h 169"/>
              <a:gd name="T36" fmla="*/ 61485740 w 332"/>
              <a:gd name="T37" fmla="*/ 5872119 h 169"/>
              <a:gd name="T38" fmla="*/ 59263431 w 332"/>
              <a:gd name="T39" fmla="*/ 533688 h 169"/>
              <a:gd name="T40" fmla="*/ 52411026 w 332"/>
              <a:gd name="T41" fmla="*/ 267102 h 169"/>
              <a:gd name="T42" fmla="*/ 43336311 w 332"/>
              <a:gd name="T43" fmla="*/ 0 h 169"/>
              <a:gd name="T44" fmla="*/ 33335492 w 332"/>
              <a:gd name="T45" fmla="*/ 267102 h 169"/>
              <a:gd name="T46" fmla="*/ 24260777 w 332"/>
              <a:gd name="T47" fmla="*/ 1067893 h 169"/>
              <a:gd name="T48" fmla="*/ 16667746 w 332"/>
              <a:gd name="T49" fmla="*/ 2668957 h 169"/>
              <a:gd name="T50" fmla="*/ 10926495 w 332"/>
              <a:gd name="T51" fmla="*/ 5071329 h 169"/>
              <a:gd name="T52" fmla="*/ 7778511 w 332"/>
              <a:gd name="T53" fmla="*/ 5872119 h 169"/>
              <a:gd name="T54" fmla="*/ 6481877 w 332"/>
              <a:gd name="T55" fmla="*/ 6139222 h 169"/>
              <a:gd name="T56" fmla="*/ 6296828 w 332"/>
              <a:gd name="T57" fmla="*/ 6940012 h 169"/>
              <a:gd name="T58" fmla="*/ 6111349 w 332"/>
              <a:gd name="T59" fmla="*/ 10142658 h 169"/>
              <a:gd name="T60" fmla="*/ 5370723 w 332"/>
              <a:gd name="T61" fmla="*/ 11744239 h 169"/>
              <a:gd name="T62" fmla="*/ 4259569 w 332"/>
              <a:gd name="T63" fmla="*/ 12277927 h 169"/>
              <a:gd name="T64" fmla="*/ 3518942 w 332"/>
              <a:gd name="T65" fmla="*/ 14680299 h 169"/>
              <a:gd name="T66" fmla="*/ 2037260 w 332"/>
              <a:gd name="T67" fmla="*/ 19217940 h 169"/>
              <a:gd name="T68" fmla="*/ 1296203 w 332"/>
              <a:gd name="T69" fmla="*/ 22153999 h 1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32" h="169">
                <a:moveTo>
                  <a:pt x="7" y="83"/>
                </a:moveTo>
                <a:lnTo>
                  <a:pt x="0" y="77"/>
                </a:lnTo>
                <a:lnTo>
                  <a:pt x="23" y="91"/>
                </a:lnTo>
                <a:lnTo>
                  <a:pt x="44" y="101"/>
                </a:lnTo>
                <a:lnTo>
                  <a:pt x="55" y="105"/>
                </a:lnTo>
                <a:lnTo>
                  <a:pt x="66" y="108"/>
                </a:lnTo>
                <a:lnTo>
                  <a:pt x="73" y="109"/>
                </a:lnTo>
                <a:lnTo>
                  <a:pt x="79" y="109"/>
                </a:lnTo>
                <a:lnTo>
                  <a:pt x="86" y="108"/>
                </a:lnTo>
                <a:lnTo>
                  <a:pt x="93" y="107"/>
                </a:lnTo>
                <a:lnTo>
                  <a:pt x="86" y="139"/>
                </a:lnTo>
                <a:lnTo>
                  <a:pt x="90" y="144"/>
                </a:lnTo>
                <a:lnTo>
                  <a:pt x="94" y="149"/>
                </a:lnTo>
                <a:lnTo>
                  <a:pt x="95" y="154"/>
                </a:lnTo>
                <a:lnTo>
                  <a:pt x="97" y="158"/>
                </a:lnTo>
                <a:lnTo>
                  <a:pt x="99" y="163"/>
                </a:lnTo>
                <a:lnTo>
                  <a:pt x="102" y="166"/>
                </a:lnTo>
                <a:lnTo>
                  <a:pt x="107" y="168"/>
                </a:lnTo>
                <a:lnTo>
                  <a:pt x="113" y="169"/>
                </a:lnTo>
                <a:lnTo>
                  <a:pt x="117" y="169"/>
                </a:lnTo>
                <a:lnTo>
                  <a:pt x="120" y="167"/>
                </a:lnTo>
                <a:lnTo>
                  <a:pt x="123" y="166"/>
                </a:lnTo>
                <a:lnTo>
                  <a:pt x="127" y="163"/>
                </a:lnTo>
                <a:lnTo>
                  <a:pt x="132" y="157"/>
                </a:lnTo>
                <a:lnTo>
                  <a:pt x="138" y="150"/>
                </a:lnTo>
                <a:lnTo>
                  <a:pt x="146" y="136"/>
                </a:lnTo>
                <a:lnTo>
                  <a:pt x="153" y="127"/>
                </a:lnTo>
                <a:lnTo>
                  <a:pt x="174" y="115"/>
                </a:lnTo>
                <a:lnTo>
                  <a:pt x="195" y="105"/>
                </a:lnTo>
                <a:lnTo>
                  <a:pt x="214" y="96"/>
                </a:lnTo>
                <a:lnTo>
                  <a:pt x="235" y="88"/>
                </a:lnTo>
                <a:lnTo>
                  <a:pt x="256" y="80"/>
                </a:lnTo>
                <a:lnTo>
                  <a:pt x="279" y="73"/>
                </a:lnTo>
                <a:lnTo>
                  <a:pt x="304" y="65"/>
                </a:lnTo>
                <a:lnTo>
                  <a:pt x="332" y="58"/>
                </a:lnTo>
                <a:lnTo>
                  <a:pt x="332" y="46"/>
                </a:lnTo>
                <a:lnTo>
                  <a:pt x="332" y="35"/>
                </a:lnTo>
                <a:lnTo>
                  <a:pt x="332" y="22"/>
                </a:lnTo>
                <a:lnTo>
                  <a:pt x="332" y="3"/>
                </a:lnTo>
                <a:lnTo>
                  <a:pt x="320" y="2"/>
                </a:lnTo>
                <a:lnTo>
                  <a:pt x="303" y="2"/>
                </a:lnTo>
                <a:lnTo>
                  <a:pt x="283" y="1"/>
                </a:lnTo>
                <a:lnTo>
                  <a:pt x="259" y="0"/>
                </a:lnTo>
                <a:lnTo>
                  <a:pt x="234" y="0"/>
                </a:lnTo>
                <a:lnTo>
                  <a:pt x="208" y="0"/>
                </a:lnTo>
                <a:lnTo>
                  <a:pt x="180" y="1"/>
                </a:lnTo>
                <a:lnTo>
                  <a:pt x="153" y="3"/>
                </a:lnTo>
                <a:lnTo>
                  <a:pt x="131" y="4"/>
                </a:lnTo>
                <a:lnTo>
                  <a:pt x="110" y="6"/>
                </a:lnTo>
                <a:lnTo>
                  <a:pt x="90" y="10"/>
                </a:lnTo>
                <a:lnTo>
                  <a:pt x="73" y="15"/>
                </a:lnTo>
                <a:lnTo>
                  <a:pt x="59" y="19"/>
                </a:lnTo>
                <a:lnTo>
                  <a:pt x="46" y="22"/>
                </a:lnTo>
                <a:lnTo>
                  <a:pt x="42" y="22"/>
                </a:lnTo>
                <a:lnTo>
                  <a:pt x="38" y="23"/>
                </a:lnTo>
                <a:lnTo>
                  <a:pt x="35" y="23"/>
                </a:lnTo>
                <a:lnTo>
                  <a:pt x="33" y="22"/>
                </a:lnTo>
                <a:lnTo>
                  <a:pt x="34" y="26"/>
                </a:lnTo>
                <a:lnTo>
                  <a:pt x="34" y="34"/>
                </a:lnTo>
                <a:lnTo>
                  <a:pt x="33" y="38"/>
                </a:lnTo>
                <a:lnTo>
                  <a:pt x="30" y="42"/>
                </a:lnTo>
                <a:lnTo>
                  <a:pt x="29" y="44"/>
                </a:lnTo>
                <a:lnTo>
                  <a:pt x="27" y="45"/>
                </a:lnTo>
                <a:lnTo>
                  <a:pt x="23" y="46"/>
                </a:lnTo>
                <a:lnTo>
                  <a:pt x="20" y="46"/>
                </a:lnTo>
                <a:lnTo>
                  <a:pt x="19" y="55"/>
                </a:lnTo>
                <a:lnTo>
                  <a:pt x="16" y="63"/>
                </a:lnTo>
                <a:lnTo>
                  <a:pt x="11" y="72"/>
                </a:lnTo>
                <a:lnTo>
                  <a:pt x="7" y="77"/>
                </a:lnTo>
                <a:lnTo>
                  <a:pt x="7" y="83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8" name="Freeform 222"/>
          <p:cNvSpPr>
            <a:spLocks/>
          </p:cNvSpPr>
          <p:nvPr>
            <p:custDataLst>
              <p:tags r:id="rId149"/>
            </p:custDataLst>
          </p:nvPr>
        </p:nvSpPr>
        <p:spPr bwMode="auto">
          <a:xfrm>
            <a:off x="1817688" y="3525639"/>
            <a:ext cx="125412" cy="122238"/>
          </a:xfrm>
          <a:custGeom>
            <a:avLst/>
            <a:gdLst>
              <a:gd name="T0" fmla="*/ 2147483647 w 286"/>
              <a:gd name="T1" fmla="*/ 2147483647 h 235"/>
              <a:gd name="T2" fmla="*/ 2147483647 w 286"/>
              <a:gd name="T3" fmla="*/ 2147483647 h 235"/>
              <a:gd name="T4" fmla="*/ 2147483647 w 286"/>
              <a:gd name="T5" fmla="*/ 2147483647 h 235"/>
              <a:gd name="T6" fmla="*/ 2147483647 w 286"/>
              <a:gd name="T7" fmla="*/ 2147483647 h 235"/>
              <a:gd name="T8" fmla="*/ 2147483647 w 286"/>
              <a:gd name="T9" fmla="*/ 2147483647 h 235"/>
              <a:gd name="T10" fmla="*/ 2147483647 w 286"/>
              <a:gd name="T11" fmla="*/ 2147483647 h 235"/>
              <a:gd name="T12" fmla="*/ 2147483647 w 286"/>
              <a:gd name="T13" fmla="*/ 2147483647 h 235"/>
              <a:gd name="T14" fmla="*/ 2147483647 w 286"/>
              <a:gd name="T15" fmla="*/ 2147483647 h 235"/>
              <a:gd name="T16" fmla="*/ 2147483647 w 286"/>
              <a:gd name="T17" fmla="*/ 2147483647 h 235"/>
              <a:gd name="T18" fmla="*/ 2147483647 w 286"/>
              <a:gd name="T19" fmla="*/ 2147483647 h 235"/>
              <a:gd name="T20" fmla="*/ 2147483647 w 286"/>
              <a:gd name="T21" fmla="*/ 2147483647 h 235"/>
              <a:gd name="T22" fmla="*/ 2147483647 w 286"/>
              <a:gd name="T23" fmla="*/ 2147483647 h 235"/>
              <a:gd name="T24" fmla="*/ 2147483647 w 286"/>
              <a:gd name="T25" fmla="*/ 2147483647 h 235"/>
              <a:gd name="T26" fmla="*/ 2147483647 w 286"/>
              <a:gd name="T27" fmla="*/ 2147483647 h 235"/>
              <a:gd name="T28" fmla="*/ 2147483647 w 286"/>
              <a:gd name="T29" fmla="*/ 2147483647 h 235"/>
              <a:gd name="T30" fmla="*/ 2147483647 w 286"/>
              <a:gd name="T31" fmla="*/ 2147483647 h 235"/>
              <a:gd name="T32" fmla="*/ 2147483647 w 286"/>
              <a:gd name="T33" fmla="*/ 2147483647 h 235"/>
              <a:gd name="T34" fmla="*/ 2147483647 w 286"/>
              <a:gd name="T35" fmla="*/ 2147483647 h 235"/>
              <a:gd name="T36" fmla="*/ 2147483647 w 286"/>
              <a:gd name="T37" fmla="*/ 2147483647 h 235"/>
              <a:gd name="T38" fmla="*/ 2147483647 w 286"/>
              <a:gd name="T39" fmla="*/ 2147483647 h 235"/>
              <a:gd name="T40" fmla="*/ 2147483647 w 286"/>
              <a:gd name="T41" fmla="*/ 2147483647 h 235"/>
              <a:gd name="T42" fmla="*/ 2147483647 w 286"/>
              <a:gd name="T43" fmla="*/ 2147483647 h 235"/>
              <a:gd name="T44" fmla="*/ 2147483647 w 286"/>
              <a:gd name="T45" fmla="*/ 2147483647 h 235"/>
              <a:gd name="T46" fmla="*/ 2147483647 w 286"/>
              <a:gd name="T47" fmla="*/ 2147483647 h 235"/>
              <a:gd name="T48" fmla="*/ 2147483647 w 286"/>
              <a:gd name="T49" fmla="*/ 2147483647 h 235"/>
              <a:gd name="T50" fmla="*/ 2147483647 w 286"/>
              <a:gd name="T51" fmla="*/ 2147483647 h 235"/>
              <a:gd name="T52" fmla="*/ 2147483647 w 286"/>
              <a:gd name="T53" fmla="*/ 2147483647 h 235"/>
              <a:gd name="T54" fmla="*/ 2147483647 w 286"/>
              <a:gd name="T55" fmla="*/ 2147483647 h 235"/>
              <a:gd name="T56" fmla="*/ 0 w 286"/>
              <a:gd name="T57" fmla="*/ 2147483647 h 235"/>
              <a:gd name="T58" fmla="*/ 2147483647 w 286"/>
              <a:gd name="T59" fmla="*/ 2147483647 h 235"/>
              <a:gd name="T60" fmla="*/ 2147483647 w 286"/>
              <a:gd name="T61" fmla="*/ 2147483647 h 235"/>
              <a:gd name="T62" fmla="*/ 2147483647 w 286"/>
              <a:gd name="T63" fmla="*/ 2147483647 h 235"/>
              <a:gd name="T64" fmla="*/ 2147483647 w 286"/>
              <a:gd name="T65" fmla="*/ 2147483647 h 2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86" h="235">
                <a:moveTo>
                  <a:pt x="40" y="81"/>
                </a:moveTo>
                <a:lnTo>
                  <a:pt x="44" y="86"/>
                </a:lnTo>
                <a:lnTo>
                  <a:pt x="48" y="91"/>
                </a:lnTo>
                <a:lnTo>
                  <a:pt x="49" y="96"/>
                </a:lnTo>
                <a:lnTo>
                  <a:pt x="51" y="100"/>
                </a:lnTo>
                <a:lnTo>
                  <a:pt x="53" y="105"/>
                </a:lnTo>
                <a:lnTo>
                  <a:pt x="56" y="108"/>
                </a:lnTo>
                <a:lnTo>
                  <a:pt x="61" y="110"/>
                </a:lnTo>
                <a:lnTo>
                  <a:pt x="67" y="111"/>
                </a:lnTo>
                <a:lnTo>
                  <a:pt x="71" y="111"/>
                </a:lnTo>
                <a:lnTo>
                  <a:pt x="74" y="109"/>
                </a:lnTo>
                <a:lnTo>
                  <a:pt x="77" y="108"/>
                </a:lnTo>
                <a:lnTo>
                  <a:pt x="81" y="105"/>
                </a:lnTo>
                <a:lnTo>
                  <a:pt x="86" y="99"/>
                </a:lnTo>
                <a:lnTo>
                  <a:pt x="92" y="92"/>
                </a:lnTo>
                <a:lnTo>
                  <a:pt x="100" y="78"/>
                </a:lnTo>
                <a:lnTo>
                  <a:pt x="107" y="69"/>
                </a:lnTo>
                <a:lnTo>
                  <a:pt x="128" y="57"/>
                </a:lnTo>
                <a:lnTo>
                  <a:pt x="149" y="47"/>
                </a:lnTo>
                <a:lnTo>
                  <a:pt x="168" y="38"/>
                </a:lnTo>
                <a:lnTo>
                  <a:pt x="189" y="30"/>
                </a:lnTo>
                <a:lnTo>
                  <a:pt x="210" y="22"/>
                </a:lnTo>
                <a:lnTo>
                  <a:pt x="233" y="15"/>
                </a:lnTo>
                <a:lnTo>
                  <a:pt x="258" y="7"/>
                </a:lnTo>
                <a:lnTo>
                  <a:pt x="286" y="0"/>
                </a:lnTo>
                <a:lnTo>
                  <a:pt x="286" y="11"/>
                </a:lnTo>
                <a:lnTo>
                  <a:pt x="284" y="21"/>
                </a:lnTo>
                <a:lnTo>
                  <a:pt x="282" y="32"/>
                </a:lnTo>
                <a:lnTo>
                  <a:pt x="279" y="44"/>
                </a:lnTo>
                <a:lnTo>
                  <a:pt x="272" y="70"/>
                </a:lnTo>
                <a:lnTo>
                  <a:pt x="263" y="97"/>
                </a:lnTo>
                <a:lnTo>
                  <a:pt x="254" y="128"/>
                </a:lnTo>
                <a:lnTo>
                  <a:pt x="246" y="158"/>
                </a:lnTo>
                <a:lnTo>
                  <a:pt x="244" y="174"/>
                </a:lnTo>
                <a:lnTo>
                  <a:pt x="242" y="190"/>
                </a:lnTo>
                <a:lnTo>
                  <a:pt x="240" y="206"/>
                </a:lnTo>
                <a:lnTo>
                  <a:pt x="240" y="222"/>
                </a:lnTo>
                <a:lnTo>
                  <a:pt x="146" y="216"/>
                </a:lnTo>
                <a:lnTo>
                  <a:pt x="142" y="216"/>
                </a:lnTo>
                <a:lnTo>
                  <a:pt x="138" y="218"/>
                </a:lnTo>
                <a:lnTo>
                  <a:pt x="134" y="220"/>
                </a:lnTo>
                <a:lnTo>
                  <a:pt x="132" y="223"/>
                </a:lnTo>
                <a:lnTo>
                  <a:pt x="128" y="229"/>
                </a:lnTo>
                <a:lnTo>
                  <a:pt x="127" y="235"/>
                </a:lnTo>
                <a:lnTo>
                  <a:pt x="117" y="226"/>
                </a:lnTo>
                <a:lnTo>
                  <a:pt x="109" y="217"/>
                </a:lnTo>
                <a:lnTo>
                  <a:pt x="101" y="208"/>
                </a:lnTo>
                <a:lnTo>
                  <a:pt x="94" y="199"/>
                </a:lnTo>
                <a:lnTo>
                  <a:pt x="81" y="180"/>
                </a:lnTo>
                <a:lnTo>
                  <a:pt x="69" y="160"/>
                </a:lnTo>
                <a:lnTo>
                  <a:pt x="62" y="150"/>
                </a:lnTo>
                <a:lnTo>
                  <a:pt x="55" y="142"/>
                </a:lnTo>
                <a:lnTo>
                  <a:pt x="49" y="133"/>
                </a:lnTo>
                <a:lnTo>
                  <a:pt x="41" y="125"/>
                </a:lnTo>
                <a:lnTo>
                  <a:pt x="32" y="117"/>
                </a:lnTo>
                <a:lnTo>
                  <a:pt x="22" y="110"/>
                </a:lnTo>
                <a:lnTo>
                  <a:pt x="13" y="104"/>
                </a:lnTo>
                <a:lnTo>
                  <a:pt x="0" y="99"/>
                </a:lnTo>
                <a:lnTo>
                  <a:pt x="6" y="98"/>
                </a:lnTo>
                <a:lnTo>
                  <a:pt x="13" y="97"/>
                </a:lnTo>
                <a:lnTo>
                  <a:pt x="19" y="94"/>
                </a:lnTo>
                <a:lnTo>
                  <a:pt x="26" y="91"/>
                </a:lnTo>
                <a:lnTo>
                  <a:pt x="32" y="88"/>
                </a:lnTo>
                <a:lnTo>
                  <a:pt x="39" y="84"/>
                </a:lnTo>
                <a:lnTo>
                  <a:pt x="43" y="79"/>
                </a:lnTo>
                <a:lnTo>
                  <a:pt x="47" y="75"/>
                </a:lnTo>
                <a:lnTo>
                  <a:pt x="40" y="81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9" name="Freeform 223"/>
          <p:cNvSpPr>
            <a:spLocks/>
          </p:cNvSpPr>
          <p:nvPr>
            <p:custDataLst>
              <p:tags r:id="rId150"/>
            </p:custDataLst>
          </p:nvPr>
        </p:nvSpPr>
        <p:spPr bwMode="auto">
          <a:xfrm>
            <a:off x="1868488" y="3638352"/>
            <a:ext cx="84137" cy="100012"/>
          </a:xfrm>
          <a:custGeom>
            <a:avLst/>
            <a:gdLst>
              <a:gd name="T0" fmla="*/ 31668346 w 205"/>
              <a:gd name="T1" fmla="*/ 50723364 h 191"/>
              <a:gd name="T2" fmla="*/ 29478321 w 205"/>
              <a:gd name="T3" fmla="*/ 50723364 h 191"/>
              <a:gd name="T4" fmla="*/ 26614790 w 205"/>
              <a:gd name="T5" fmla="*/ 50723364 h 191"/>
              <a:gd name="T6" fmla="*/ 24256492 w 205"/>
              <a:gd name="T7" fmla="*/ 49352518 h 191"/>
              <a:gd name="T8" fmla="*/ 22909069 w 205"/>
              <a:gd name="T9" fmla="*/ 47433440 h 191"/>
              <a:gd name="T10" fmla="*/ 21729919 w 205"/>
              <a:gd name="T11" fmla="*/ 44691750 h 191"/>
              <a:gd name="T12" fmla="*/ 20213812 w 205"/>
              <a:gd name="T13" fmla="*/ 40304836 h 191"/>
              <a:gd name="T14" fmla="*/ 18529430 w 205"/>
              <a:gd name="T15" fmla="*/ 35917922 h 191"/>
              <a:gd name="T16" fmla="*/ 16676364 w 205"/>
              <a:gd name="T17" fmla="*/ 33175708 h 191"/>
              <a:gd name="T18" fmla="*/ 15665489 w 205"/>
              <a:gd name="T19" fmla="*/ 34547077 h 191"/>
              <a:gd name="T20" fmla="*/ 15160256 w 205"/>
              <a:gd name="T21" fmla="*/ 37014389 h 191"/>
              <a:gd name="T22" fmla="*/ 14149791 w 205"/>
              <a:gd name="T23" fmla="*/ 35643544 h 191"/>
              <a:gd name="T24" fmla="*/ 12128451 w 205"/>
              <a:gd name="T25" fmla="*/ 30982251 h 191"/>
              <a:gd name="T26" fmla="*/ 9433194 w 205"/>
              <a:gd name="T27" fmla="*/ 23853647 h 191"/>
              <a:gd name="T28" fmla="*/ 6906211 w 205"/>
              <a:gd name="T29" fmla="*/ 18370267 h 191"/>
              <a:gd name="T30" fmla="*/ 5221830 w 205"/>
              <a:gd name="T31" fmla="*/ 15902432 h 191"/>
              <a:gd name="T32" fmla="*/ 4379639 w 205"/>
              <a:gd name="T33" fmla="*/ 16450665 h 191"/>
              <a:gd name="T34" fmla="*/ 4884871 w 205"/>
              <a:gd name="T35" fmla="*/ 18918500 h 191"/>
              <a:gd name="T36" fmla="*/ 5727062 w 205"/>
              <a:gd name="T37" fmla="*/ 21386336 h 191"/>
              <a:gd name="T38" fmla="*/ 6906211 w 205"/>
              <a:gd name="T39" fmla="*/ 23031036 h 191"/>
              <a:gd name="T40" fmla="*/ 7748812 w 205"/>
              <a:gd name="T41" fmla="*/ 28788795 h 191"/>
              <a:gd name="T42" fmla="*/ 2190025 w 205"/>
              <a:gd name="T43" fmla="*/ 26869716 h 191"/>
              <a:gd name="T44" fmla="*/ 673917 w 205"/>
              <a:gd name="T45" fmla="*/ 23031036 h 191"/>
              <a:gd name="T46" fmla="*/ 0 w 205"/>
              <a:gd name="T47" fmla="*/ 16450665 h 191"/>
              <a:gd name="T48" fmla="*/ 0 w 205"/>
              <a:gd name="T49" fmla="*/ 10419051 h 191"/>
              <a:gd name="T50" fmla="*/ 505232 w 205"/>
              <a:gd name="T51" fmla="*/ 7676837 h 191"/>
              <a:gd name="T52" fmla="*/ 1347423 w 205"/>
              <a:gd name="T53" fmla="*/ 6032137 h 191"/>
              <a:gd name="T54" fmla="*/ 2358299 w 205"/>
              <a:gd name="T55" fmla="*/ 3564302 h 191"/>
              <a:gd name="T56" fmla="*/ 3368763 w 205"/>
              <a:gd name="T57" fmla="*/ 1096467 h 191"/>
              <a:gd name="T58" fmla="*/ 4716597 w 205"/>
              <a:gd name="T59" fmla="*/ 0 h 191"/>
              <a:gd name="T60" fmla="*/ 21224276 w 205"/>
              <a:gd name="T61" fmla="*/ 1645224 h 191"/>
              <a:gd name="T62" fmla="*/ 21392961 w 205"/>
              <a:gd name="T63" fmla="*/ 5757759 h 191"/>
              <a:gd name="T64" fmla="*/ 21898193 w 205"/>
              <a:gd name="T65" fmla="*/ 10144673 h 191"/>
              <a:gd name="T66" fmla="*/ 24088218 w 205"/>
              <a:gd name="T67" fmla="*/ 19192879 h 191"/>
              <a:gd name="T68" fmla="*/ 27793940 w 205"/>
              <a:gd name="T69" fmla="*/ 27966706 h 191"/>
              <a:gd name="T70" fmla="*/ 29815280 w 205"/>
              <a:gd name="T71" fmla="*/ 32079242 h 191"/>
              <a:gd name="T72" fmla="*/ 32341852 w 205"/>
              <a:gd name="T73" fmla="*/ 35643544 h 191"/>
              <a:gd name="T74" fmla="*/ 31836620 w 205"/>
              <a:gd name="T75" fmla="*/ 39207846 h 191"/>
              <a:gd name="T76" fmla="*/ 31836620 w 205"/>
              <a:gd name="T77" fmla="*/ 42772148 h 191"/>
              <a:gd name="T78" fmla="*/ 32341852 w 205"/>
              <a:gd name="T79" fmla="*/ 52368587 h 191"/>
              <a:gd name="T80" fmla="*/ 34531877 w 205"/>
              <a:gd name="T81" fmla="*/ 50723364 h 1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5" h="191">
                <a:moveTo>
                  <a:pt x="205" y="185"/>
                </a:moveTo>
                <a:lnTo>
                  <a:pt x="188" y="185"/>
                </a:lnTo>
                <a:lnTo>
                  <a:pt x="181" y="185"/>
                </a:lnTo>
                <a:lnTo>
                  <a:pt x="175" y="185"/>
                </a:lnTo>
                <a:lnTo>
                  <a:pt x="165" y="185"/>
                </a:lnTo>
                <a:lnTo>
                  <a:pt x="158" y="185"/>
                </a:lnTo>
                <a:lnTo>
                  <a:pt x="151" y="182"/>
                </a:lnTo>
                <a:lnTo>
                  <a:pt x="144" y="180"/>
                </a:lnTo>
                <a:lnTo>
                  <a:pt x="140" y="177"/>
                </a:lnTo>
                <a:lnTo>
                  <a:pt x="136" y="173"/>
                </a:lnTo>
                <a:lnTo>
                  <a:pt x="132" y="168"/>
                </a:lnTo>
                <a:lnTo>
                  <a:pt x="129" y="163"/>
                </a:lnTo>
                <a:lnTo>
                  <a:pt x="127" y="158"/>
                </a:lnTo>
                <a:lnTo>
                  <a:pt x="120" y="147"/>
                </a:lnTo>
                <a:lnTo>
                  <a:pt x="114" y="136"/>
                </a:lnTo>
                <a:lnTo>
                  <a:pt x="110" y="131"/>
                </a:lnTo>
                <a:lnTo>
                  <a:pt x="105" y="125"/>
                </a:lnTo>
                <a:lnTo>
                  <a:pt x="99" y="121"/>
                </a:lnTo>
                <a:lnTo>
                  <a:pt x="93" y="117"/>
                </a:lnTo>
                <a:lnTo>
                  <a:pt x="93" y="126"/>
                </a:lnTo>
                <a:lnTo>
                  <a:pt x="93" y="136"/>
                </a:lnTo>
                <a:lnTo>
                  <a:pt x="90" y="135"/>
                </a:lnTo>
                <a:lnTo>
                  <a:pt x="86" y="133"/>
                </a:lnTo>
                <a:lnTo>
                  <a:pt x="84" y="130"/>
                </a:lnTo>
                <a:lnTo>
                  <a:pt x="80" y="124"/>
                </a:lnTo>
                <a:lnTo>
                  <a:pt x="72" y="113"/>
                </a:lnTo>
                <a:lnTo>
                  <a:pt x="64" y="100"/>
                </a:lnTo>
                <a:lnTo>
                  <a:pt x="56" y="87"/>
                </a:lnTo>
                <a:lnTo>
                  <a:pt x="46" y="74"/>
                </a:lnTo>
                <a:lnTo>
                  <a:pt x="41" y="67"/>
                </a:lnTo>
                <a:lnTo>
                  <a:pt x="36" y="62"/>
                </a:lnTo>
                <a:lnTo>
                  <a:pt x="31" y="58"/>
                </a:lnTo>
                <a:lnTo>
                  <a:pt x="26" y="55"/>
                </a:lnTo>
                <a:lnTo>
                  <a:pt x="26" y="60"/>
                </a:lnTo>
                <a:lnTo>
                  <a:pt x="27" y="64"/>
                </a:lnTo>
                <a:lnTo>
                  <a:pt x="29" y="69"/>
                </a:lnTo>
                <a:lnTo>
                  <a:pt x="31" y="74"/>
                </a:lnTo>
                <a:lnTo>
                  <a:pt x="34" y="78"/>
                </a:lnTo>
                <a:lnTo>
                  <a:pt x="37" y="81"/>
                </a:lnTo>
                <a:lnTo>
                  <a:pt x="41" y="84"/>
                </a:lnTo>
                <a:lnTo>
                  <a:pt x="46" y="87"/>
                </a:lnTo>
                <a:lnTo>
                  <a:pt x="46" y="105"/>
                </a:lnTo>
                <a:lnTo>
                  <a:pt x="19" y="105"/>
                </a:lnTo>
                <a:lnTo>
                  <a:pt x="13" y="98"/>
                </a:lnTo>
                <a:lnTo>
                  <a:pt x="8" y="91"/>
                </a:lnTo>
                <a:lnTo>
                  <a:pt x="4" y="84"/>
                </a:lnTo>
                <a:lnTo>
                  <a:pt x="2" y="77"/>
                </a:lnTo>
                <a:lnTo>
                  <a:pt x="0" y="60"/>
                </a:lnTo>
                <a:lnTo>
                  <a:pt x="0" y="43"/>
                </a:lnTo>
                <a:lnTo>
                  <a:pt x="0" y="38"/>
                </a:lnTo>
                <a:lnTo>
                  <a:pt x="1" y="31"/>
                </a:lnTo>
                <a:lnTo>
                  <a:pt x="3" y="28"/>
                </a:lnTo>
                <a:lnTo>
                  <a:pt x="5" y="25"/>
                </a:lnTo>
                <a:lnTo>
                  <a:pt x="8" y="22"/>
                </a:lnTo>
                <a:lnTo>
                  <a:pt x="13" y="19"/>
                </a:lnTo>
                <a:lnTo>
                  <a:pt x="14" y="13"/>
                </a:lnTo>
                <a:lnTo>
                  <a:pt x="18" y="7"/>
                </a:lnTo>
                <a:lnTo>
                  <a:pt x="20" y="4"/>
                </a:lnTo>
                <a:lnTo>
                  <a:pt x="24" y="2"/>
                </a:lnTo>
                <a:lnTo>
                  <a:pt x="28" y="0"/>
                </a:lnTo>
                <a:lnTo>
                  <a:pt x="32" y="0"/>
                </a:lnTo>
                <a:lnTo>
                  <a:pt x="126" y="6"/>
                </a:lnTo>
                <a:lnTo>
                  <a:pt x="126" y="13"/>
                </a:lnTo>
                <a:lnTo>
                  <a:pt x="127" y="21"/>
                </a:lnTo>
                <a:lnTo>
                  <a:pt x="128" y="29"/>
                </a:lnTo>
                <a:lnTo>
                  <a:pt x="130" y="37"/>
                </a:lnTo>
                <a:lnTo>
                  <a:pt x="136" y="53"/>
                </a:lnTo>
                <a:lnTo>
                  <a:pt x="143" y="70"/>
                </a:lnTo>
                <a:lnTo>
                  <a:pt x="153" y="87"/>
                </a:lnTo>
                <a:lnTo>
                  <a:pt x="165" y="102"/>
                </a:lnTo>
                <a:lnTo>
                  <a:pt x="171" y="110"/>
                </a:lnTo>
                <a:lnTo>
                  <a:pt x="177" y="117"/>
                </a:lnTo>
                <a:lnTo>
                  <a:pt x="185" y="123"/>
                </a:lnTo>
                <a:lnTo>
                  <a:pt x="192" y="130"/>
                </a:lnTo>
                <a:lnTo>
                  <a:pt x="191" y="137"/>
                </a:lnTo>
                <a:lnTo>
                  <a:pt x="189" y="143"/>
                </a:lnTo>
                <a:lnTo>
                  <a:pt x="189" y="149"/>
                </a:lnTo>
                <a:lnTo>
                  <a:pt x="189" y="156"/>
                </a:lnTo>
                <a:lnTo>
                  <a:pt x="192" y="171"/>
                </a:lnTo>
                <a:lnTo>
                  <a:pt x="192" y="191"/>
                </a:lnTo>
                <a:lnTo>
                  <a:pt x="192" y="185"/>
                </a:lnTo>
                <a:lnTo>
                  <a:pt x="205" y="185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0" name="Freeform 224"/>
          <p:cNvSpPr>
            <a:spLocks/>
          </p:cNvSpPr>
          <p:nvPr>
            <p:custDataLst>
              <p:tags r:id="rId151"/>
            </p:custDataLst>
          </p:nvPr>
        </p:nvSpPr>
        <p:spPr bwMode="auto">
          <a:xfrm>
            <a:off x="1949450" y="3692327"/>
            <a:ext cx="142875" cy="79375"/>
          </a:xfrm>
          <a:custGeom>
            <a:avLst/>
            <a:gdLst>
              <a:gd name="T0" fmla="*/ 565854 w 329"/>
              <a:gd name="T1" fmla="*/ 15408028 h 154"/>
              <a:gd name="T2" fmla="*/ 0 w 329"/>
              <a:gd name="T3" fmla="*/ 11157857 h 154"/>
              <a:gd name="T4" fmla="*/ 377381 w 329"/>
              <a:gd name="T5" fmla="*/ 8235414 h 154"/>
              <a:gd name="T6" fmla="*/ 3206219 w 329"/>
              <a:gd name="T7" fmla="*/ 8766814 h 154"/>
              <a:gd name="T8" fmla="*/ 6789385 w 329"/>
              <a:gd name="T9" fmla="*/ 10891899 h 154"/>
              <a:gd name="T10" fmla="*/ 9240842 w 329"/>
              <a:gd name="T11" fmla="*/ 11423300 h 154"/>
              <a:gd name="T12" fmla="*/ 12635535 w 329"/>
              <a:gd name="T13" fmla="*/ 11423300 h 154"/>
              <a:gd name="T14" fmla="*/ 16218701 w 329"/>
              <a:gd name="T15" fmla="*/ 10360499 h 154"/>
              <a:gd name="T16" fmla="*/ 20745103 w 329"/>
              <a:gd name="T17" fmla="*/ 7969972 h 154"/>
              <a:gd name="T18" fmla="*/ 26402779 w 329"/>
              <a:gd name="T19" fmla="*/ 3453328 h 154"/>
              <a:gd name="T20" fmla="*/ 30551799 w 329"/>
              <a:gd name="T21" fmla="*/ 1062800 h 154"/>
              <a:gd name="T22" fmla="*/ 33757584 w 329"/>
              <a:gd name="T23" fmla="*/ 0 h 154"/>
              <a:gd name="T24" fmla="*/ 38283986 w 329"/>
              <a:gd name="T25" fmla="*/ 0 h 154"/>
              <a:gd name="T26" fmla="*/ 42244533 w 329"/>
              <a:gd name="T27" fmla="*/ 1594200 h 154"/>
              <a:gd name="T28" fmla="*/ 45827699 w 329"/>
              <a:gd name="T29" fmla="*/ 3984728 h 154"/>
              <a:gd name="T30" fmla="*/ 48845011 w 329"/>
              <a:gd name="T31" fmla="*/ 7438571 h 154"/>
              <a:gd name="T32" fmla="*/ 52805558 w 329"/>
              <a:gd name="T33" fmla="*/ 12220142 h 154"/>
              <a:gd name="T34" fmla="*/ 56954578 w 329"/>
              <a:gd name="T35" fmla="*/ 16205386 h 154"/>
              <a:gd name="T36" fmla="*/ 60160363 w 329"/>
              <a:gd name="T37" fmla="*/ 17799071 h 154"/>
              <a:gd name="T38" fmla="*/ 59029089 w 329"/>
              <a:gd name="T39" fmla="*/ 21784314 h 154"/>
              <a:gd name="T40" fmla="*/ 55257015 w 329"/>
              <a:gd name="T41" fmla="*/ 28160085 h 154"/>
              <a:gd name="T42" fmla="*/ 52239703 w 329"/>
              <a:gd name="T43" fmla="*/ 36660942 h 154"/>
              <a:gd name="T44" fmla="*/ 49976720 w 329"/>
              <a:gd name="T45" fmla="*/ 40646185 h 154"/>
              <a:gd name="T46" fmla="*/ 47713302 w 329"/>
              <a:gd name="T47" fmla="*/ 38786542 h 154"/>
              <a:gd name="T48" fmla="*/ 45261845 w 329"/>
              <a:gd name="T49" fmla="*/ 36129541 h 154"/>
              <a:gd name="T50" fmla="*/ 43375808 w 329"/>
              <a:gd name="T51" fmla="*/ 33473056 h 154"/>
              <a:gd name="T52" fmla="*/ 43375808 w 329"/>
              <a:gd name="T53" fmla="*/ 30285170 h 154"/>
              <a:gd name="T54" fmla="*/ 44319043 w 329"/>
              <a:gd name="T55" fmla="*/ 26565885 h 154"/>
              <a:gd name="T56" fmla="*/ 46958974 w 329"/>
              <a:gd name="T57" fmla="*/ 22846599 h 154"/>
              <a:gd name="T58" fmla="*/ 43941662 w 329"/>
              <a:gd name="T59" fmla="*/ 18065028 h 154"/>
              <a:gd name="T60" fmla="*/ 39038314 w 329"/>
              <a:gd name="T61" fmla="*/ 14611185 h 154"/>
              <a:gd name="T62" fmla="*/ 36775330 w 329"/>
              <a:gd name="T63" fmla="*/ 10891899 h 154"/>
              <a:gd name="T64" fmla="*/ 33757584 w 329"/>
              <a:gd name="T65" fmla="*/ 9032256 h 154"/>
              <a:gd name="T66" fmla="*/ 30740273 w 329"/>
              <a:gd name="T67" fmla="*/ 10891899 h 154"/>
              <a:gd name="T68" fmla="*/ 28288816 w 329"/>
              <a:gd name="T69" fmla="*/ 13282942 h 154"/>
              <a:gd name="T70" fmla="*/ 26402779 w 329"/>
              <a:gd name="T71" fmla="*/ 16205386 h 154"/>
              <a:gd name="T72" fmla="*/ 24894123 w 329"/>
              <a:gd name="T73" fmla="*/ 19658713 h 154"/>
              <a:gd name="T74" fmla="*/ 24139795 w 329"/>
              <a:gd name="T75" fmla="*/ 23377999 h 154"/>
              <a:gd name="T76" fmla="*/ 23196560 w 329"/>
              <a:gd name="T77" fmla="*/ 28956928 h 154"/>
              <a:gd name="T78" fmla="*/ 23008086 w 329"/>
              <a:gd name="T79" fmla="*/ 33207614 h 154"/>
              <a:gd name="T80" fmla="*/ 22253758 w 329"/>
              <a:gd name="T81" fmla="*/ 34269899 h 154"/>
              <a:gd name="T82" fmla="*/ 20367722 w 329"/>
              <a:gd name="T83" fmla="*/ 35864099 h 154"/>
              <a:gd name="T84" fmla="*/ 18104738 w 329"/>
              <a:gd name="T85" fmla="*/ 35864099 h 154"/>
              <a:gd name="T86" fmla="*/ 15652847 w 329"/>
              <a:gd name="T87" fmla="*/ 34269899 h 154"/>
              <a:gd name="T88" fmla="*/ 12447062 w 329"/>
              <a:gd name="T89" fmla="*/ 30816571 h 154"/>
              <a:gd name="T90" fmla="*/ 9052369 w 329"/>
              <a:gd name="T91" fmla="*/ 24972200 h 154"/>
              <a:gd name="T92" fmla="*/ 6223531 w 329"/>
              <a:gd name="T93" fmla="*/ 21252914 h 154"/>
              <a:gd name="T94" fmla="*/ 4149021 w 329"/>
              <a:gd name="T95" fmla="*/ 19658713 h 154"/>
              <a:gd name="T96" fmla="*/ 565854 w 329"/>
              <a:gd name="T97" fmla="*/ 19393271 h 15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9" h="154">
                <a:moveTo>
                  <a:pt x="3" y="73"/>
                </a:moveTo>
                <a:lnTo>
                  <a:pt x="3" y="58"/>
                </a:lnTo>
                <a:lnTo>
                  <a:pt x="0" y="47"/>
                </a:lnTo>
                <a:lnTo>
                  <a:pt x="0" y="42"/>
                </a:lnTo>
                <a:lnTo>
                  <a:pt x="0" y="37"/>
                </a:lnTo>
                <a:lnTo>
                  <a:pt x="2" y="31"/>
                </a:lnTo>
                <a:lnTo>
                  <a:pt x="3" y="25"/>
                </a:lnTo>
                <a:lnTo>
                  <a:pt x="17" y="33"/>
                </a:lnTo>
                <a:lnTo>
                  <a:pt x="30" y="39"/>
                </a:lnTo>
                <a:lnTo>
                  <a:pt x="36" y="41"/>
                </a:lnTo>
                <a:lnTo>
                  <a:pt x="42" y="42"/>
                </a:lnTo>
                <a:lnTo>
                  <a:pt x="49" y="43"/>
                </a:lnTo>
                <a:lnTo>
                  <a:pt x="56" y="43"/>
                </a:lnTo>
                <a:lnTo>
                  <a:pt x="67" y="43"/>
                </a:lnTo>
                <a:lnTo>
                  <a:pt x="77" y="41"/>
                </a:lnTo>
                <a:lnTo>
                  <a:pt x="86" y="39"/>
                </a:lnTo>
                <a:lnTo>
                  <a:pt x="95" y="36"/>
                </a:lnTo>
                <a:lnTo>
                  <a:pt x="110" y="30"/>
                </a:lnTo>
                <a:lnTo>
                  <a:pt x="126" y="21"/>
                </a:lnTo>
                <a:lnTo>
                  <a:pt x="140" y="13"/>
                </a:lnTo>
                <a:lnTo>
                  <a:pt x="154" y="6"/>
                </a:lnTo>
                <a:lnTo>
                  <a:pt x="162" y="4"/>
                </a:lnTo>
                <a:lnTo>
                  <a:pt x="171" y="2"/>
                </a:lnTo>
                <a:lnTo>
                  <a:pt x="179" y="0"/>
                </a:lnTo>
                <a:lnTo>
                  <a:pt x="189" y="0"/>
                </a:lnTo>
                <a:lnTo>
                  <a:pt x="203" y="0"/>
                </a:lnTo>
                <a:lnTo>
                  <a:pt x="214" y="3"/>
                </a:lnTo>
                <a:lnTo>
                  <a:pt x="224" y="6"/>
                </a:lnTo>
                <a:lnTo>
                  <a:pt x="234" y="10"/>
                </a:lnTo>
                <a:lnTo>
                  <a:pt x="243" y="15"/>
                </a:lnTo>
                <a:lnTo>
                  <a:pt x="251" y="21"/>
                </a:lnTo>
                <a:lnTo>
                  <a:pt x="259" y="28"/>
                </a:lnTo>
                <a:lnTo>
                  <a:pt x="266" y="34"/>
                </a:lnTo>
                <a:lnTo>
                  <a:pt x="280" y="46"/>
                </a:lnTo>
                <a:lnTo>
                  <a:pt x="295" y="57"/>
                </a:lnTo>
                <a:lnTo>
                  <a:pt x="302" y="61"/>
                </a:lnTo>
                <a:lnTo>
                  <a:pt x="310" y="64"/>
                </a:lnTo>
                <a:lnTo>
                  <a:pt x="319" y="67"/>
                </a:lnTo>
                <a:lnTo>
                  <a:pt x="329" y="67"/>
                </a:lnTo>
                <a:lnTo>
                  <a:pt x="313" y="82"/>
                </a:lnTo>
                <a:lnTo>
                  <a:pt x="301" y="94"/>
                </a:lnTo>
                <a:lnTo>
                  <a:pt x="293" y="106"/>
                </a:lnTo>
                <a:lnTo>
                  <a:pt x="286" y="117"/>
                </a:lnTo>
                <a:lnTo>
                  <a:pt x="277" y="138"/>
                </a:lnTo>
                <a:lnTo>
                  <a:pt x="268" y="154"/>
                </a:lnTo>
                <a:lnTo>
                  <a:pt x="265" y="153"/>
                </a:lnTo>
                <a:lnTo>
                  <a:pt x="260" y="150"/>
                </a:lnTo>
                <a:lnTo>
                  <a:pt x="253" y="146"/>
                </a:lnTo>
                <a:lnTo>
                  <a:pt x="246" y="141"/>
                </a:lnTo>
                <a:lnTo>
                  <a:pt x="240" y="136"/>
                </a:lnTo>
                <a:lnTo>
                  <a:pt x="234" y="130"/>
                </a:lnTo>
                <a:lnTo>
                  <a:pt x="230" y="126"/>
                </a:lnTo>
                <a:lnTo>
                  <a:pt x="229" y="123"/>
                </a:lnTo>
                <a:lnTo>
                  <a:pt x="230" y="114"/>
                </a:lnTo>
                <a:lnTo>
                  <a:pt x="232" y="107"/>
                </a:lnTo>
                <a:lnTo>
                  <a:pt x="235" y="100"/>
                </a:lnTo>
                <a:lnTo>
                  <a:pt x="240" y="95"/>
                </a:lnTo>
                <a:lnTo>
                  <a:pt x="249" y="86"/>
                </a:lnTo>
                <a:lnTo>
                  <a:pt x="255" y="80"/>
                </a:lnTo>
                <a:lnTo>
                  <a:pt x="233" y="68"/>
                </a:lnTo>
                <a:lnTo>
                  <a:pt x="215" y="60"/>
                </a:lnTo>
                <a:lnTo>
                  <a:pt x="207" y="55"/>
                </a:lnTo>
                <a:lnTo>
                  <a:pt x="200" y="49"/>
                </a:lnTo>
                <a:lnTo>
                  <a:pt x="195" y="41"/>
                </a:lnTo>
                <a:lnTo>
                  <a:pt x="189" y="31"/>
                </a:lnTo>
                <a:lnTo>
                  <a:pt x="179" y="34"/>
                </a:lnTo>
                <a:lnTo>
                  <a:pt x="171" y="37"/>
                </a:lnTo>
                <a:lnTo>
                  <a:pt x="163" y="41"/>
                </a:lnTo>
                <a:lnTo>
                  <a:pt x="156" y="45"/>
                </a:lnTo>
                <a:lnTo>
                  <a:pt x="150" y="50"/>
                </a:lnTo>
                <a:lnTo>
                  <a:pt x="144" y="55"/>
                </a:lnTo>
                <a:lnTo>
                  <a:pt x="140" y="61"/>
                </a:lnTo>
                <a:lnTo>
                  <a:pt x="136" y="67"/>
                </a:lnTo>
                <a:lnTo>
                  <a:pt x="132" y="74"/>
                </a:lnTo>
                <a:lnTo>
                  <a:pt x="130" y="81"/>
                </a:lnTo>
                <a:lnTo>
                  <a:pt x="128" y="88"/>
                </a:lnTo>
                <a:lnTo>
                  <a:pt x="126" y="95"/>
                </a:lnTo>
                <a:lnTo>
                  <a:pt x="123" y="109"/>
                </a:lnTo>
                <a:lnTo>
                  <a:pt x="122" y="123"/>
                </a:lnTo>
                <a:lnTo>
                  <a:pt x="122" y="125"/>
                </a:lnTo>
                <a:lnTo>
                  <a:pt x="120" y="127"/>
                </a:lnTo>
                <a:lnTo>
                  <a:pt x="118" y="129"/>
                </a:lnTo>
                <a:lnTo>
                  <a:pt x="115" y="131"/>
                </a:lnTo>
                <a:lnTo>
                  <a:pt x="108" y="135"/>
                </a:lnTo>
                <a:lnTo>
                  <a:pt x="103" y="136"/>
                </a:lnTo>
                <a:lnTo>
                  <a:pt x="96" y="135"/>
                </a:lnTo>
                <a:lnTo>
                  <a:pt x="89" y="132"/>
                </a:lnTo>
                <a:lnTo>
                  <a:pt x="83" y="129"/>
                </a:lnTo>
                <a:lnTo>
                  <a:pt x="77" y="125"/>
                </a:lnTo>
                <a:lnTo>
                  <a:pt x="66" y="116"/>
                </a:lnTo>
                <a:lnTo>
                  <a:pt x="58" y="105"/>
                </a:lnTo>
                <a:lnTo>
                  <a:pt x="48" y="94"/>
                </a:lnTo>
                <a:lnTo>
                  <a:pt x="38" y="84"/>
                </a:lnTo>
                <a:lnTo>
                  <a:pt x="33" y="80"/>
                </a:lnTo>
                <a:lnTo>
                  <a:pt x="28" y="76"/>
                </a:lnTo>
                <a:lnTo>
                  <a:pt x="22" y="74"/>
                </a:lnTo>
                <a:lnTo>
                  <a:pt x="16" y="73"/>
                </a:lnTo>
                <a:lnTo>
                  <a:pt x="3" y="7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1" name="Freeform 225"/>
          <p:cNvSpPr>
            <a:spLocks/>
          </p:cNvSpPr>
          <p:nvPr>
            <p:custDataLst>
              <p:tags r:id="rId152"/>
            </p:custDataLst>
          </p:nvPr>
        </p:nvSpPr>
        <p:spPr bwMode="auto">
          <a:xfrm>
            <a:off x="2630488" y="4946452"/>
            <a:ext cx="133350" cy="155575"/>
          </a:xfrm>
          <a:custGeom>
            <a:avLst/>
            <a:gdLst>
              <a:gd name="T0" fmla="*/ 56402692 w 306"/>
              <a:gd name="T1" fmla="*/ 51029662 h 293"/>
              <a:gd name="T2" fmla="*/ 56212690 w 306"/>
              <a:gd name="T3" fmla="*/ 52157448 h 293"/>
              <a:gd name="T4" fmla="*/ 55263116 w 306"/>
              <a:gd name="T5" fmla="*/ 54694966 h 293"/>
              <a:gd name="T6" fmla="*/ 53553970 w 306"/>
              <a:gd name="T7" fmla="*/ 56104699 h 293"/>
              <a:gd name="T8" fmla="*/ 51654822 w 306"/>
              <a:gd name="T9" fmla="*/ 56668592 h 293"/>
              <a:gd name="T10" fmla="*/ 49945676 w 306"/>
              <a:gd name="T11" fmla="*/ 58359740 h 293"/>
              <a:gd name="T12" fmla="*/ 48046528 w 306"/>
              <a:gd name="T13" fmla="*/ 64562563 h 293"/>
              <a:gd name="T14" fmla="*/ 45957814 w 306"/>
              <a:gd name="T15" fmla="*/ 71610695 h 293"/>
              <a:gd name="T16" fmla="*/ 43868664 w 306"/>
              <a:gd name="T17" fmla="*/ 75275999 h 293"/>
              <a:gd name="T18" fmla="*/ 41969516 w 306"/>
              <a:gd name="T19" fmla="*/ 76967678 h 293"/>
              <a:gd name="T20" fmla="*/ 37981653 w 306"/>
              <a:gd name="T21" fmla="*/ 79222719 h 293"/>
              <a:gd name="T22" fmla="*/ 31145069 w 306"/>
              <a:gd name="T23" fmla="*/ 81760238 h 293"/>
              <a:gd name="T24" fmla="*/ 26397199 w 306"/>
              <a:gd name="T25" fmla="*/ 82606077 h 293"/>
              <a:gd name="T26" fmla="*/ 23358475 w 306"/>
              <a:gd name="T27" fmla="*/ 82606077 h 293"/>
              <a:gd name="T28" fmla="*/ 20130185 w 306"/>
              <a:gd name="T29" fmla="*/ 81760238 h 293"/>
              <a:gd name="T30" fmla="*/ 17471465 w 306"/>
              <a:gd name="T31" fmla="*/ 80632452 h 293"/>
              <a:gd name="T32" fmla="*/ 15192749 w 306"/>
              <a:gd name="T33" fmla="*/ 78376880 h 293"/>
              <a:gd name="T34" fmla="*/ 13483602 w 306"/>
              <a:gd name="T35" fmla="*/ 75557946 h 293"/>
              <a:gd name="T36" fmla="*/ 190002 w 306"/>
              <a:gd name="T37" fmla="*/ 66536189 h 293"/>
              <a:gd name="T38" fmla="*/ 0 w 306"/>
              <a:gd name="T39" fmla="*/ 24810230 h 293"/>
              <a:gd name="T40" fmla="*/ 190002 w 306"/>
              <a:gd name="T41" fmla="*/ 13814848 h 293"/>
              <a:gd name="T42" fmla="*/ 759572 w 306"/>
              <a:gd name="T43" fmla="*/ 9867597 h 293"/>
              <a:gd name="T44" fmla="*/ 2089150 w 306"/>
              <a:gd name="T45" fmla="*/ 5920346 h 293"/>
              <a:gd name="T46" fmla="*/ 3798296 w 306"/>
              <a:gd name="T47" fmla="*/ 2255572 h 293"/>
              <a:gd name="T48" fmla="*/ 7786158 w 306"/>
              <a:gd name="T49" fmla="*/ 563893 h 293"/>
              <a:gd name="T50" fmla="*/ 10065310 w 306"/>
              <a:gd name="T51" fmla="*/ 0 h 293"/>
              <a:gd name="T52" fmla="*/ 13673169 w 306"/>
              <a:gd name="T53" fmla="*/ 1691679 h 293"/>
              <a:gd name="T54" fmla="*/ 15192749 w 306"/>
              <a:gd name="T55" fmla="*/ 1973626 h 293"/>
              <a:gd name="T56" fmla="*/ 15952321 w 306"/>
              <a:gd name="T57" fmla="*/ 1127786 h 293"/>
              <a:gd name="T58" fmla="*/ 16521891 w 306"/>
              <a:gd name="T59" fmla="*/ 1409733 h 293"/>
              <a:gd name="T60" fmla="*/ 17091897 w 306"/>
              <a:gd name="T61" fmla="*/ 3101412 h 293"/>
              <a:gd name="T62" fmla="*/ 18801043 w 306"/>
              <a:gd name="T63" fmla="*/ 5356453 h 293"/>
              <a:gd name="T64" fmla="*/ 22978907 w 306"/>
              <a:gd name="T65" fmla="*/ 8739811 h 293"/>
              <a:gd name="T66" fmla="*/ 28106345 w 306"/>
              <a:gd name="T67" fmla="*/ 11559276 h 293"/>
              <a:gd name="T68" fmla="*/ 34563361 w 306"/>
              <a:gd name="T69" fmla="*/ 16633782 h 293"/>
              <a:gd name="T70" fmla="*/ 39880801 w 306"/>
              <a:gd name="T71" fmla="*/ 22272712 h 293"/>
              <a:gd name="T72" fmla="*/ 45767812 w 306"/>
              <a:gd name="T73" fmla="*/ 28756950 h 293"/>
              <a:gd name="T74" fmla="*/ 49566108 w 306"/>
              <a:gd name="T75" fmla="*/ 32986148 h 293"/>
              <a:gd name="T76" fmla="*/ 50515682 w 306"/>
              <a:gd name="T77" fmla="*/ 34959773 h 293"/>
              <a:gd name="T78" fmla="*/ 53174402 w 306"/>
              <a:gd name="T79" fmla="*/ 38060654 h 293"/>
              <a:gd name="T80" fmla="*/ 56782696 w 306"/>
              <a:gd name="T81" fmla="*/ 42571798 h 293"/>
              <a:gd name="T82" fmla="*/ 58111838 w 306"/>
              <a:gd name="T83" fmla="*/ 45391263 h 293"/>
              <a:gd name="T84" fmla="*/ 57731834 w 306"/>
              <a:gd name="T85" fmla="*/ 46800464 h 29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" h="293">
                <a:moveTo>
                  <a:pt x="300" y="169"/>
                </a:moveTo>
                <a:lnTo>
                  <a:pt x="297" y="181"/>
                </a:lnTo>
                <a:lnTo>
                  <a:pt x="297" y="185"/>
                </a:lnTo>
                <a:lnTo>
                  <a:pt x="296" y="185"/>
                </a:lnTo>
                <a:lnTo>
                  <a:pt x="294" y="187"/>
                </a:lnTo>
                <a:lnTo>
                  <a:pt x="291" y="194"/>
                </a:lnTo>
                <a:lnTo>
                  <a:pt x="286" y="197"/>
                </a:lnTo>
                <a:lnTo>
                  <a:pt x="282" y="199"/>
                </a:lnTo>
                <a:lnTo>
                  <a:pt x="276" y="200"/>
                </a:lnTo>
                <a:lnTo>
                  <a:pt x="272" y="201"/>
                </a:lnTo>
                <a:lnTo>
                  <a:pt x="267" y="203"/>
                </a:lnTo>
                <a:lnTo>
                  <a:pt x="263" y="207"/>
                </a:lnTo>
                <a:lnTo>
                  <a:pt x="260" y="212"/>
                </a:lnTo>
                <a:lnTo>
                  <a:pt x="253" y="229"/>
                </a:lnTo>
                <a:lnTo>
                  <a:pt x="248" y="242"/>
                </a:lnTo>
                <a:lnTo>
                  <a:pt x="242" y="254"/>
                </a:lnTo>
                <a:lnTo>
                  <a:pt x="236" y="263"/>
                </a:lnTo>
                <a:lnTo>
                  <a:pt x="231" y="267"/>
                </a:lnTo>
                <a:lnTo>
                  <a:pt x="227" y="270"/>
                </a:lnTo>
                <a:lnTo>
                  <a:pt x="221" y="273"/>
                </a:lnTo>
                <a:lnTo>
                  <a:pt x="215" y="276"/>
                </a:lnTo>
                <a:lnTo>
                  <a:pt x="200" y="281"/>
                </a:lnTo>
                <a:lnTo>
                  <a:pt x="181" y="286"/>
                </a:lnTo>
                <a:lnTo>
                  <a:pt x="164" y="290"/>
                </a:lnTo>
                <a:lnTo>
                  <a:pt x="148" y="292"/>
                </a:lnTo>
                <a:lnTo>
                  <a:pt x="139" y="293"/>
                </a:lnTo>
                <a:lnTo>
                  <a:pt x="130" y="293"/>
                </a:lnTo>
                <a:lnTo>
                  <a:pt x="123" y="293"/>
                </a:lnTo>
                <a:lnTo>
                  <a:pt x="114" y="292"/>
                </a:lnTo>
                <a:lnTo>
                  <a:pt x="106" y="290"/>
                </a:lnTo>
                <a:lnTo>
                  <a:pt x="98" y="288"/>
                </a:lnTo>
                <a:lnTo>
                  <a:pt x="92" y="286"/>
                </a:lnTo>
                <a:lnTo>
                  <a:pt x="85" y="282"/>
                </a:lnTo>
                <a:lnTo>
                  <a:pt x="80" y="278"/>
                </a:lnTo>
                <a:lnTo>
                  <a:pt x="74" y="274"/>
                </a:lnTo>
                <a:lnTo>
                  <a:pt x="71" y="268"/>
                </a:lnTo>
                <a:lnTo>
                  <a:pt x="68" y="262"/>
                </a:lnTo>
                <a:lnTo>
                  <a:pt x="1" y="236"/>
                </a:lnTo>
                <a:lnTo>
                  <a:pt x="1" y="119"/>
                </a:lnTo>
                <a:lnTo>
                  <a:pt x="0" y="88"/>
                </a:lnTo>
                <a:lnTo>
                  <a:pt x="0" y="56"/>
                </a:lnTo>
                <a:lnTo>
                  <a:pt x="1" y="49"/>
                </a:lnTo>
                <a:lnTo>
                  <a:pt x="2" y="42"/>
                </a:lnTo>
                <a:lnTo>
                  <a:pt x="4" y="35"/>
                </a:lnTo>
                <a:lnTo>
                  <a:pt x="6" y="28"/>
                </a:lnTo>
                <a:lnTo>
                  <a:pt x="11" y="21"/>
                </a:lnTo>
                <a:lnTo>
                  <a:pt x="15" y="14"/>
                </a:lnTo>
                <a:lnTo>
                  <a:pt x="20" y="8"/>
                </a:lnTo>
                <a:lnTo>
                  <a:pt x="28" y="2"/>
                </a:lnTo>
                <a:lnTo>
                  <a:pt x="41" y="2"/>
                </a:lnTo>
                <a:lnTo>
                  <a:pt x="48" y="0"/>
                </a:lnTo>
                <a:lnTo>
                  <a:pt x="53" y="0"/>
                </a:lnTo>
                <a:lnTo>
                  <a:pt x="68" y="2"/>
                </a:lnTo>
                <a:lnTo>
                  <a:pt x="72" y="6"/>
                </a:lnTo>
                <a:lnTo>
                  <a:pt x="76" y="7"/>
                </a:lnTo>
                <a:lnTo>
                  <a:pt x="80" y="7"/>
                </a:lnTo>
                <a:lnTo>
                  <a:pt x="82" y="6"/>
                </a:lnTo>
                <a:lnTo>
                  <a:pt x="84" y="4"/>
                </a:lnTo>
                <a:lnTo>
                  <a:pt x="86" y="4"/>
                </a:lnTo>
                <a:lnTo>
                  <a:pt x="87" y="5"/>
                </a:lnTo>
                <a:lnTo>
                  <a:pt x="87" y="9"/>
                </a:lnTo>
                <a:lnTo>
                  <a:pt x="90" y="11"/>
                </a:lnTo>
                <a:lnTo>
                  <a:pt x="94" y="15"/>
                </a:lnTo>
                <a:lnTo>
                  <a:pt x="99" y="19"/>
                </a:lnTo>
                <a:lnTo>
                  <a:pt x="107" y="23"/>
                </a:lnTo>
                <a:lnTo>
                  <a:pt x="121" y="31"/>
                </a:lnTo>
                <a:lnTo>
                  <a:pt x="127" y="34"/>
                </a:lnTo>
                <a:lnTo>
                  <a:pt x="148" y="41"/>
                </a:lnTo>
                <a:lnTo>
                  <a:pt x="165" y="49"/>
                </a:lnTo>
                <a:lnTo>
                  <a:pt x="182" y="59"/>
                </a:lnTo>
                <a:lnTo>
                  <a:pt x="196" y="69"/>
                </a:lnTo>
                <a:lnTo>
                  <a:pt x="210" y="79"/>
                </a:lnTo>
                <a:lnTo>
                  <a:pt x="226" y="91"/>
                </a:lnTo>
                <a:lnTo>
                  <a:pt x="241" y="102"/>
                </a:lnTo>
                <a:lnTo>
                  <a:pt x="260" y="113"/>
                </a:lnTo>
                <a:lnTo>
                  <a:pt x="261" y="117"/>
                </a:lnTo>
                <a:lnTo>
                  <a:pt x="263" y="120"/>
                </a:lnTo>
                <a:lnTo>
                  <a:pt x="266" y="124"/>
                </a:lnTo>
                <a:lnTo>
                  <a:pt x="270" y="128"/>
                </a:lnTo>
                <a:lnTo>
                  <a:pt x="280" y="135"/>
                </a:lnTo>
                <a:lnTo>
                  <a:pt x="291" y="144"/>
                </a:lnTo>
                <a:lnTo>
                  <a:pt x="299" y="151"/>
                </a:lnTo>
                <a:lnTo>
                  <a:pt x="305" y="158"/>
                </a:lnTo>
                <a:lnTo>
                  <a:pt x="306" y="161"/>
                </a:lnTo>
                <a:lnTo>
                  <a:pt x="306" y="164"/>
                </a:lnTo>
                <a:lnTo>
                  <a:pt x="304" y="166"/>
                </a:lnTo>
                <a:lnTo>
                  <a:pt x="300" y="169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2" name="Freeform 226"/>
          <p:cNvSpPr>
            <a:spLocks/>
          </p:cNvSpPr>
          <p:nvPr>
            <p:custDataLst>
              <p:tags r:id="rId153"/>
            </p:custDataLst>
          </p:nvPr>
        </p:nvSpPr>
        <p:spPr bwMode="auto">
          <a:xfrm>
            <a:off x="4176713" y="1563489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3" name="Freeform 227"/>
          <p:cNvSpPr>
            <a:spLocks/>
          </p:cNvSpPr>
          <p:nvPr>
            <p:custDataLst>
              <p:tags r:id="rId154"/>
            </p:custDataLst>
          </p:nvPr>
        </p:nvSpPr>
        <p:spPr bwMode="auto">
          <a:xfrm>
            <a:off x="4103688" y="1793677"/>
            <a:ext cx="449262" cy="361950"/>
          </a:xfrm>
          <a:custGeom>
            <a:avLst/>
            <a:gdLst>
              <a:gd name="T0" fmla="*/ 45045772 w 1037"/>
              <a:gd name="T1" fmla="*/ 171155139 h 690"/>
              <a:gd name="T2" fmla="*/ 29091989 w 1037"/>
              <a:gd name="T3" fmla="*/ 187940177 h 690"/>
              <a:gd name="T4" fmla="*/ 6005901 w 1037"/>
              <a:gd name="T5" fmla="*/ 179960491 h 690"/>
              <a:gd name="T6" fmla="*/ 12575437 w 1037"/>
              <a:gd name="T7" fmla="*/ 174456753 h 690"/>
              <a:gd name="T8" fmla="*/ 3378346 w 1037"/>
              <a:gd name="T9" fmla="*/ 164000594 h 690"/>
              <a:gd name="T10" fmla="*/ 8258276 w 1037"/>
              <a:gd name="T11" fmla="*/ 163725197 h 690"/>
              <a:gd name="T12" fmla="*/ 12575437 w 1037"/>
              <a:gd name="T13" fmla="*/ 156020383 h 690"/>
              <a:gd name="T14" fmla="*/ 1501584 w 1037"/>
              <a:gd name="T15" fmla="*/ 150242298 h 690"/>
              <a:gd name="T16" fmla="*/ 13888998 w 1037"/>
              <a:gd name="T17" fmla="*/ 143913418 h 690"/>
              <a:gd name="T18" fmla="*/ 0 w 1037"/>
              <a:gd name="T19" fmla="*/ 137309142 h 690"/>
              <a:gd name="T20" fmla="*/ 3753959 w 1037"/>
              <a:gd name="T21" fmla="*/ 125477049 h 690"/>
              <a:gd name="T22" fmla="*/ 6944715 w 1037"/>
              <a:gd name="T23" fmla="*/ 126852984 h 690"/>
              <a:gd name="T24" fmla="*/ 14452200 w 1037"/>
              <a:gd name="T25" fmla="*/ 123550846 h 690"/>
              <a:gd name="T26" fmla="*/ 17267344 w 1037"/>
              <a:gd name="T27" fmla="*/ 116671697 h 690"/>
              <a:gd name="T28" fmla="*/ 24399649 w 1037"/>
              <a:gd name="T29" fmla="*/ 112543894 h 690"/>
              <a:gd name="T30" fmla="*/ 41291813 w 1037"/>
              <a:gd name="T31" fmla="*/ 105114477 h 690"/>
              <a:gd name="T32" fmla="*/ 42605807 w 1037"/>
              <a:gd name="T33" fmla="*/ 93282383 h 690"/>
              <a:gd name="T34" fmla="*/ 53116459 w 1037"/>
              <a:gd name="T35" fmla="*/ 89429977 h 690"/>
              <a:gd name="T36" fmla="*/ 52928869 w 1037"/>
              <a:gd name="T37" fmla="*/ 85302173 h 690"/>
              <a:gd name="T38" fmla="*/ 55931603 w 1037"/>
              <a:gd name="T39" fmla="*/ 78423025 h 690"/>
              <a:gd name="T40" fmla="*/ 62876318 w 1037"/>
              <a:gd name="T41" fmla="*/ 66865804 h 690"/>
              <a:gd name="T42" fmla="*/ 64377902 w 1037"/>
              <a:gd name="T43" fmla="*/ 62188256 h 690"/>
              <a:gd name="T44" fmla="*/ 73199380 w 1037"/>
              <a:gd name="T45" fmla="*/ 55033711 h 690"/>
              <a:gd name="T46" fmla="*/ 72636178 w 1037"/>
              <a:gd name="T47" fmla="*/ 43201618 h 690"/>
              <a:gd name="T48" fmla="*/ 70008623 w 1037"/>
              <a:gd name="T49" fmla="*/ 39073814 h 690"/>
              <a:gd name="T50" fmla="*/ 62688728 w 1037"/>
              <a:gd name="T51" fmla="*/ 42375952 h 690"/>
              <a:gd name="T52" fmla="*/ 73199380 w 1037"/>
              <a:gd name="T53" fmla="*/ 28342259 h 690"/>
              <a:gd name="T54" fmla="*/ 77140928 w 1037"/>
              <a:gd name="T55" fmla="*/ 26416055 h 690"/>
              <a:gd name="T56" fmla="*/ 86900788 w 1037"/>
              <a:gd name="T57" fmla="*/ 31369000 h 690"/>
              <a:gd name="T58" fmla="*/ 87463557 w 1037"/>
              <a:gd name="T59" fmla="*/ 25040121 h 690"/>
              <a:gd name="T60" fmla="*/ 104731334 w 1037"/>
              <a:gd name="T61" fmla="*/ 16785038 h 690"/>
              <a:gd name="T62" fmla="*/ 110924824 w 1037"/>
              <a:gd name="T63" fmla="*/ 17335831 h 690"/>
              <a:gd name="T64" fmla="*/ 121060296 w 1037"/>
              <a:gd name="T65" fmla="*/ 15134231 h 690"/>
              <a:gd name="T66" fmla="*/ 121060296 w 1037"/>
              <a:gd name="T67" fmla="*/ 9080748 h 690"/>
              <a:gd name="T68" fmla="*/ 131195335 w 1037"/>
              <a:gd name="T69" fmla="*/ 3577010 h 690"/>
              <a:gd name="T70" fmla="*/ 132321739 w 1037"/>
              <a:gd name="T71" fmla="*/ 7979686 h 690"/>
              <a:gd name="T72" fmla="*/ 133635300 w 1037"/>
              <a:gd name="T73" fmla="*/ 11006952 h 690"/>
              <a:gd name="T74" fmla="*/ 142269188 w 1037"/>
              <a:gd name="T75" fmla="*/ 3302138 h 690"/>
              <a:gd name="T76" fmla="*/ 153343042 w 1037"/>
              <a:gd name="T77" fmla="*/ 1650807 h 690"/>
              <a:gd name="T78" fmla="*/ 158410561 w 1037"/>
              <a:gd name="T79" fmla="*/ 2201600 h 690"/>
              <a:gd name="T80" fmla="*/ 161788907 w 1037"/>
              <a:gd name="T81" fmla="*/ 3026741 h 690"/>
              <a:gd name="T82" fmla="*/ 173425963 w 1037"/>
              <a:gd name="T83" fmla="*/ 1650807 h 690"/>
              <a:gd name="T84" fmla="*/ 194634855 w 1037"/>
              <a:gd name="T85" fmla="*/ 11832093 h 690"/>
              <a:gd name="T86" fmla="*/ 188628954 w 1037"/>
              <a:gd name="T87" fmla="*/ 21738507 h 690"/>
              <a:gd name="T88" fmla="*/ 174551934 w 1037"/>
              <a:gd name="T89" fmla="*/ 15134231 h 690"/>
              <a:gd name="T90" fmla="*/ 163853693 w 1037"/>
              <a:gd name="T91" fmla="*/ 20362573 h 690"/>
              <a:gd name="T92" fmla="*/ 159161353 w 1037"/>
              <a:gd name="T93" fmla="*/ 31919793 h 690"/>
              <a:gd name="T94" fmla="*/ 152216637 w 1037"/>
              <a:gd name="T95" fmla="*/ 30543859 h 690"/>
              <a:gd name="T96" fmla="*/ 139829223 w 1037"/>
              <a:gd name="T97" fmla="*/ 35221407 h 690"/>
              <a:gd name="T98" fmla="*/ 130256953 w 1037"/>
              <a:gd name="T99" fmla="*/ 25315517 h 690"/>
              <a:gd name="T100" fmla="*/ 116367956 w 1037"/>
              <a:gd name="T101" fmla="*/ 30818731 h 690"/>
              <a:gd name="T102" fmla="*/ 100226583 w 1037"/>
              <a:gd name="T103" fmla="*/ 36872738 h 690"/>
              <a:gd name="T104" fmla="*/ 91217515 w 1037"/>
              <a:gd name="T105" fmla="*/ 57785580 h 690"/>
              <a:gd name="T106" fmla="*/ 80706864 w 1037"/>
              <a:gd name="T107" fmla="*/ 76772218 h 690"/>
              <a:gd name="T108" fmla="*/ 74888553 w 1037"/>
              <a:gd name="T109" fmla="*/ 100161532 h 690"/>
              <a:gd name="T110" fmla="*/ 62500706 w 1037"/>
              <a:gd name="T111" fmla="*/ 116946570 h 690"/>
              <a:gd name="T112" fmla="*/ 66630277 w 1037"/>
              <a:gd name="T113" fmla="*/ 136758873 h 690"/>
              <a:gd name="T114" fmla="*/ 66442254 w 1037"/>
              <a:gd name="T115" fmla="*/ 153543911 h 690"/>
              <a:gd name="T116" fmla="*/ 62125526 w 1037"/>
              <a:gd name="T117" fmla="*/ 169228936 h 690"/>
              <a:gd name="T118" fmla="*/ 55368834 w 1037"/>
              <a:gd name="T119" fmla="*/ 177484018 h 69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37" h="690">
                <a:moveTo>
                  <a:pt x="286" y="647"/>
                </a:moveTo>
                <a:lnTo>
                  <a:pt x="273" y="631"/>
                </a:lnTo>
                <a:lnTo>
                  <a:pt x="262" y="621"/>
                </a:lnTo>
                <a:lnTo>
                  <a:pt x="253" y="612"/>
                </a:lnTo>
                <a:lnTo>
                  <a:pt x="246" y="604"/>
                </a:lnTo>
                <a:lnTo>
                  <a:pt x="243" y="613"/>
                </a:lnTo>
                <a:lnTo>
                  <a:pt x="240" y="622"/>
                </a:lnTo>
                <a:lnTo>
                  <a:pt x="239" y="627"/>
                </a:lnTo>
                <a:lnTo>
                  <a:pt x="235" y="632"/>
                </a:lnTo>
                <a:lnTo>
                  <a:pt x="231" y="638"/>
                </a:lnTo>
                <a:lnTo>
                  <a:pt x="224" y="644"/>
                </a:lnTo>
                <a:lnTo>
                  <a:pt x="208" y="655"/>
                </a:lnTo>
                <a:lnTo>
                  <a:pt x="190" y="665"/>
                </a:lnTo>
                <a:lnTo>
                  <a:pt x="155" y="683"/>
                </a:lnTo>
                <a:lnTo>
                  <a:pt x="140" y="690"/>
                </a:lnTo>
                <a:lnTo>
                  <a:pt x="107" y="690"/>
                </a:lnTo>
                <a:lnTo>
                  <a:pt x="86" y="683"/>
                </a:lnTo>
                <a:lnTo>
                  <a:pt x="60" y="672"/>
                </a:lnTo>
                <a:lnTo>
                  <a:pt x="48" y="666"/>
                </a:lnTo>
                <a:lnTo>
                  <a:pt x="37" y="658"/>
                </a:lnTo>
                <a:lnTo>
                  <a:pt x="32" y="654"/>
                </a:lnTo>
                <a:lnTo>
                  <a:pt x="30" y="650"/>
                </a:lnTo>
                <a:lnTo>
                  <a:pt x="28" y="646"/>
                </a:lnTo>
                <a:lnTo>
                  <a:pt x="27" y="641"/>
                </a:lnTo>
                <a:lnTo>
                  <a:pt x="40" y="641"/>
                </a:lnTo>
                <a:lnTo>
                  <a:pt x="50" y="640"/>
                </a:lnTo>
                <a:lnTo>
                  <a:pt x="58" y="639"/>
                </a:lnTo>
                <a:lnTo>
                  <a:pt x="67" y="634"/>
                </a:lnTo>
                <a:lnTo>
                  <a:pt x="59" y="627"/>
                </a:lnTo>
                <a:lnTo>
                  <a:pt x="49" y="620"/>
                </a:lnTo>
                <a:lnTo>
                  <a:pt x="38" y="613"/>
                </a:lnTo>
                <a:lnTo>
                  <a:pt x="27" y="606"/>
                </a:lnTo>
                <a:lnTo>
                  <a:pt x="8" y="596"/>
                </a:lnTo>
                <a:lnTo>
                  <a:pt x="0" y="592"/>
                </a:lnTo>
                <a:lnTo>
                  <a:pt x="18" y="596"/>
                </a:lnTo>
                <a:lnTo>
                  <a:pt x="32" y="599"/>
                </a:lnTo>
                <a:lnTo>
                  <a:pt x="38" y="600"/>
                </a:lnTo>
                <a:lnTo>
                  <a:pt x="43" y="600"/>
                </a:lnTo>
                <a:lnTo>
                  <a:pt x="49" y="600"/>
                </a:lnTo>
                <a:lnTo>
                  <a:pt x="54" y="598"/>
                </a:lnTo>
                <a:lnTo>
                  <a:pt x="49" y="597"/>
                </a:lnTo>
                <a:lnTo>
                  <a:pt x="44" y="595"/>
                </a:lnTo>
                <a:lnTo>
                  <a:pt x="40" y="591"/>
                </a:lnTo>
                <a:lnTo>
                  <a:pt x="36" y="587"/>
                </a:lnTo>
                <a:lnTo>
                  <a:pt x="32" y="583"/>
                </a:lnTo>
                <a:lnTo>
                  <a:pt x="29" y="576"/>
                </a:lnTo>
                <a:lnTo>
                  <a:pt x="28" y="571"/>
                </a:lnTo>
                <a:lnTo>
                  <a:pt x="27" y="567"/>
                </a:lnTo>
                <a:lnTo>
                  <a:pt x="67" y="567"/>
                </a:lnTo>
                <a:lnTo>
                  <a:pt x="56" y="566"/>
                </a:lnTo>
                <a:lnTo>
                  <a:pt x="45" y="564"/>
                </a:lnTo>
                <a:lnTo>
                  <a:pt x="35" y="562"/>
                </a:lnTo>
                <a:lnTo>
                  <a:pt x="25" y="558"/>
                </a:lnTo>
                <a:lnTo>
                  <a:pt x="16" y="554"/>
                </a:lnTo>
                <a:lnTo>
                  <a:pt x="10" y="549"/>
                </a:lnTo>
                <a:lnTo>
                  <a:pt x="8" y="546"/>
                </a:lnTo>
                <a:lnTo>
                  <a:pt x="7" y="543"/>
                </a:lnTo>
                <a:lnTo>
                  <a:pt x="7" y="540"/>
                </a:lnTo>
                <a:lnTo>
                  <a:pt x="7" y="536"/>
                </a:lnTo>
                <a:lnTo>
                  <a:pt x="0" y="523"/>
                </a:lnTo>
                <a:lnTo>
                  <a:pt x="29" y="523"/>
                </a:lnTo>
                <a:lnTo>
                  <a:pt x="54" y="523"/>
                </a:lnTo>
                <a:lnTo>
                  <a:pt x="74" y="523"/>
                </a:lnTo>
                <a:lnTo>
                  <a:pt x="87" y="523"/>
                </a:lnTo>
                <a:lnTo>
                  <a:pt x="72" y="519"/>
                </a:lnTo>
                <a:lnTo>
                  <a:pt x="39" y="511"/>
                </a:lnTo>
                <a:lnTo>
                  <a:pt x="22" y="507"/>
                </a:lnTo>
                <a:lnTo>
                  <a:pt x="8" y="503"/>
                </a:lnTo>
                <a:lnTo>
                  <a:pt x="0" y="500"/>
                </a:lnTo>
                <a:lnTo>
                  <a:pt x="0" y="499"/>
                </a:lnTo>
                <a:lnTo>
                  <a:pt x="2" y="485"/>
                </a:lnTo>
                <a:lnTo>
                  <a:pt x="3" y="476"/>
                </a:lnTo>
                <a:lnTo>
                  <a:pt x="4" y="472"/>
                </a:lnTo>
                <a:lnTo>
                  <a:pt x="4" y="467"/>
                </a:lnTo>
                <a:lnTo>
                  <a:pt x="3" y="462"/>
                </a:lnTo>
                <a:lnTo>
                  <a:pt x="0" y="456"/>
                </a:lnTo>
                <a:lnTo>
                  <a:pt x="20" y="456"/>
                </a:lnTo>
                <a:lnTo>
                  <a:pt x="21" y="460"/>
                </a:lnTo>
                <a:lnTo>
                  <a:pt x="24" y="463"/>
                </a:lnTo>
                <a:lnTo>
                  <a:pt x="25" y="464"/>
                </a:lnTo>
                <a:lnTo>
                  <a:pt x="26" y="464"/>
                </a:lnTo>
                <a:lnTo>
                  <a:pt x="27" y="463"/>
                </a:lnTo>
                <a:lnTo>
                  <a:pt x="27" y="462"/>
                </a:lnTo>
                <a:lnTo>
                  <a:pt x="37" y="461"/>
                </a:lnTo>
                <a:lnTo>
                  <a:pt x="51" y="459"/>
                </a:lnTo>
                <a:lnTo>
                  <a:pt x="67" y="457"/>
                </a:lnTo>
                <a:lnTo>
                  <a:pt x="81" y="456"/>
                </a:lnTo>
                <a:lnTo>
                  <a:pt x="78" y="455"/>
                </a:lnTo>
                <a:lnTo>
                  <a:pt x="77" y="454"/>
                </a:lnTo>
                <a:lnTo>
                  <a:pt x="77" y="452"/>
                </a:lnTo>
                <a:lnTo>
                  <a:pt x="77" y="449"/>
                </a:lnTo>
                <a:lnTo>
                  <a:pt x="80" y="443"/>
                </a:lnTo>
                <a:lnTo>
                  <a:pt x="81" y="437"/>
                </a:lnTo>
                <a:lnTo>
                  <a:pt x="91" y="437"/>
                </a:lnTo>
                <a:lnTo>
                  <a:pt x="100" y="437"/>
                </a:lnTo>
                <a:lnTo>
                  <a:pt x="99" y="433"/>
                </a:lnTo>
                <a:lnTo>
                  <a:pt x="96" y="428"/>
                </a:lnTo>
                <a:lnTo>
                  <a:pt x="92" y="424"/>
                </a:lnTo>
                <a:lnTo>
                  <a:pt x="87" y="419"/>
                </a:lnTo>
                <a:lnTo>
                  <a:pt x="97" y="416"/>
                </a:lnTo>
                <a:lnTo>
                  <a:pt x="107" y="413"/>
                </a:lnTo>
                <a:lnTo>
                  <a:pt x="117" y="412"/>
                </a:lnTo>
                <a:lnTo>
                  <a:pt x="127" y="412"/>
                </a:lnTo>
                <a:lnTo>
                  <a:pt x="129" y="412"/>
                </a:lnTo>
                <a:lnTo>
                  <a:pt x="130" y="409"/>
                </a:lnTo>
                <a:lnTo>
                  <a:pt x="130" y="406"/>
                </a:lnTo>
                <a:lnTo>
                  <a:pt x="129" y="402"/>
                </a:lnTo>
                <a:lnTo>
                  <a:pt x="128" y="394"/>
                </a:lnTo>
                <a:lnTo>
                  <a:pt x="127" y="388"/>
                </a:lnTo>
                <a:lnTo>
                  <a:pt x="147" y="388"/>
                </a:lnTo>
                <a:lnTo>
                  <a:pt x="133" y="382"/>
                </a:lnTo>
                <a:lnTo>
                  <a:pt x="220" y="382"/>
                </a:lnTo>
                <a:lnTo>
                  <a:pt x="207" y="376"/>
                </a:lnTo>
                <a:lnTo>
                  <a:pt x="213" y="373"/>
                </a:lnTo>
                <a:lnTo>
                  <a:pt x="218" y="370"/>
                </a:lnTo>
                <a:lnTo>
                  <a:pt x="221" y="367"/>
                </a:lnTo>
                <a:lnTo>
                  <a:pt x="224" y="362"/>
                </a:lnTo>
                <a:lnTo>
                  <a:pt x="227" y="351"/>
                </a:lnTo>
                <a:lnTo>
                  <a:pt x="227" y="339"/>
                </a:lnTo>
                <a:lnTo>
                  <a:pt x="243" y="339"/>
                </a:lnTo>
                <a:lnTo>
                  <a:pt x="255" y="339"/>
                </a:lnTo>
                <a:lnTo>
                  <a:pt x="266" y="339"/>
                </a:lnTo>
                <a:lnTo>
                  <a:pt x="279" y="339"/>
                </a:lnTo>
                <a:lnTo>
                  <a:pt x="279" y="333"/>
                </a:lnTo>
                <a:lnTo>
                  <a:pt x="282" y="327"/>
                </a:lnTo>
                <a:lnTo>
                  <a:pt x="283" y="325"/>
                </a:lnTo>
                <a:lnTo>
                  <a:pt x="285" y="323"/>
                </a:lnTo>
                <a:lnTo>
                  <a:pt x="288" y="321"/>
                </a:lnTo>
                <a:lnTo>
                  <a:pt x="293" y="321"/>
                </a:lnTo>
                <a:lnTo>
                  <a:pt x="286" y="318"/>
                </a:lnTo>
                <a:lnTo>
                  <a:pt x="279" y="314"/>
                </a:lnTo>
                <a:lnTo>
                  <a:pt x="280" y="312"/>
                </a:lnTo>
                <a:lnTo>
                  <a:pt x="282" y="310"/>
                </a:lnTo>
                <a:lnTo>
                  <a:pt x="284" y="308"/>
                </a:lnTo>
                <a:lnTo>
                  <a:pt x="287" y="305"/>
                </a:lnTo>
                <a:lnTo>
                  <a:pt x="294" y="300"/>
                </a:lnTo>
                <a:lnTo>
                  <a:pt x="299" y="295"/>
                </a:lnTo>
                <a:lnTo>
                  <a:pt x="298" y="292"/>
                </a:lnTo>
                <a:lnTo>
                  <a:pt x="297" y="288"/>
                </a:lnTo>
                <a:lnTo>
                  <a:pt x="298" y="285"/>
                </a:lnTo>
                <a:lnTo>
                  <a:pt x="299" y="281"/>
                </a:lnTo>
                <a:lnTo>
                  <a:pt x="305" y="274"/>
                </a:lnTo>
                <a:lnTo>
                  <a:pt x="311" y="267"/>
                </a:lnTo>
                <a:lnTo>
                  <a:pt x="325" y="254"/>
                </a:lnTo>
                <a:lnTo>
                  <a:pt x="333" y="246"/>
                </a:lnTo>
                <a:lnTo>
                  <a:pt x="333" y="244"/>
                </a:lnTo>
                <a:lnTo>
                  <a:pt x="335" y="243"/>
                </a:lnTo>
                <a:lnTo>
                  <a:pt x="338" y="243"/>
                </a:lnTo>
                <a:lnTo>
                  <a:pt x="340" y="244"/>
                </a:lnTo>
                <a:lnTo>
                  <a:pt x="344" y="245"/>
                </a:lnTo>
                <a:lnTo>
                  <a:pt x="346" y="246"/>
                </a:lnTo>
                <a:lnTo>
                  <a:pt x="344" y="239"/>
                </a:lnTo>
                <a:lnTo>
                  <a:pt x="343" y="233"/>
                </a:lnTo>
                <a:lnTo>
                  <a:pt x="343" y="226"/>
                </a:lnTo>
                <a:lnTo>
                  <a:pt x="344" y="220"/>
                </a:lnTo>
                <a:lnTo>
                  <a:pt x="345" y="210"/>
                </a:lnTo>
                <a:lnTo>
                  <a:pt x="346" y="204"/>
                </a:lnTo>
                <a:lnTo>
                  <a:pt x="370" y="204"/>
                </a:lnTo>
                <a:lnTo>
                  <a:pt x="385" y="203"/>
                </a:lnTo>
                <a:lnTo>
                  <a:pt x="388" y="202"/>
                </a:lnTo>
                <a:lnTo>
                  <a:pt x="390" y="200"/>
                </a:lnTo>
                <a:lnTo>
                  <a:pt x="392" y="198"/>
                </a:lnTo>
                <a:lnTo>
                  <a:pt x="394" y="196"/>
                </a:lnTo>
                <a:lnTo>
                  <a:pt x="397" y="188"/>
                </a:lnTo>
                <a:lnTo>
                  <a:pt x="399" y="178"/>
                </a:lnTo>
                <a:lnTo>
                  <a:pt x="395" y="173"/>
                </a:lnTo>
                <a:lnTo>
                  <a:pt x="390" y="166"/>
                </a:lnTo>
                <a:lnTo>
                  <a:pt x="387" y="157"/>
                </a:lnTo>
                <a:lnTo>
                  <a:pt x="386" y="148"/>
                </a:lnTo>
                <a:lnTo>
                  <a:pt x="384" y="148"/>
                </a:lnTo>
                <a:lnTo>
                  <a:pt x="379" y="147"/>
                </a:lnTo>
                <a:lnTo>
                  <a:pt x="377" y="147"/>
                </a:lnTo>
                <a:lnTo>
                  <a:pt x="375" y="146"/>
                </a:lnTo>
                <a:lnTo>
                  <a:pt x="373" y="144"/>
                </a:lnTo>
                <a:lnTo>
                  <a:pt x="373" y="142"/>
                </a:lnTo>
                <a:lnTo>
                  <a:pt x="363" y="150"/>
                </a:lnTo>
                <a:lnTo>
                  <a:pt x="353" y="156"/>
                </a:lnTo>
                <a:lnTo>
                  <a:pt x="347" y="158"/>
                </a:lnTo>
                <a:lnTo>
                  <a:pt x="343" y="159"/>
                </a:lnTo>
                <a:lnTo>
                  <a:pt x="338" y="160"/>
                </a:lnTo>
                <a:lnTo>
                  <a:pt x="333" y="160"/>
                </a:lnTo>
                <a:lnTo>
                  <a:pt x="334" y="154"/>
                </a:lnTo>
                <a:lnTo>
                  <a:pt x="338" y="148"/>
                </a:lnTo>
                <a:lnTo>
                  <a:pt x="341" y="143"/>
                </a:lnTo>
                <a:lnTo>
                  <a:pt x="345" y="138"/>
                </a:lnTo>
                <a:lnTo>
                  <a:pt x="355" y="128"/>
                </a:lnTo>
                <a:lnTo>
                  <a:pt x="367" y="120"/>
                </a:lnTo>
                <a:lnTo>
                  <a:pt x="378" y="112"/>
                </a:lnTo>
                <a:lnTo>
                  <a:pt x="390" y="103"/>
                </a:lnTo>
                <a:lnTo>
                  <a:pt x="395" y="98"/>
                </a:lnTo>
                <a:lnTo>
                  <a:pt x="399" y="93"/>
                </a:lnTo>
                <a:lnTo>
                  <a:pt x="403" y="87"/>
                </a:lnTo>
                <a:lnTo>
                  <a:pt x="406" y="80"/>
                </a:lnTo>
                <a:lnTo>
                  <a:pt x="407" y="83"/>
                </a:lnTo>
                <a:lnTo>
                  <a:pt x="409" y="88"/>
                </a:lnTo>
                <a:lnTo>
                  <a:pt x="411" y="96"/>
                </a:lnTo>
                <a:lnTo>
                  <a:pt x="412" y="105"/>
                </a:lnTo>
                <a:lnTo>
                  <a:pt x="414" y="107"/>
                </a:lnTo>
                <a:lnTo>
                  <a:pt x="420" y="111"/>
                </a:lnTo>
                <a:lnTo>
                  <a:pt x="426" y="115"/>
                </a:lnTo>
                <a:lnTo>
                  <a:pt x="432" y="117"/>
                </a:lnTo>
                <a:lnTo>
                  <a:pt x="450" y="116"/>
                </a:lnTo>
                <a:lnTo>
                  <a:pt x="463" y="114"/>
                </a:lnTo>
                <a:lnTo>
                  <a:pt x="473" y="112"/>
                </a:lnTo>
                <a:lnTo>
                  <a:pt x="479" y="111"/>
                </a:lnTo>
                <a:lnTo>
                  <a:pt x="474" y="106"/>
                </a:lnTo>
                <a:lnTo>
                  <a:pt x="469" y="101"/>
                </a:lnTo>
                <a:lnTo>
                  <a:pt x="468" y="98"/>
                </a:lnTo>
                <a:lnTo>
                  <a:pt x="467" y="95"/>
                </a:lnTo>
                <a:lnTo>
                  <a:pt x="466" y="91"/>
                </a:lnTo>
                <a:lnTo>
                  <a:pt x="466" y="87"/>
                </a:lnTo>
                <a:lnTo>
                  <a:pt x="485" y="83"/>
                </a:lnTo>
                <a:lnTo>
                  <a:pt x="510" y="78"/>
                </a:lnTo>
                <a:lnTo>
                  <a:pt x="523" y="75"/>
                </a:lnTo>
                <a:lnTo>
                  <a:pt x="536" y="72"/>
                </a:lnTo>
                <a:lnTo>
                  <a:pt x="548" y="67"/>
                </a:lnTo>
                <a:lnTo>
                  <a:pt x="558" y="61"/>
                </a:lnTo>
                <a:lnTo>
                  <a:pt x="565" y="57"/>
                </a:lnTo>
                <a:lnTo>
                  <a:pt x="573" y="53"/>
                </a:lnTo>
                <a:lnTo>
                  <a:pt x="579" y="50"/>
                </a:lnTo>
                <a:lnTo>
                  <a:pt x="586" y="49"/>
                </a:lnTo>
                <a:lnTo>
                  <a:pt x="587" y="55"/>
                </a:lnTo>
                <a:lnTo>
                  <a:pt x="589" y="61"/>
                </a:lnTo>
                <a:lnTo>
                  <a:pt x="591" y="63"/>
                </a:lnTo>
                <a:lnTo>
                  <a:pt x="593" y="65"/>
                </a:lnTo>
                <a:lnTo>
                  <a:pt x="596" y="67"/>
                </a:lnTo>
                <a:lnTo>
                  <a:pt x="599" y="67"/>
                </a:lnTo>
                <a:lnTo>
                  <a:pt x="609" y="66"/>
                </a:lnTo>
                <a:lnTo>
                  <a:pt x="624" y="61"/>
                </a:lnTo>
                <a:lnTo>
                  <a:pt x="638" y="57"/>
                </a:lnTo>
                <a:lnTo>
                  <a:pt x="645" y="55"/>
                </a:lnTo>
                <a:lnTo>
                  <a:pt x="643" y="53"/>
                </a:lnTo>
                <a:lnTo>
                  <a:pt x="641" y="51"/>
                </a:lnTo>
                <a:lnTo>
                  <a:pt x="638" y="48"/>
                </a:lnTo>
                <a:lnTo>
                  <a:pt x="638" y="46"/>
                </a:lnTo>
                <a:lnTo>
                  <a:pt x="638" y="42"/>
                </a:lnTo>
                <a:lnTo>
                  <a:pt x="641" y="37"/>
                </a:lnTo>
                <a:lnTo>
                  <a:pt x="645" y="33"/>
                </a:lnTo>
                <a:lnTo>
                  <a:pt x="650" y="28"/>
                </a:lnTo>
                <a:lnTo>
                  <a:pt x="657" y="24"/>
                </a:lnTo>
                <a:lnTo>
                  <a:pt x="665" y="20"/>
                </a:lnTo>
                <a:lnTo>
                  <a:pt x="674" y="17"/>
                </a:lnTo>
                <a:lnTo>
                  <a:pt x="682" y="15"/>
                </a:lnTo>
                <a:lnTo>
                  <a:pt x="691" y="14"/>
                </a:lnTo>
                <a:lnTo>
                  <a:pt x="699" y="13"/>
                </a:lnTo>
                <a:lnTo>
                  <a:pt x="708" y="13"/>
                </a:lnTo>
                <a:lnTo>
                  <a:pt x="714" y="13"/>
                </a:lnTo>
                <a:lnTo>
                  <a:pt x="721" y="15"/>
                </a:lnTo>
                <a:lnTo>
                  <a:pt x="725" y="18"/>
                </a:lnTo>
                <a:lnTo>
                  <a:pt x="717" y="20"/>
                </a:lnTo>
                <a:lnTo>
                  <a:pt x="709" y="26"/>
                </a:lnTo>
                <a:lnTo>
                  <a:pt x="705" y="29"/>
                </a:lnTo>
                <a:lnTo>
                  <a:pt x="701" y="32"/>
                </a:lnTo>
                <a:lnTo>
                  <a:pt x="699" y="35"/>
                </a:lnTo>
                <a:lnTo>
                  <a:pt x="699" y="37"/>
                </a:lnTo>
                <a:lnTo>
                  <a:pt x="702" y="39"/>
                </a:lnTo>
                <a:lnTo>
                  <a:pt x="705" y="40"/>
                </a:lnTo>
                <a:lnTo>
                  <a:pt x="709" y="41"/>
                </a:lnTo>
                <a:lnTo>
                  <a:pt x="712" y="40"/>
                </a:lnTo>
                <a:lnTo>
                  <a:pt x="719" y="39"/>
                </a:lnTo>
                <a:lnTo>
                  <a:pt x="725" y="36"/>
                </a:lnTo>
                <a:lnTo>
                  <a:pt x="733" y="32"/>
                </a:lnTo>
                <a:lnTo>
                  <a:pt x="741" y="29"/>
                </a:lnTo>
                <a:lnTo>
                  <a:pt x="748" y="26"/>
                </a:lnTo>
                <a:lnTo>
                  <a:pt x="758" y="24"/>
                </a:lnTo>
                <a:lnTo>
                  <a:pt x="758" y="12"/>
                </a:lnTo>
                <a:lnTo>
                  <a:pt x="758" y="0"/>
                </a:lnTo>
                <a:lnTo>
                  <a:pt x="777" y="0"/>
                </a:lnTo>
                <a:lnTo>
                  <a:pt x="793" y="1"/>
                </a:lnTo>
                <a:lnTo>
                  <a:pt x="800" y="1"/>
                </a:lnTo>
                <a:lnTo>
                  <a:pt x="806" y="2"/>
                </a:lnTo>
                <a:lnTo>
                  <a:pt x="813" y="4"/>
                </a:lnTo>
                <a:lnTo>
                  <a:pt x="817" y="6"/>
                </a:lnTo>
                <a:lnTo>
                  <a:pt x="812" y="11"/>
                </a:lnTo>
                <a:lnTo>
                  <a:pt x="805" y="18"/>
                </a:lnTo>
                <a:lnTo>
                  <a:pt x="800" y="26"/>
                </a:lnTo>
                <a:lnTo>
                  <a:pt x="798" y="31"/>
                </a:lnTo>
                <a:lnTo>
                  <a:pt x="815" y="22"/>
                </a:lnTo>
                <a:lnTo>
                  <a:pt x="828" y="15"/>
                </a:lnTo>
                <a:lnTo>
                  <a:pt x="844" y="8"/>
                </a:lnTo>
                <a:lnTo>
                  <a:pt x="865" y="0"/>
                </a:lnTo>
                <a:lnTo>
                  <a:pt x="865" y="4"/>
                </a:lnTo>
                <a:lnTo>
                  <a:pt x="864" y="9"/>
                </a:lnTo>
                <a:lnTo>
                  <a:pt x="861" y="14"/>
                </a:lnTo>
                <a:lnTo>
                  <a:pt x="858" y="18"/>
                </a:lnTo>
                <a:lnTo>
                  <a:pt x="860" y="14"/>
                </a:lnTo>
                <a:lnTo>
                  <a:pt x="862" y="11"/>
                </a:lnTo>
                <a:lnTo>
                  <a:pt x="866" y="9"/>
                </a:lnTo>
                <a:lnTo>
                  <a:pt x="869" y="7"/>
                </a:lnTo>
                <a:lnTo>
                  <a:pt x="876" y="6"/>
                </a:lnTo>
                <a:lnTo>
                  <a:pt x="884" y="6"/>
                </a:lnTo>
                <a:lnTo>
                  <a:pt x="892" y="6"/>
                </a:lnTo>
                <a:lnTo>
                  <a:pt x="907" y="6"/>
                </a:lnTo>
                <a:lnTo>
                  <a:pt x="924" y="6"/>
                </a:lnTo>
                <a:lnTo>
                  <a:pt x="930" y="6"/>
                </a:lnTo>
                <a:lnTo>
                  <a:pt x="947" y="12"/>
                </a:lnTo>
                <a:lnTo>
                  <a:pt x="979" y="22"/>
                </a:lnTo>
                <a:lnTo>
                  <a:pt x="996" y="28"/>
                </a:lnTo>
                <a:lnTo>
                  <a:pt x="1013" y="33"/>
                </a:lnTo>
                <a:lnTo>
                  <a:pt x="1027" y="38"/>
                </a:lnTo>
                <a:lnTo>
                  <a:pt x="1037" y="43"/>
                </a:lnTo>
                <a:lnTo>
                  <a:pt x="1031" y="52"/>
                </a:lnTo>
                <a:lnTo>
                  <a:pt x="1025" y="61"/>
                </a:lnTo>
                <a:lnTo>
                  <a:pt x="1022" y="66"/>
                </a:lnTo>
                <a:lnTo>
                  <a:pt x="1019" y="70"/>
                </a:lnTo>
                <a:lnTo>
                  <a:pt x="1017" y="75"/>
                </a:lnTo>
                <a:lnTo>
                  <a:pt x="1017" y="80"/>
                </a:lnTo>
                <a:lnTo>
                  <a:pt x="1005" y="79"/>
                </a:lnTo>
                <a:lnTo>
                  <a:pt x="993" y="76"/>
                </a:lnTo>
                <a:lnTo>
                  <a:pt x="982" y="72"/>
                </a:lnTo>
                <a:lnTo>
                  <a:pt x="971" y="67"/>
                </a:lnTo>
                <a:lnTo>
                  <a:pt x="961" y="63"/>
                </a:lnTo>
                <a:lnTo>
                  <a:pt x="951" y="59"/>
                </a:lnTo>
                <a:lnTo>
                  <a:pt x="940" y="56"/>
                </a:lnTo>
                <a:lnTo>
                  <a:pt x="930" y="55"/>
                </a:lnTo>
                <a:lnTo>
                  <a:pt x="919" y="55"/>
                </a:lnTo>
                <a:lnTo>
                  <a:pt x="906" y="55"/>
                </a:lnTo>
                <a:lnTo>
                  <a:pt x="892" y="55"/>
                </a:lnTo>
                <a:lnTo>
                  <a:pt x="878" y="55"/>
                </a:lnTo>
                <a:lnTo>
                  <a:pt x="877" y="62"/>
                </a:lnTo>
                <a:lnTo>
                  <a:pt x="876" y="68"/>
                </a:lnTo>
                <a:lnTo>
                  <a:pt x="873" y="74"/>
                </a:lnTo>
                <a:lnTo>
                  <a:pt x="871" y="80"/>
                </a:lnTo>
                <a:lnTo>
                  <a:pt x="869" y="88"/>
                </a:lnTo>
                <a:lnTo>
                  <a:pt x="867" y="95"/>
                </a:lnTo>
                <a:lnTo>
                  <a:pt x="865" y="102"/>
                </a:lnTo>
                <a:lnTo>
                  <a:pt x="865" y="111"/>
                </a:lnTo>
                <a:lnTo>
                  <a:pt x="854" y="114"/>
                </a:lnTo>
                <a:lnTo>
                  <a:pt x="848" y="116"/>
                </a:lnTo>
                <a:lnTo>
                  <a:pt x="844" y="116"/>
                </a:lnTo>
                <a:lnTo>
                  <a:pt x="842" y="115"/>
                </a:lnTo>
                <a:lnTo>
                  <a:pt x="838" y="114"/>
                </a:lnTo>
                <a:lnTo>
                  <a:pt x="835" y="113"/>
                </a:lnTo>
                <a:lnTo>
                  <a:pt x="828" y="111"/>
                </a:lnTo>
                <a:lnTo>
                  <a:pt x="817" y="111"/>
                </a:lnTo>
                <a:lnTo>
                  <a:pt x="811" y="111"/>
                </a:lnTo>
                <a:lnTo>
                  <a:pt x="804" y="112"/>
                </a:lnTo>
                <a:lnTo>
                  <a:pt x="798" y="113"/>
                </a:lnTo>
                <a:lnTo>
                  <a:pt x="790" y="115"/>
                </a:lnTo>
                <a:lnTo>
                  <a:pt x="776" y="121"/>
                </a:lnTo>
                <a:lnTo>
                  <a:pt x="758" y="129"/>
                </a:lnTo>
                <a:lnTo>
                  <a:pt x="750" y="129"/>
                </a:lnTo>
                <a:lnTo>
                  <a:pt x="745" y="128"/>
                </a:lnTo>
                <a:lnTo>
                  <a:pt x="738" y="126"/>
                </a:lnTo>
                <a:lnTo>
                  <a:pt x="734" y="124"/>
                </a:lnTo>
                <a:lnTo>
                  <a:pt x="724" y="119"/>
                </a:lnTo>
                <a:lnTo>
                  <a:pt x="716" y="112"/>
                </a:lnTo>
                <a:lnTo>
                  <a:pt x="709" y="105"/>
                </a:lnTo>
                <a:lnTo>
                  <a:pt x="702" y="98"/>
                </a:lnTo>
                <a:lnTo>
                  <a:pt x="694" y="92"/>
                </a:lnTo>
                <a:lnTo>
                  <a:pt x="685" y="87"/>
                </a:lnTo>
                <a:lnTo>
                  <a:pt x="677" y="92"/>
                </a:lnTo>
                <a:lnTo>
                  <a:pt x="669" y="96"/>
                </a:lnTo>
                <a:lnTo>
                  <a:pt x="661" y="100"/>
                </a:lnTo>
                <a:lnTo>
                  <a:pt x="654" y="103"/>
                </a:lnTo>
                <a:lnTo>
                  <a:pt x="637" y="109"/>
                </a:lnTo>
                <a:lnTo>
                  <a:pt x="620" y="112"/>
                </a:lnTo>
                <a:lnTo>
                  <a:pt x="602" y="116"/>
                </a:lnTo>
                <a:lnTo>
                  <a:pt x="584" y="119"/>
                </a:lnTo>
                <a:lnTo>
                  <a:pt x="565" y="123"/>
                </a:lnTo>
                <a:lnTo>
                  <a:pt x="545" y="129"/>
                </a:lnTo>
                <a:lnTo>
                  <a:pt x="542" y="130"/>
                </a:lnTo>
                <a:lnTo>
                  <a:pt x="537" y="131"/>
                </a:lnTo>
                <a:lnTo>
                  <a:pt x="534" y="134"/>
                </a:lnTo>
                <a:lnTo>
                  <a:pt x="530" y="138"/>
                </a:lnTo>
                <a:lnTo>
                  <a:pt x="521" y="147"/>
                </a:lnTo>
                <a:lnTo>
                  <a:pt x="513" y="158"/>
                </a:lnTo>
                <a:lnTo>
                  <a:pt x="506" y="170"/>
                </a:lnTo>
                <a:lnTo>
                  <a:pt x="498" y="184"/>
                </a:lnTo>
                <a:lnTo>
                  <a:pt x="491" y="198"/>
                </a:lnTo>
                <a:lnTo>
                  <a:pt x="486" y="210"/>
                </a:lnTo>
                <a:lnTo>
                  <a:pt x="482" y="217"/>
                </a:lnTo>
                <a:lnTo>
                  <a:pt x="478" y="225"/>
                </a:lnTo>
                <a:lnTo>
                  <a:pt x="473" y="232"/>
                </a:lnTo>
                <a:lnTo>
                  <a:pt x="466" y="239"/>
                </a:lnTo>
                <a:lnTo>
                  <a:pt x="453" y="255"/>
                </a:lnTo>
                <a:lnTo>
                  <a:pt x="437" y="270"/>
                </a:lnTo>
                <a:lnTo>
                  <a:pt x="430" y="279"/>
                </a:lnTo>
                <a:lnTo>
                  <a:pt x="423" y="288"/>
                </a:lnTo>
                <a:lnTo>
                  <a:pt x="417" y="298"/>
                </a:lnTo>
                <a:lnTo>
                  <a:pt x="411" y="309"/>
                </a:lnTo>
                <a:lnTo>
                  <a:pt x="406" y="321"/>
                </a:lnTo>
                <a:lnTo>
                  <a:pt x="402" y="334"/>
                </a:lnTo>
                <a:lnTo>
                  <a:pt x="400" y="348"/>
                </a:lnTo>
                <a:lnTo>
                  <a:pt x="399" y="364"/>
                </a:lnTo>
                <a:lnTo>
                  <a:pt x="396" y="362"/>
                </a:lnTo>
                <a:lnTo>
                  <a:pt x="392" y="361"/>
                </a:lnTo>
                <a:lnTo>
                  <a:pt x="387" y="361"/>
                </a:lnTo>
                <a:lnTo>
                  <a:pt x="381" y="362"/>
                </a:lnTo>
                <a:lnTo>
                  <a:pt x="367" y="363"/>
                </a:lnTo>
                <a:lnTo>
                  <a:pt x="353" y="364"/>
                </a:lnTo>
                <a:lnTo>
                  <a:pt x="333" y="425"/>
                </a:lnTo>
                <a:lnTo>
                  <a:pt x="333" y="441"/>
                </a:lnTo>
                <a:lnTo>
                  <a:pt x="336" y="464"/>
                </a:lnTo>
                <a:lnTo>
                  <a:pt x="340" y="477"/>
                </a:lnTo>
                <a:lnTo>
                  <a:pt x="344" y="487"/>
                </a:lnTo>
                <a:lnTo>
                  <a:pt x="347" y="491"/>
                </a:lnTo>
                <a:lnTo>
                  <a:pt x="351" y="495"/>
                </a:lnTo>
                <a:lnTo>
                  <a:pt x="355" y="497"/>
                </a:lnTo>
                <a:lnTo>
                  <a:pt x="360" y="499"/>
                </a:lnTo>
                <a:lnTo>
                  <a:pt x="358" y="515"/>
                </a:lnTo>
                <a:lnTo>
                  <a:pt x="357" y="528"/>
                </a:lnTo>
                <a:lnTo>
                  <a:pt x="356" y="537"/>
                </a:lnTo>
                <a:lnTo>
                  <a:pt x="354" y="544"/>
                </a:lnTo>
                <a:lnTo>
                  <a:pt x="354" y="551"/>
                </a:lnTo>
                <a:lnTo>
                  <a:pt x="354" y="558"/>
                </a:lnTo>
                <a:lnTo>
                  <a:pt x="355" y="567"/>
                </a:lnTo>
                <a:lnTo>
                  <a:pt x="360" y="579"/>
                </a:lnTo>
                <a:lnTo>
                  <a:pt x="352" y="585"/>
                </a:lnTo>
                <a:lnTo>
                  <a:pt x="346" y="591"/>
                </a:lnTo>
                <a:lnTo>
                  <a:pt x="340" y="598"/>
                </a:lnTo>
                <a:lnTo>
                  <a:pt x="335" y="606"/>
                </a:lnTo>
                <a:lnTo>
                  <a:pt x="331" y="615"/>
                </a:lnTo>
                <a:lnTo>
                  <a:pt x="329" y="625"/>
                </a:lnTo>
                <a:lnTo>
                  <a:pt x="327" y="635"/>
                </a:lnTo>
                <a:lnTo>
                  <a:pt x="327" y="647"/>
                </a:lnTo>
                <a:lnTo>
                  <a:pt x="318" y="646"/>
                </a:lnTo>
                <a:lnTo>
                  <a:pt x="306" y="645"/>
                </a:lnTo>
                <a:lnTo>
                  <a:pt x="300" y="645"/>
                </a:lnTo>
                <a:lnTo>
                  <a:pt x="295" y="645"/>
                </a:lnTo>
                <a:lnTo>
                  <a:pt x="289" y="646"/>
                </a:lnTo>
                <a:lnTo>
                  <a:pt x="286" y="647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4" name="Freeform 228"/>
          <p:cNvSpPr>
            <a:spLocks/>
          </p:cNvSpPr>
          <p:nvPr>
            <p:custDataLst>
              <p:tags r:id="rId155"/>
            </p:custDataLst>
          </p:nvPr>
        </p:nvSpPr>
        <p:spPr bwMode="auto">
          <a:xfrm>
            <a:off x="4443413" y="2635052"/>
            <a:ext cx="49212" cy="90487"/>
          </a:xfrm>
          <a:custGeom>
            <a:avLst/>
            <a:gdLst>
              <a:gd name="T0" fmla="*/ 2147483647 w 120"/>
              <a:gd name="T1" fmla="*/ 2147483647 h 173"/>
              <a:gd name="T2" fmla="*/ 2147483647 w 120"/>
              <a:gd name="T3" fmla="*/ 2147483647 h 173"/>
              <a:gd name="T4" fmla="*/ 2147483647 w 120"/>
              <a:gd name="T5" fmla="*/ 2147483647 h 173"/>
              <a:gd name="T6" fmla="*/ 2147483647 w 120"/>
              <a:gd name="T7" fmla="*/ 2147483647 h 173"/>
              <a:gd name="T8" fmla="*/ 2147483647 w 120"/>
              <a:gd name="T9" fmla="*/ 2147483647 h 173"/>
              <a:gd name="T10" fmla="*/ 2147483647 w 120"/>
              <a:gd name="T11" fmla="*/ 2147483647 h 173"/>
              <a:gd name="T12" fmla="*/ 2147483647 w 120"/>
              <a:gd name="T13" fmla="*/ 2147483647 h 173"/>
              <a:gd name="T14" fmla="*/ 2147483647 w 120"/>
              <a:gd name="T15" fmla="*/ 2147483647 h 173"/>
              <a:gd name="T16" fmla="*/ 2147483647 w 120"/>
              <a:gd name="T17" fmla="*/ 0 h 173"/>
              <a:gd name="T18" fmla="*/ 2147483647 w 120"/>
              <a:gd name="T19" fmla="*/ 0 h 173"/>
              <a:gd name="T20" fmla="*/ 2147483647 w 120"/>
              <a:gd name="T21" fmla="*/ 2147483647 h 173"/>
              <a:gd name="T22" fmla="*/ 2147483647 w 120"/>
              <a:gd name="T23" fmla="*/ 2147483647 h 173"/>
              <a:gd name="T24" fmla="*/ 2147483647 w 120"/>
              <a:gd name="T25" fmla="*/ 2147483647 h 173"/>
              <a:gd name="T26" fmla="*/ 2147483647 w 120"/>
              <a:gd name="T27" fmla="*/ 2147483647 h 173"/>
              <a:gd name="T28" fmla="*/ 2147483647 w 120"/>
              <a:gd name="T29" fmla="*/ 2147483647 h 173"/>
              <a:gd name="T30" fmla="*/ 2147483647 w 120"/>
              <a:gd name="T31" fmla="*/ 2147483647 h 173"/>
              <a:gd name="T32" fmla="*/ 2147483647 w 120"/>
              <a:gd name="T33" fmla="*/ 2147483647 h 173"/>
              <a:gd name="T34" fmla="*/ 2147483647 w 120"/>
              <a:gd name="T35" fmla="*/ 2147483647 h 173"/>
              <a:gd name="T36" fmla="*/ 2147483647 w 120"/>
              <a:gd name="T37" fmla="*/ 2147483647 h 173"/>
              <a:gd name="T38" fmla="*/ 2147483647 w 120"/>
              <a:gd name="T39" fmla="*/ 2147483647 h 173"/>
              <a:gd name="T40" fmla="*/ 2147483647 w 120"/>
              <a:gd name="T41" fmla="*/ 2147483647 h 173"/>
              <a:gd name="T42" fmla="*/ 2147483647 w 120"/>
              <a:gd name="T43" fmla="*/ 2147483647 h 173"/>
              <a:gd name="T44" fmla="*/ 0 w 120"/>
              <a:gd name="T45" fmla="*/ 2147483647 h 173"/>
              <a:gd name="T46" fmla="*/ 2147483647 w 120"/>
              <a:gd name="T47" fmla="*/ 2147483647 h 173"/>
              <a:gd name="T48" fmla="*/ 2147483647 w 120"/>
              <a:gd name="T49" fmla="*/ 2147483647 h 173"/>
              <a:gd name="T50" fmla="*/ 2147483647 w 120"/>
              <a:gd name="T51" fmla="*/ 2147483647 h 173"/>
              <a:gd name="T52" fmla="*/ 2147483647 w 120"/>
              <a:gd name="T53" fmla="*/ 2147483647 h 173"/>
              <a:gd name="T54" fmla="*/ 2147483647 w 120"/>
              <a:gd name="T55" fmla="*/ 2147483647 h 173"/>
              <a:gd name="T56" fmla="*/ 2147483647 w 120"/>
              <a:gd name="T57" fmla="*/ 2147483647 h 173"/>
              <a:gd name="T58" fmla="*/ 2147483647 w 120"/>
              <a:gd name="T59" fmla="*/ 2147483647 h 173"/>
              <a:gd name="T60" fmla="*/ 2147483647 w 120"/>
              <a:gd name="T61" fmla="*/ 2147483647 h 173"/>
              <a:gd name="T62" fmla="*/ 2147483647 w 120"/>
              <a:gd name="T63" fmla="*/ 2147483647 h 173"/>
              <a:gd name="T64" fmla="*/ 2147483647 w 120"/>
              <a:gd name="T65" fmla="*/ 2147483647 h 173"/>
              <a:gd name="T66" fmla="*/ 2147483647 w 120"/>
              <a:gd name="T67" fmla="*/ 2147483647 h 173"/>
              <a:gd name="T68" fmla="*/ 2147483647 w 120"/>
              <a:gd name="T69" fmla="*/ 2147483647 h 173"/>
              <a:gd name="T70" fmla="*/ 2147483647 w 120"/>
              <a:gd name="T71" fmla="*/ 2147483647 h 173"/>
              <a:gd name="T72" fmla="*/ 2147483647 w 120"/>
              <a:gd name="T73" fmla="*/ 2147483647 h 173"/>
              <a:gd name="T74" fmla="*/ 2147483647 w 120"/>
              <a:gd name="T75" fmla="*/ 2147483647 h 173"/>
              <a:gd name="T76" fmla="*/ 2147483647 w 120"/>
              <a:gd name="T77" fmla="*/ 2147483647 h 173"/>
              <a:gd name="T78" fmla="*/ 2147483647 w 120"/>
              <a:gd name="T79" fmla="*/ 2147483647 h 173"/>
              <a:gd name="T80" fmla="*/ 2147483647 w 120"/>
              <a:gd name="T81" fmla="*/ 2147483647 h 173"/>
              <a:gd name="T82" fmla="*/ 2147483647 w 120"/>
              <a:gd name="T83" fmla="*/ 2147483647 h 173"/>
              <a:gd name="T84" fmla="*/ 2147483647 w 120"/>
              <a:gd name="T85" fmla="*/ 2147483647 h 173"/>
              <a:gd name="T86" fmla="*/ 2147483647 w 120"/>
              <a:gd name="T87" fmla="*/ 2147483647 h 173"/>
              <a:gd name="T88" fmla="*/ 2147483647 w 120"/>
              <a:gd name="T89" fmla="*/ 2147483647 h 17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20" h="173">
                <a:moveTo>
                  <a:pt x="120" y="99"/>
                </a:moveTo>
                <a:lnTo>
                  <a:pt x="92" y="60"/>
                </a:lnTo>
                <a:lnTo>
                  <a:pt x="70" y="28"/>
                </a:lnTo>
                <a:lnTo>
                  <a:pt x="60" y="16"/>
                </a:lnTo>
                <a:lnTo>
                  <a:pt x="53" y="8"/>
                </a:lnTo>
                <a:lnTo>
                  <a:pt x="48" y="4"/>
                </a:lnTo>
                <a:lnTo>
                  <a:pt x="45" y="2"/>
                </a:lnTo>
                <a:lnTo>
                  <a:pt x="43" y="1"/>
                </a:lnTo>
                <a:lnTo>
                  <a:pt x="39" y="0"/>
                </a:lnTo>
                <a:lnTo>
                  <a:pt x="33" y="0"/>
                </a:lnTo>
                <a:lnTo>
                  <a:pt x="27" y="1"/>
                </a:lnTo>
                <a:lnTo>
                  <a:pt x="24" y="3"/>
                </a:lnTo>
                <a:lnTo>
                  <a:pt x="21" y="5"/>
                </a:lnTo>
                <a:lnTo>
                  <a:pt x="19" y="8"/>
                </a:lnTo>
                <a:lnTo>
                  <a:pt x="16" y="12"/>
                </a:lnTo>
                <a:lnTo>
                  <a:pt x="15" y="15"/>
                </a:lnTo>
                <a:lnTo>
                  <a:pt x="15" y="20"/>
                </a:lnTo>
                <a:lnTo>
                  <a:pt x="14" y="30"/>
                </a:lnTo>
                <a:lnTo>
                  <a:pt x="12" y="42"/>
                </a:lnTo>
                <a:lnTo>
                  <a:pt x="10" y="48"/>
                </a:lnTo>
                <a:lnTo>
                  <a:pt x="8" y="54"/>
                </a:lnTo>
                <a:lnTo>
                  <a:pt x="4" y="61"/>
                </a:lnTo>
                <a:lnTo>
                  <a:pt x="0" y="68"/>
                </a:lnTo>
                <a:lnTo>
                  <a:pt x="5" y="82"/>
                </a:lnTo>
                <a:lnTo>
                  <a:pt x="10" y="99"/>
                </a:lnTo>
                <a:lnTo>
                  <a:pt x="15" y="115"/>
                </a:lnTo>
                <a:lnTo>
                  <a:pt x="20" y="129"/>
                </a:lnTo>
                <a:lnTo>
                  <a:pt x="24" y="134"/>
                </a:lnTo>
                <a:lnTo>
                  <a:pt x="30" y="139"/>
                </a:lnTo>
                <a:lnTo>
                  <a:pt x="37" y="145"/>
                </a:lnTo>
                <a:lnTo>
                  <a:pt x="46" y="151"/>
                </a:lnTo>
                <a:lnTo>
                  <a:pt x="54" y="157"/>
                </a:lnTo>
                <a:lnTo>
                  <a:pt x="60" y="163"/>
                </a:lnTo>
                <a:lnTo>
                  <a:pt x="62" y="165"/>
                </a:lnTo>
                <a:lnTo>
                  <a:pt x="65" y="168"/>
                </a:lnTo>
                <a:lnTo>
                  <a:pt x="66" y="170"/>
                </a:lnTo>
                <a:lnTo>
                  <a:pt x="67" y="173"/>
                </a:lnTo>
                <a:lnTo>
                  <a:pt x="76" y="167"/>
                </a:lnTo>
                <a:lnTo>
                  <a:pt x="86" y="160"/>
                </a:lnTo>
                <a:lnTo>
                  <a:pt x="93" y="152"/>
                </a:lnTo>
                <a:lnTo>
                  <a:pt x="101" y="142"/>
                </a:lnTo>
                <a:lnTo>
                  <a:pt x="106" y="132"/>
                </a:lnTo>
                <a:lnTo>
                  <a:pt x="112" y="121"/>
                </a:lnTo>
                <a:lnTo>
                  <a:pt x="116" y="110"/>
                </a:lnTo>
                <a:lnTo>
                  <a:pt x="120" y="9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5" name="Freeform 229"/>
          <p:cNvSpPr>
            <a:spLocks/>
          </p:cNvSpPr>
          <p:nvPr>
            <p:custDataLst>
              <p:tags r:id="rId156"/>
            </p:custDataLst>
          </p:nvPr>
        </p:nvSpPr>
        <p:spPr bwMode="auto">
          <a:xfrm>
            <a:off x="4151313" y="2474714"/>
            <a:ext cx="84137" cy="58738"/>
          </a:xfrm>
          <a:custGeom>
            <a:avLst/>
            <a:gdLst>
              <a:gd name="T0" fmla="*/ 35395174 w 200"/>
              <a:gd name="T1" fmla="*/ 19758145 h 98"/>
              <a:gd name="T2" fmla="*/ 34510473 w 200"/>
              <a:gd name="T3" fmla="*/ 20117765 h 98"/>
              <a:gd name="T4" fmla="*/ 32917339 w 200"/>
              <a:gd name="T5" fmla="*/ 21554449 h 98"/>
              <a:gd name="T6" fmla="*/ 31324626 w 200"/>
              <a:gd name="T7" fmla="*/ 23350752 h 98"/>
              <a:gd name="T8" fmla="*/ 29378116 w 200"/>
              <a:gd name="T9" fmla="*/ 26224719 h 98"/>
              <a:gd name="T10" fmla="*/ 27431186 w 200"/>
              <a:gd name="T11" fmla="*/ 28739065 h 98"/>
              <a:gd name="T12" fmla="*/ 25661364 w 200"/>
              <a:gd name="T13" fmla="*/ 31254010 h 98"/>
              <a:gd name="T14" fmla="*/ 24245759 w 200"/>
              <a:gd name="T15" fmla="*/ 33409335 h 98"/>
              <a:gd name="T16" fmla="*/ 23537746 w 200"/>
              <a:gd name="T17" fmla="*/ 35205639 h 98"/>
              <a:gd name="T18" fmla="*/ 22475937 w 200"/>
              <a:gd name="T19" fmla="*/ 35205639 h 98"/>
              <a:gd name="T20" fmla="*/ 21591237 w 200"/>
              <a:gd name="T21" fmla="*/ 35205639 h 98"/>
              <a:gd name="T22" fmla="*/ 20529007 w 200"/>
              <a:gd name="T23" fmla="*/ 34846618 h 98"/>
              <a:gd name="T24" fmla="*/ 19644307 w 200"/>
              <a:gd name="T25" fmla="*/ 34127977 h 98"/>
              <a:gd name="T26" fmla="*/ 18759606 w 200"/>
              <a:gd name="T27" fmla="*/ 33409335 h 98"/>
              <a:gd name="T28" fmla="*/ 18228702 w 200"/>
              <a:gd name="T29" fmla="*/ 31613031 h 98"/>
              <a:gd name="T30" fmla="*/ 17874485 w 200"/>
              <a:gd name="T31" fmla="*/ 29457706 h 98"/>
              <a:gd name="T32" fmla="*/ 17697797 w 200"/>
              <a:gd name="T33" fmla="*/ 26583740 h 98"/>
              <a:gd name="T34" fmla="*/ 16104663 w 200"/>
              <a:gd name="T35" fmla="*/ 28739065 h 98"/>
              <a:gd name="T36" fmla="*/ 14511950 w 200"/>
              <a:gd name="T37" fmla="*/ 30894989 h 98"/>
              <a:gd name="T38" fmla="*/ 13803937 w 200"/>
              <a:gd name="T39" fmla="*/ 32331673 h 98"/>
              <a:gd name="T40" fmla="*/ 12742128 w 200"/>
              <a:gd name="T41" fmla="*/ 33409335 h 98"/>
              <a:gd name="T42" fmla="*/ 11857427 w 200"/>
              <a:gd name="T43" fmla="*/ 34486998 h 98"/>
              <a:gd name="T44" fmla="*/ 10618510 w 200"/>
              <a:gd name="T45" fmla="*/ 35205639 h 98"/>
              <a:gd name="T46" fmla="*/ 6902179 w 200"/>
              <a:gd name="T47" fmla="*/ 35205639 h 98"/>
              <a:gd name="T48" fmla="*/ 6017058 w 200"/>
              <a:gd name="T49" fmla="*/ 35205639 h 98"/>
              <a:gd name="T50" fmla="*/ 4955249 w 200"/>
              <a:gd name="T51" fmla="*/ 34127977 h 98"/>
              <a:gd name="T52" fmla="*/ 3893440 w 200"/>
              <a:gd name="T53" fmla="*/ 33050314 h 98"/>
              <a:gd name="T54" fmla="*/ 2654522 w 200"/>
              <a:gd name="T55" fmla="*/ 31972652 h 98"/>
              <a:gd name="T56" fmla="*/ 1592713 w 200"/>
              <a:gd name="T57" fmla="*/ 30535369 h 98"/>
              <a:gd name="T58" fmla="*/ 708013 w 200"/>
              <a:gd name="T59" fmla="*/ 29098685 h 98"/>
              <a:gd name="T60" fmla="*/ 177108 w 200"/>
              <a:gd name="T61" fmla="*/ 27661402 h 98"/>
              <a:gd name="T62" fmla="*/ 0 w 200"/>
              <a:gd name="T63" fmla="*/ 26583740 h 98"/>
              <a:gd name="T64" fmla="*/ 884701 w 200"/>
              <a:gd name="T65" fmla="*/ 25506077 h 98"/>
              <a:gd name="T66" fmla="*/ 1769822 w 200"/>
              <a:gd name="T67" fmla="*/ 24069394 h 98"/>
              <a:gd name="T68" fmla="*/ 2477835 w 200"/>
              <a:gd name="T69" fmla="*/ 21554449 h 98"/>
              <a:gd name="T70" fmla="*/ 3539644 w 200"/>
              <a:gd name="T71" fmla="*/ 19039503 h 98"/>
              <a:gd name="T72" fmla="*/ 4070548 w 200"/>
              <a:gd name="T73" fmla="*/ 16166136 h 98"/>
              <a:gd name="T74" fmla="*/ 4778140 w 200"/>
              <a:gd name="T75" fmla="*/ 13292170 h 98"/>
              <a:gd name="T76" fmla="*/ 5309465 w 200"/>
              <a:gd name="T77" fmla="*/ 10058583 h 98"/>
              <a:gd name="T78" fmla="*/ 5840370 w 200"/>
              <a:gd name="T79" fmla="*/ 6825595 h 98"/>
              <a:gd name="T80" fmla="*/ 11680319 w 200"/>
              <a:gd name="T81" fmla="*/ 5029291 h 98"/>
              <a:gd name="T82" fmla="*/ 18228702 w 200"/>
              <a:gd name="T83" fmla="*/ 3232987 h 98"/>
              <a:gd name="T84" fmla="*/ 25661364 w 200"/>
              <a:gd name="T85" fmla="*/ 1436684 h 98"/>
              <a:gd name="T86" fmla="*/ 34156257 w 200"/>
              <a:gd name="T87" fmla="*/ 0 h 98"/>
              <a:gd name="T88" fmla="*/ 29378116 w 200"/>
              <a:gd name="T89" fmla="*/ 11136245 h 98"/>
              <a:gd name="T90" fmla="*/ 29378116 w 200"/>
              <a:gd name="T91" fmla="*/ 12213908 h 98"/>
              <a:gd name="T92" fmla="*/ 29023900 w 200"/>
              <a:gd name="T93" fmla="*/ 13292170 h 98"/>
              <a:gd name="T94" fmla="*/ 28670103 w 200"/>
              <a:gd name="T95" fmla="*/ 14010212 h 98"/>
              <a:gd name="T96" fmla="*/ 28492995 w 200"/>
              <a:gd name="T97" fmla="*/ 14728853 h 98"/>
              <a:gd name="T98" fmla="*/ 27785403 w 200"/>
              <a:gd name="T99" fmla="*/ 16166136 h 98"/>
              <a:gd name="T100" fmla="*/ 27608294 w 200"/>
              <a:gd name="T101" fmla="*/ 16884178 h 98"/>
              <a:gd name="T102" fmla="*/ 27608294 w 200"/>
              <a:gd name="T103" fmla="*/ 17602820 h 98"/>
              <a:gd name="T104" fmla="*/ 27785403 w 200"/>
              <a:gd name="T105" fmla="*/ 17961841 h 98"/>
              <a:gd name="T106" fmla="*/ 28139199 w 200"/>
              <a:gd name="T107" fmla="*/ 17961841 h 98"/>
              <a:gd name="T108" fmla="*/ 28847212 w 200"/>
              <a:gd name="T109" fmla="*/ 18321461 h 98"/>
              <a:gd name="T110" fmla="*/ 31324626 w 200"/>
              <a:gd name="T111" fmla="*/ 19039503 h 98"/>
              <a:gd name="T112" fmla="*/ 35395174 w 200"/>
              <a:gd name="T113" fmla="*/ 19758145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0" h="98">
                <a:moveTo>
                  <a:pt x="200" y="55"/>
                </a:moveTo>
                <a:lnTo>
                  <a:pt x="195" y="56"/>
                </a:lnTo>
                <a:lnTo>
                  <a:pt x="186" y="60"/>
                </a:lnTo>
                <a:lnTo>
                  <a:pt x="177" y="65"/>
                </a:lnTo>
                <a:lnTo>
                  <a:pt x="166" y="73"/>
                </a:lnTo>
                <a:lnTo>
                  <a:pt x="155" y="80"/>
                </a:lnTo>
                <a:lnTo>
                  <a:pt x="145" y="87"/>
                </a:lnTo>
                <a:lnTo>
                  <a:pt x="137" y="93"/>
                </a:lnTo>
                <a:lnTo>
                  <a:pt x="133" y="98"/>
                </a:lnTo>
                <a:lnTo>
                  <a:pt x="127" y="98"/>
                </a:lnTo>
                <a:lnTo>
                  <a:pt x="122" y="98"/>
                </a:lnTo>
                <a:lnTo>
                  <a:pt x="116" y="97"/>
                </a:lnTo>
                <a:lnTo>
                  <a:pt x="111" y="95"/>
                </a:lnTo>
                <a:lnTo>
                  <a:pt x="106" y="93"/>
                </a:lnTo>
                <a:lnTo>
                  <a:pt x="103" y="88"/>
                </a:lnTo>
                <a:lnTo>
                  <a:pt x="101" y="82"/>
                </a:lnTo>
                <a:lnTo>
                  <a:pt x="100" y="74"/>
                </a:lnTo>
                <a:lnTo>
                  <a:pt x="91" y="80"/>
                </a:lnTo>
                <a:lnTo>
                  <a:pt x="82" y="86"/>
                </a:lnTo>
                <a:lnTo>
                  <a:pt x="78" y="90"/>
                </a:lnTo>
                <a:lnTo>
                  <a:pt x="72" y="93"/>
                </a:lnTo>
                <a:lnTo>
                  <a:pt x="67" y="96"/>
                </a:lnTo>
                <a:lnTo>
                  <a:pt x="60" y="98"/>
                </a:lnTo>
                <a:lnTo>
                  <a:pt x="39" y="98"/>
                </a:lnTo>
                <a:lnTo>
                  <a:pt x="34" y="98"/>
                </a:lnTo>
                <a:lnTo>
                  <a:pt x="28" y="95"/>
                </a:lnTo>
                <a:lnTo>
                  <a:pt x="22" y="92"/>
                </a:lnTo>
                <a:lnTo>
                  <a:pt x="15" y="89"/>
                </a:lnTo>
                <a:lnTo>
                  <a:pt x="9" y="85"/>
                </a:lnTo>
                <a:lnTo>
                  <a:pt x="4" y="81"/>
                </a:lnTo>
                <a:lnTo>
                  <a:pt x="1" y="77"/>
                </a:lnTo>
                <a:lnTo>
                  <a:pt x="0" y="74"/>
                </a:lnTo>
                <a:lnTo>
                  <a:pt x="5" y="71"/>
                </a:lnTo>
                <a:lnTo>
                  <a:pt x="10" y="67"/>
                </a:lnTo>
                <a:lnTo>
                  <a:pt x="14" y="60"/>
                </a:lnTo>
                <a:lnTo>
                  <a:pt x="20" y="53"/>
                </a:lnTo>
                <a:lnTo>
                  <a:pt x="23" y="45"/>
                </a:lnTo>
                <a:lnTo>
                  <a:pt x="27" y="37"/>
                </a:lnTo>
                <a:lnTo>
                  <a:pt x="30" y="28"/>
                </a:lnTo>
                <a:lnTo>
                  <a:pt x="33" y="19"/>
                </a:lnTo>
                <a:lnTo>
                  <a:pt x="66" y="14"/>
                </a:lnTo>
                <a:lnTo>
                  <a:pt x="103" y="9"/>
                </a:lnTo>
                <a:lnTo>
                  <a:pt x="145" y="4"/>
                </a:lnTo>
                <a:lnTo>
                  <a:pt x="193" y="0"/>
                </a:lnTo>
                <a:lnTo>
                  <a:pt x="166" y="31"/>
                </a:lnTo>
                <a:lnTo>
                  <a:pt x="166" y="34"/>
                </a:lnTo>
                <a:lnTo>
                  <a:pt x="164" y="37"/>
                </a:lnTo>
                <a:lnTo>
                  <a:pt x="162" y="39"/>
                </a:lnTo>
                <a:lnTo>
                  <a:pt x="161" y="41"/>
                </a:lnTo>
                <a:lnTo>
                  <a:pt x="157" y="45"/>
                </a:lnTo>
                <a:lnTo>
                  <a:pt x="156" y="47"/>
                </a:lnTo>
                <a:lnTo>
                  <a:pt x="156" y="49"/>
                </a:lnTo>
                <a:lnTo>
                  <a:pt x="157" y="50"/>
                </a:lnTo>
                <a:lnTo>
                  <a:pt x="159" y="50"/>
                </a:lnTo>
                <a:lnTo>
                  <a:pt x="163" y="51"/>
                </a:lnTo>
                <a:lnTo>
                  <a:pt x="177" y="53"/>
                </a:lnTo>
                <a:lnTo>
                  <a:pt x="200" y="55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6" name="Freeform 230"/>
          <p:cNvSpPr>
            <a:spLocks/>
          </p:cNvSpPr>
          <p:nvPr>
            <p:custDataLst>
              <p:tags r:id="rId157"/>
            </p:custDataLst>
          </p:nvPr>
        </p:nvSpPr>
        <p:spPr bwMode="auto">
          <a:xfrm>
            <a:off x="4089400" y="2293739"/>
            <a:ext cx="84138" cy="73025"/>
          </a:xfrm>
          <a:custGeom>
            <a:avLst/>
            <a:gdLst>
              <a:gd name="T0" fmla="*/ 0 w 186"/>
              <a:gd name="T1" fmla="*/ 29619866 h 142"/>
              <a:gd name="T2" fmla="*/ 409381 w 186"/>
              <a:gd name="T3" fmla="*/ 30677700 h 142"/>
              <a:gd name="T4" fmla="*/ 613846 w 186"/>
              <a:gd name="T5" fmla="*/ 28297702 h 142"/>
              <a:gd name="T6" fmla="*/ 613846 w 186"/>
              <a:gd name="T7" fmla="*/ 24595026 h 142"/>
              <a:gd name="T8" fmla="*/ 1841537 w 186"/>
              <a:gd name="T9" fmla="*/ 21685854 h 142"/>
              <a:gd name="T10" fmla="*/ 3478609 w 186"/>
              <a:gd name="T11" fmla="*/ 18248022 h 142"/>
              <a:gd name="T12" fmla="*/ 4092454 w 186"/>
              <a:gd name="T13" fmla="*/ 14810190 h 142"/>
              <a:gd name="T14" fmla="*/ 4706300 w 186"/>
              <a:gd name="T15" fmla="*/ 12165348 h 142"/>
              <a:gd name="T16" fmla="*/ 5729526 w 186"/>
              <a:gd name="T17" fmla="*/ 9785350 h 142"/>
              <a:gd name="T18" fmla="*/ 7161682 w 186"/>
              <a:gd name="T19" fmla="*/ 8462672 h 142"/>
              <a:gd name="T20" fmla="*/ 8389825 w 186"/>
              <a:gd name="T21" fmla="*/ 10049680 h 142"/>
              <a:gd name="T22" fmla="*/ 8798754 w 186"/>
              <a:gd name="T23" fmla="*/ 12958852 h 142"/>
              <a:gd name="T24" fmla="*/ 9617516 w 186"/>
              <a:gd name="T25" fmla="*/ 15338850 h 142"/>
              <a:gd name="T26" fmla="*/ 11254588 w 186"/>
              <a:gd name="T27" fmla="*/ 17190188 h 142"/>
              <a:gd name="T28" fmla="*/ 17802425 w 186"/>
              <a:gd name="T29" fmla="*/ 17718848 h 142"/>
              <a:gd name="T30" fmla="*/ 16165353 w 186"/>
              <a:gd name="T31" fmla="*/ 10843184 h 142"/>
              <a:gd name="T32" fmla="*/ 14118899 w 186"/>
              <a:gd name="T33" fmla="*/ 9520506 h 142"/>
              <a:gd name="T34" fmla="*/ 12891208 w 186"/>
              <a:gd name="T35" fmla="*/ 7934012 h 142"/>
              <a:gd name="T36" fmla="*/ 12482279 w 186"/>
              <a:gd name="T37" fmla="*/ 6082674 h 142"/>
              <a:gd name="T38" fmla="*/ 14323816 w 186"/>
              <a:gd name="T39" fmla="*/ 4495666 h 142"/>
              <a:gd name="T40" fmla="*/ 17802425 w 186"/>
              <a:gd name="T41" fmla="*/ 3702676 h 142"/>
              <a:gd name="T42" fmla="*/ 20053342 w 186"/>
              <a:gd name="T43" fmla="*/ 2644842 h 142"/>
              <a:gd name="T44" fmla="*/ 22713189 w 186"/>
              <a:gd name="T45" fmla="*/ 1587008 h 142"/>
              <a:gd name="T46" fmla="*/ 26601179 w 186"/>
              <a:gd name="T47" fmla="*/ 793504 h 142"/>
              <a:gd name="T48" fmla="*/ 30079787 w 186"/>
              <a:gd name="T49" fmla="*/ 264330 h 142"/>
              <a:gd name="T50" fmla="*/ 32535169 w 186"/>
              <a:gd name="T51" fmla="*/ 529174 h 142"/>
              <a:gd name="T52" fmla="*/ 36013778 w 186"/>
              <a:gd name="T53" fmla="*/ 264330 h 142"/>
              <a:gd name="T54" fmla="*/ 37446386 w 186"/>
              <a:gd name="T55" fmla="*/ 2644842 h 142"/>
              <a:gd name="T56" fmla="*/ 36423159 w 186"/>
              <a:gd name="T57" fmla="*/ 6876178 h 142"/>
              <a:gd name="T58" fmla="*/ 34581623 w 186"/>
              <a:gd name="T59" fmla="*/ 10578340 h 142"/>
              <a:gd name="T60" fmla="*/ 32535169 w 186"/>
              <a:gd name="T61" fmla="*/ 13487512 h 142"/>
              <a:gd name="T62" fmla="*/ 31716860 w 186"/>
              <a:gd name="T63" fmla="*/ 16661014 h 142"/>
              <a:gd name="T64" fmla="*/ 31307478 w 186"/>
              <a:gd name="T65" fmla="*/ 20099360 h 142"/>
              <a:gd name="T66" fmla="*/ 24555178 w 186"/>
              <a:gd name="T67" fmla="*/ 37553878 h 142"/>
              <a:gd name="T68" fmla="*/ 16369817 w 186"/>
              <a:gd name="T69" fmla="*/ 32264708 h 142"/>
              <a:gd name="T70" fmla="*/ 7161682 w 186"/>
              <a:gd name="T71" fmla="*/ 30942030 h 142"/>
              <a:gd name="T72" fmla="*/ 1637072 w 186"/>
              <a:gd name="T73" fmla="*/ 29884196 h 14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86" h="142">
                <a:moveTo>
                  <a:pt x="0" y="111"/>
                </a:moveTo>
                <a:lnTo>
                  <a:pt x="0" y="112"/>
                </a:lnTo>
                <a:lnTo>
                  <a:pt x="1" y="114"/>
                </a:lnTo>
                <a:lnTo>
                  <a:pt x="2" y="116"/>
                </a:lnTo>
                <a:lnTo>
                  <a:pt x="7" y="117"/>
                </a:lnTo>
                <a:lnTo>
                  <a:pt x="3" y="107"/>
                </a:lnTo>
                <a:lnTo>
                  <a:pt x="2" y="99"/>
                </a:lnTo>
                <a:lnTo>
                  <a:pt x="3" y="93"/>
                </a:lnTo>
                <a:lnTo>
                  <a:pt x="6" y="87"/>
                </a:lnTo>
                <a:lnTo>
                  <a:pt x="9" y="82"/>
                </a:lnTo>
                <a:lnTo>
                  <a:pt x="13" y="76"/>
                </a:lnTo>
                <a:lnTo>
                  <a:pt x="17" y="69"/>
                </a:lnTo>
                <a:lnTo>
                  <a:pt x="20" y="61"/>
                </a:lnTo>
                <a:lnTo>
                  <a:pt x="20" y="56"/>
                </a:lnTo>
                <a:lnTo>
                  <a:pt x="21" y="51"/>
                </a:lnTo>
                <a:lnTo>
                  <a:pt x="23" y="46"/>
                </a:lnTo>
                <a:lnTo>
                  <a:pt x="25" y="42"/>
                </a:lnTo>
                <a:lnTo>
                  <a:pt x="28" y="37"/>
                </a:lnTo>
                <a:lnTo>
                  <a:pt x="31" y="34"/>
                </a:lnTo>
                <a:lnTo>
                  <a:pt x="35" y="32"/>
                </a:lnTo>
                <a:lnTo>
                  <a:pt x="40" y="31"/>
                </a:lnTo>
                <a:lnTo>
                  <a:pt x="41" y="38"/>
                </a:lnTo>
                <a:lnTo>
                  <a:pt x="41" y="43"/>
                </a:lnTo>
                <a:lnTo>
                  <a:pt x="43" y="49"/>
                </a:lnTo>
                <a:lnTo>
                  <a:pt x="45" y="54"/>
                </a:lnTo>
                <a:lnTo>
                  <a:pt x="47" y="58"/>
                </a:lnTo>
                <a:lnTo>
                  <a:pt x="51" y="62"/>
                </a:lnTo>
                <a:lnTo>
                  <a:pt x="55" y="65"/>
                </a:lnTo>
                <a:lnTo>
                  <a:pt x="59" y="67"/>
                </a:lnTo>
                <a:lnTo>
                  <a:pt x="87" y="67"/>
                </a:lnTo>
                <a:lnTo>
                  <a:pt x="87" y="43"/>
                </a:lnTo>
                <a:lnTo>
                  <a:pt x="79" y="41"/>
                </a:lnTo>
                <a:lnTo>
                  <a:pt x="74" y="38"/>
                </a:lnTo>
                <a:lnTo>
                  <a:pt x="69" y="36"/>
                </a:lnTo>
                <a:lnTo>
                  <a:pt x="66" y="33"/>
                </a:lnTo>
                <a:lnTo>
                  <a:pt x="63" y="30"/>
                </a:lnTo>
                <a:lnTo>
                  <a:pt x="62" y="27"/>
                </a:lnTo>
                <a:lnTo>
                  <a:pt x="61" y="23"/>
                </a:lnTo>
                <a:lnTo>
                  <a:pt x="59" y="18"/>
                </a:lnTo>
                <a:lnTo>
                  <a:pt x="70" y="17"/>
                </a:lnTo>
                <a:lnTo>
                  <a:pt x="79" y="16"/>
                </a:lnTo>
                <a:lnTo>
                  <a:pt x="87" y="14"/>
                </a:lnTo>
                <a:lnTo>
                  <a:pt x="92" y="12"/>
                </a:lnTo>
                <a:lnTo>
                  <a:pt x="98" y="10"/>
                </a:lnTo>
                <a:lnTo>
                  <a:pt x="103" y="8"/>
                </a:lnTo>
                <a:lnTo>
                  <a:pt x="111" y="6"/>
                </a:lnTo>
                <a:lnTo>
                  <a:pt x="120" y="6"/>
                </a:lnTo>
                <a:lnTo>
                  <a:pt x="130" y="3"/>
                </a:lnTo>
                <a:lnTo>
                  <a:pt x="140" y="0"/>
                </a:lnTo>
                <a:lnTo>
                  <a:pt x="147" y="1"/>
                </a:lnTo>
                <a:lnTo>
                  <a:pt x="154" y="2"/>
                </a:lnTo>
                <a:lnTo>
                  <a:pt x="159" y="2"/>
                </a:lnTo>
                <a:lnTo>
                  <a:pt x="165" y="2"/>
                </a:lnTo>
                <a:lnTo>
                  <a:pt x="176" y="1"/>
                </a:lnTo>
                <a:lnTo>
                  <a:pt x="186" y="0"/>
                </a:lnTo>
                <a:lnTo>
                  <a:pt x="183" y="10"/>
                </a:lnTo>
                <a:lnTo>
                  <a:pt x="181" y="19"/>
                </a:lnTo>
                <a:lnTo>
                  <a:pt x="178" y="26"/>
                </a:lnTo>
                <a:lnTo>
                  <a:pt x="176" y="32"/>
                </a:lnTo>
                <a:lnTo>
                  <a:pt x="169" y="40"/>
                </a:lnTo>
                <a:lnTo>
                  <a:pt x="165" y="45"/>
                </a:lnTo>
                <a:lnTo>
                  <a:pt x="159" y="51"/>
                </a:lnTo>
                <a:lnTo>
                  <a:pt x="156" y="58"/>
                </a:lnTo>
                <a:lnTo>
                  <a:pt x="155" y="63"/>
                </a:lnTo>
                <a:lnTo>
                  <a:pt x="154" y="69"/>
                </a:lnTo>
                <a:lnTo>
                  <a:pt x="153" y="76"/>
                </a:lnTo>
                <a:lnTo>
                  <a:pt x="153" y="86"/>
                </a:lnTo>
                <a:lnTo>
                  <a:pt x="120" y="142"/>
                </a:lnTo>
                <a:lnTo>
                  <a:pt x="93" y="123"/>
                </a:lnTo>
                <a:lnTo>
                  <a:pt x="80" y="122"/>
                </a:lnTo>
                <a:lnTo>
                  <a:pt x="52" y="119"/>
                </a:lnTo>
                <a:lnTo>
                  <a:pt x="35" y="117"/>
                </a:lnTo>
                <a:lnTo>
                  <a:pt x="20" y="115"/>
                </a:lnTo>
                <a:lnTo>
                  <a:pt x="8" y="113"/>
                </a:lnTo>
                <a:lnTo>
                  <a:pt x="0" y="111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7" name="Freeform 231"/>
          <p:cNvSpPr>
            <a:spLocks/>
          </p:cNvSpPr>
          <p:nvPr>
            <p:custDataLst>
              <p:tags r:id="rId158"/>
            </p:custDataLst>
          </p:nvPr>
        </p:nvSpPr>
        <p:spPr bwMode="auto">
          <a:xfrm>
            <a:off x="4070350" y="2357239"/>
            <a:ext cx="84138" cy="57150"/>
          </a:xfrm>
          <a:custGeom>
            <a:avLst/>
            <a:gdLst>
              <a:gd name="T0" fmla="*/ 36870849 w 192"/>
              <a:gd name="T1" fmla="*/ 18070830 h 105"/>
              <a:gd name="T2" fmla="*/ 36294592 w 192"/>
              <a:gd name="T3" fmla="*/ 18367466 h 105"/>
              <a:gd name="T4" fmla="*/ 35334454 w 192"/>
              <a:gd name="T5" fmla="*/ 18663557 h 105"/>
              <a:gd name="T6" fmla="*/ 34566257 w 192"/>
              <a:gd name="T7" fmla="*/ 18959649 h 105"/>
              <a:gd name="T8" fmla="*/ 33990437 w 192"/>
              <a:gd name="T9" fmla="*/ 19848467 h 105"/>
              <a:gd name="T10" fmla="*/ 32262103 w 192"/>
              <a:gd name="T11" fmla="*/ 21330013 h 105"/>
              <a:gd name="T12" fmla="*/ 30725708 w 192"/>
              <a:gd name="T13" fmla="*/ 23403741 h 105"/>
              <a:gd name="T14" fmla="*/ 29573631 w 192"/>
              <a:gd name="T15" fmla="*/ 25477470 h 105"/>
              <a:gd name="T16" fmla="*/ 28229175 w 192"/>
              <a:gd name="T17" fmla="*/ 27551199 h 105"/>
              <a:gd name="T18" fmla="*/ 27460978 w 192"/>
              <a:gd name="T19" fmla="*/ 29328291 h 105"/>
              <a:gd name="T20" fmla="*/ 26692781 w 192"/>
              <a:gd name="T21" fmla="*/ 31105929 h 105"/>
              <a:gd name="T22" fmla="*/ 23044171 w 192"/>
              <a:gd name="T23" fmla="*/ 28736109 h 105"/>
              <a:gd name="T24" fmla="*/ 19587502 w 192"/>
              <a:gd name="T25" fmla="*/ 26365744 h 105"/>
              <a:gd name="T26" fmla="*/ 16515150 w 192"/>
              <a:gd name="T27" fmla="*/ 23699833 h 105"/>
              <a:gd name="T28" fmla="*/ 13250420 w 192"/>
              <a:gd name="T29" fmla="*/ 21033377 h 105"/>
              <a:gd name="T30" fmla="*/ 10178069 w 192"/>
              <a:gd name="T31" fmla="*/ 18070830 h 105"/>
              <a:gd name="T32" fmla="*/ 6913339 w 192"/>
              <a:gd name="T33" fmla="*/ 15701010 h 105"/>
              <a:gd name="T34" fmla="*/ 3648609 w 192"/>
              <a:gd name="T35" fmla="*/ 13035099 h 105"/>
              <a:gd name="T36" fmla="*/ 0 w 192"/>
              <a:gd name="T37" fmla="*/ 10961370 h 105"/>
              <a:gd name="T38" fmla="*/ 0 w 192"/>
              <a:gd name="T39" fmla="*/ 3851366 h 105"/>
              <a:gd name="T40" fmla="*/ 1344455 w 192"/>
              <a:gd name="T41" fmla="*/ 2073729 h 105"/>
              <a:gd name="T42" fmla="*/ 3072790 w 192"/>
              <a:gd name="T43" fmla="*/ 1184910 h 105"/>
              <a:gd name="T44" fmla="*/ 5568884 w 192"/>
              <a:gd name="T45" fmla="*/ 296091 h 105"/>
              <a:gd name="T46" fmla="*/ 7681536 w 192"/>
              <a:gd name="T47" fmla="*/ 0 h 105"/>
              <a:gd name="T48" fmla="*/ 11522086 w 192"/>
              <a:gd name="T49" fmla="*/ 592727 h 105"/>
              <a:gd name="T50" fmla="*/ 17859167 w 192"/>
              <a:gd name="T51" fmla="*/ 1481001 h 105"/>
              <a:gd name="T52" fmla="*/ 21315836 w 192"/>
              <a:gd name="T53" fmla="*/ 2073729 h 105"/>
              <a:gd name="T54" fmla="*/ 24580566 w 192"/>
              <a:gd name="T55" fmla="*/ 2073729 h 105"/>
              <a:gd name="T56" fmla="*/ 27460978 w 192"/>
              <a:gd name="T57" fmla="*/ 2073729 h 105"/>
              <a:gd name="T58" fmla="*/ 29381253 w 192"/>
              <a:gd name="T59" fmla="*/ 1777637 h 105"/>
              <a:gd name="T60" fmla="*/ 29765570 w 192"/>
              <a:gd name="T61" fmla="*/ 3258639 h 105"/>
              <a:gd name="T62" fmla="*/ 30533768 w 192"/>
              <a:gd name="T63" fmla="*/ 5036276 h 105"/>
              <a:gd name="T64" fmla="*/ 30917647 w 192"/>
              <a:gd name="T65" fmla="*/ 5925094 h 105"/>
              <a:gd name="T66" fmla="*/ 31493905 w 192"/>
              <a:gd name="T67" fmla="*/ 6813913 h 105"/>
              <a:gd name="T68" fmla="*/ 31685845 w 192"/>
              <a:gd name="T69" fmla="*/ 7998823 h 105"/>
              <a:gd name="T70" fmla="*/ 31877785 w 192"/>
              <a:gd name="T71" fmla="*/ 9183733 h 105"/>
              <a:gd name="T72" fmla="*/ 32645982 w 192"/>
              <a:gd name="T73" fmla="*/ 9479824 h 105"/>
              <a:gd name="T74" fmla="*/ 33990437 w 192"/>
              <a:gd name="T75" fmla="*/ 9775916 h 105"/>
              <a:gd name="T76" fmla="*/ 34566257 w 192"/>
              <a:gd name="T77" fmla="*/ 10072551 h 105"/>
              <a:gd name="T78" fmla="*/ 35142514 w 192"/>
              <a:gd name="T79" fmla="*/ 10072551 h 105"/>
              <a:gd name="T80" fmla="*/ 36102652 w 192"/>
              <a:gd name="T81" fmla="*/ 9775916 h 105"/>
              <a:gd name="T82" fmla="*/ 36870849 w 192"/>
              <a:gd name="T83" fmla="*/ 9183733 h 105"/>
              <a:gd name="T84" fmla="*/ 36870849 w 192"/>
              <a:gd name="T85" fmla="*/ 18070830 h 10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2" h="105">
                <a:moveTo>
                  <a:pt x="192" y="61"/>
                </a:moveTo>
                <a:lnTo>
                  <a:pt x="189" y="62"/>
                </a:lnTo>
                <a:lnTo>
                  <a:pt x="184" y="63"/>
                </a:lnTo>
                <a:lnTo>
                  <a:pt x="180" y="64"/>
                </a:lnTo>
                <a:lnTo>
                  <a:pt x="177" y="67"/>
                </a:lnTo>
                <a:lnTo>
                  <a:pt x="168" y="72"/>
                </a:lnTo>
                <a:lnTo>
                  <a:pt x="160" y="79"/>
                </a:lnTo>
                <a:lnTo>
                  <a:pt x="154" y="86"/>
                </a:lnTo>
                <a:lnTo>
                  <a:pt x="147" y="93"/>
                </a:lnTo>
                <a:lnTo>
                  <a:pt x="143" y="99"/>
                </a:lnTo>
                <a:lnTo>
                  <a:pt x="139" y="105"/>
                </a:lnTo>
                <a:lnTo>
                  <a:pt x="120" y="97"/>
                </a:lnTo>
                <a:lnTo>
                  <a:pt x="102" y="89"/>
                </a:lnTo>
                <a:lnTo>
                  <a:pt x="86" y="80"/>
                </a:lnTo>
                <a:lnTo>
                  <a:pt x="69" y="71"/>
                </a:lnTo>
                <a:lnTo>
                  <a:pt x="53" y="61"/>
                </a:lnTo>
                <a:lnTo>
                  <a:pt x="36" y="53"/>
                </a:lnTo>
                <a:lnTo>
                  <a:pt x="19" y="44"/>
                </a:lnTo>
                <a:lnTo>
                  <a:pt x="0" y="37"/>
                </a:lnTo>
                <a:lnTo>
                  <a:pt x="0" y="13"/>
                </a:lnTo>
                <a:lnTo>
                  <a:pt x="7" y="7"/>
                </a:lnTo>
                <a:lnTo>
                  <a:pt x="16" y="4"/>
                </a:lnTo>
                <a:lnTo>
                  <a:pt x="29" y="1"/>
                </a:lnTo>
                <a:lnTo>
                  <a:pt x="40" y="0"/>
                </a:lnTo>
                <a:lnTo>
                  <a:pt x="60" y="2"/>
                </a:lnTo>
                <a:lnTo>
                  <a:pt x="93" y="5"/>
                </a:lnTo>
                <a:lnTo>
                  <a:pt x="111" y="7"/>
                </a:lnTo>
                <a:lnTo>
                  <a:pt x="128" y="7"/>
                </a:lnTo>
                <a:lnTo>
                  <a:pt x="143" y="7"/>
                </a:lnTo>
                <a:lnTo>
                  <a:pt x="153" y="6"/>
                </a:lnTo>
                <a:lnTo>
                  <a:pt x="155" y="11"/>
                </a:lnTo>
                <a:lnTo>
                  <a:pt x="159" y="17"/>
                </a:lnTo>
                <a:lnTo>
                  <a:pt x="161" y="20"/>
                </a:lnTo>
                <a:lnTo>
                  <a:pt x="164" y="23"/>
                </a:lnTo>
                <a:lnTo>
                  <a:pt x="165" y="27"/>
                </a:lnTo>
                <a:lnTo>
                  <a:pt x="166" y="31"/>
                </a:lnTo>
                <a:lnTo>
                  <a:pt x="170" y="32"/>
                </a:lnTo>
                <a:lnTo>
                  <a:pt x="177" y="33"/>
                </a:lnTo>
                <a:lnTo>
                  <a:pt x="180" y="34"/>
                </a:lnTo>
                <a:lnTo>
                  <a:pt x="183" y="34"/>
                </a:lnTo>
                <a:lnTo>
                  <a:pt x="188" y="33"/>
                </a:lnTo>
                <a:lnTo>
                  <a:pt x="192" y="31"/>
                </a:lnTo>
                <a:lnTo>
                  <a:pt x="192" y="61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8" name="Freeform 232"/>
          <p:cNvSpPr>
            <a:spLocks/>
          </p:cNvSpPr>
          <p:nvPr>
            <p:custDataLst>
              <p:tags r:id="rId159"/>
            </p:custDataLst>
          </p:nvPr>
        </p:nvSpPr>
        <p:spPr bwMode="auto">
          <a:xfrm>
            <a:off x="4830763" y="2911277"/>
            <a:ext cx="33337" cy="131762"/>
          </a:xfrm>
          <a:custGeom>
            <a:avLst/>
            <a:gdLst>
              <a:gd name="T0" fmla="*/ 5730630 w 80"/>
              <a:gd name="T1" fmla="*/ 0 h 254"/>
              <a:gd name="T2" fmla="*/ 6424873 w 80"/>
              <a:gd name="T3" fmla="*/ 537942 h 254"/>
              <a:gd name="T4" fmla="*/ 6946181 w 80"/>
              <a:gd name="T5" fmla="*/ 1076402 h 254"/>
              <a:gd name="T6" fmla="*/ 7467071 w 80"/>
              <a:gd name="T7" fmla="*/ 1883574 h 254"/>
              <a:gd name="T8" fmla="*/ 7987962 w 80"/>
              <a:gd name="T9" fmla="*/ 2690746 h 254"/>
              <a:gd name="T10" fmla="*/ 9029743 w 80"/>
              <a:gd name="T11" fmla="*/ 4843550 h 254"/>
              <a:gd name="T12" fmla="*/ 9724403 w 80"/>
              <a:gd name="T13" fmla="*/ 6727643 h 254"/>
              <a:gd name="T14" fmla="*/ 10766184 w 80"/>
              <a:gd name="T15" fmla="*/ 8611217 h 254"/>
              <a:gd name="T16" fmla="*/ 11634613 w 80"/>
              <a:gd name="T17" fmla="*/ 10225561 h 254"/>
              <a:gd name="T18" fmla="*/ 12155504 w 80"/>
              <a:gd name="T19" fmla="*/ 10764022 h 254"/>
              <a:gd name="T20" fmla="*/ 12676394 w 80"/>
              <a:gd name="T21" fmla="*/ 11301963 h 254"/>
              <a:gd name="T22" fmla="*/ 13197285 w 80"/>
              <a:gd name="T23" fmla="*/ 11571194 h 254"/>
              <a:gd name="T24" fmla="*/ 13891945 w 80"/>
              <a:gd name="T25" fmla="*/ 11840424 h 254"/>
              <a:gd name="T26" fmla="*/ 13891945 w 80"/>
              <a:gd name="T27" fmla="*/ 14262458 h 254"/>
              <a:gd name="T28" fmla="*/ 13891945 w 80"/>
              <a:gd name="T29" fmla="*/ 16683974 h 254"/>
              <a:gd name="T30" fmla="*/ 9203512 w 80"/>
              <a:gd name="T31" fmla="*/ 68351278 h 254"/>
              <a:gd name="T32" fmla="*/ 0 w 80"/>
              <a:gd name="T33" fmla="*/ 25026480 h 254"/>
              <a:gd name="T34" fmla="*/ 694660 w 80"/>
              <a:gd name="T35" fmla="*/ 23680848 h 254"/>
              <a:gd name="T36" fmla="*/ 1910210 w 80"/>
              <a:gd name="T37" fmla="*/ 19106009 h 254"/>
              <a:gd name="T38" fmla="*/ 2951991 w 80"/>
              <a:gd name="T39" fmla="*/ 15338861 h 254"/>
              <a:gd name="T40" fmla="*/ 3820420 w 80"/>
              <a:gd name="T41" fmla="*/ 11033252 h 254"/>
              <a:gd name="T42" fmla="*/ 4862201 w 80"/>
              <a:gd name="T43" fmla="*/ 6189183 h 254"/>
              <a:gd name="T44" fmla="*/ 5730630 w 80"/>
              <a:gd name="T45" fmla="*/ 0 h 25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254">
                <a:moveTo>
                  <a:pt x="33" y="0"/>
                </a:moveTo>
                <a:lnTo>
                  <a:pt x="37" y="2"/>
                </a:lnTo>
                <a:lnTo>
                  <a:pt x="40" y="4"/>
                </a:lnTo>
                <a:lnTo>
                  <a:pt x="43" y="7"/>
                </a:lnTo>
                <a:lnTo>
                  <a:pt x="46" y="10"/>
                </a:lnTo>
                <a:lnTo>
                  <a:pt x="52" y="18"/>
                </a:lnTo>
                <a:lnTo>
                  <a:pt x="56" y="25"/>
                </a:lnTo>
                <a:lnTo>
                  <a:pt x="62" y="32"/>
                </a:lnTo>
                <a:lnTo>
                  <a:pt x="67" y="38"/>
                </a:lnTo>
                <a:lnTo>
                  <a:pt x="70" y="40"/>
                </a:lnTo>
                <a:lnTo>
                  <a:pt x="73" y="42"/>
                </a:lnTo>
                <a:lnTo>
                  <a:pt x="76" y="43"/>
                </a:lnTo>
                <a:lnTo>
                  <a:pt x="80" y="44"/>
                </a:lnTo>
                <a:lnTo>
                  <a:pt x="80" y="53"/>
                </a:lnTo>
                <a:lnTo>
                  <a:pt x="80" y="62"/>
                </a:lnTo>
                <a:lnTo>
                  <a:pt x="53" y="254"/>
                </a:lnTo>
                <a:lnTo>
                  <a:pt x="0" y="93"/>
                </a:lnTo>
                <a:lnTo>
                  <a:pt x="4" y="88"/>
                </a:lnTo>
                <a:lnTo>
                  <a:pt x="11" y="71"/>
                </a:lnTo>
                <a:lnTo>
                  <a:pt x="17" y="57"/>
                </a:lnTo>
                <a:lnTo>
                  <a:pt x="22" y="41"/>
                </a:lnTo>
                <a:lnTo>
                  <a:pt x="28" y="23"/>
                </a:lnTo>
                <a:lnTo>
                  <a:pt x="33" y="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9" name="Freeform 233"/>
          <p:cNvSpPr>
            <a:spLocks/>
          </p:cNvSpPr>
          <p:nvPr>
            <p:custDataLst>
              <p:tags r:id="rId160"/>
            </p:custDataLst>
          </p:nvPr>
        </p:nvSpPr>
        <p:spPr bwMode="auto">
          <a:xfrm>
            <a:off x="4779963" y="2963664"/>
            <a:ext cx="69850" cy="130175"/>
          </a:xfrm>
          <a:custGeom>
            <a:avLst/>
            <a:gdLst>
              <a:gd name="T0" fmla="*/ 2147483647 w 167"/>
              <a:gd name="T1" fmla="*/ 0 h 259"/>
              <a:gd name="T2" fmla="*/ 2147483647 w 167"/>
              <a:gd name="T3" fmla="*/ 2147483647 h 259"/>
              <a:gd name="T4" fmla="*/ 2147483647 w 167"/>
              <a:gd name="T5" fmla="*/ 2147483647 h 259"/>
              <a:gd name="T6" fmla="*/ 2147483647 w 167"/>
              <a:gd name="T7" fmla="*/ 2147483647 h 259"/>
              <a:gd name="T8" fmla="*/ 2147483647 w 167"/>
              <a:gd name="T9" fmla="*/ 2147483647 h 259"/>
              <a:gd name="T10" fmla="*/ 2147483647 w 167"/>
              <a:gd name="T11" fmla="*/ 2147483647 h 259"/>
              <a:gd name="T12" fmla="*/ 2147483647 w 167"/>
              <a:gd name="T13" fmla="*/ 2147483647 h 259"/>
              <a:gd name="T14" fmla="*/ 2147483647 w 167"/>
              <a:gd name="T15" fmla="*/ 2147483647 h 259"/>
              <a:gd name="T16" fmla="*/ 2147483647 w 167"/>
              <a:gd name="T17" fmla="*/ 2147483647 h 259"/>
              <a:gd name="T18" fmla="*/ 2147483647 w 167"/>
              <a:gd name="T19" fmla="*/ 2147483647 h 259"/>
              <a:gd name="T20" fmla="*/ 2147483647 w 167"/>
              <a:gd name="T21" fmla="*/ 2147483647 h 259"/>
              <a:gd name="T22" fmla="*/ 2147483647 w 167"/>
              <a:gd name="T23" fmla="*/ 2147483647 h 259"/>
              <a:gd name="T24" fmla="*/ 2147483647 w 167"/>
              <a:gd name="T25" fmla="*/ 2147483647 h 259"/>
              <a:gd name="T26" fmla="*/ 2147483647 w 167"/>
              <a:gd name="T27" fmla="*/ 2147483647 h 259"/>
              <a:gd name="T28" fmla="*/ 2147483647 w 167"/>
              <a:gd name="T29" fmla="*/ 2147483647 h 259"/>
              <a:gd name="T30" fmla="*/ 2147483647 w 167"/>
              <a:gd name="T31" fmla="*/ 2147483647 h 259"/>
              <a:gd name="T32" fmla="*/ 2147483647 w 167"/>
              <a:gd name="T33" fmla="*/ 2147483647 h 259"/>
              <a:gd name="T34" fmla="*/ 2147483647 w 167"/>
              <a:gd name="T35" fmla="*/ 2147483647 h 259"/>
              <a:gd name="T36" fmla="*/ 2147483647 w 167"/>
              <a:gd name="T37" fmla="*/ 2147483647 h 259"/>
              <a:gd name="T38" fmla="*/ 2147483647 w 167"/>
              <a:gd name="T39" fmla="*/ 2147483647 h 259"/>
              <a:gd name="T40" fmla="*/ 2147483647 w 167"/>
              <a:gd name="T41" fmla="*/ 2147483647 h 259"/>
              <a:gd name="T42" fmla="*/ 2147483647 w 167"/>
              <a:gd name="T43" fmla="*/ 2147483647 h 259"/>
              <a:gd name="T44" fmla="*/ 2147483647 w 167"/>
              <a:gd name="T45" fmla="*/ 2147483647 h 259"/>
              <a:gd name="T46" fmla="*/ 2147483647 w 167"/>
              <a:gd name="T47" fmla="*/ 2147483647 h 259"/>
              <a:gd name="T48" fmla="*/ 2147483647 w 167"/>
              <a:gd name="T49" fmla="*/ 2147483647 h 259"/>
              <a:gd name="T50" fmla="*/ 2147483647 w 167"/>
              <a:gd name="T51" fmla="*/ 2147483647 h 259"/>
              <a:gd name="T52" fmla="*/ 2147483647 w 167"/>
              <a:gd name="T53" fmla="*/ 2147483647 h 259"/>
              <a:gd name="T54" fmla="*/ 2147483647 w 167"/>
              <a:gd name="T55" fmla="*/ 2147483647 h 259"/>
              <a:gd name="T56" fmla="*/ 2147483647 w 167"/>
              <a:gd name="T57" fmla="*/ 2147483647 h 259"/>
              <a:gd name="T58" fmla="*/ 2147483647 w 167"/>
              <a:gd name="T59" fmla="*/ 2147483647 h 259"/>
              <a:gd name="T60" fmla="*/ 2147483647 w 167"/>
              <a:gd name="T61" fmla="*/ 2147483647 h 259"/>
              <a:gd name="T62" fmla="*/ 2147483647 w 167"/>
              <a:gd name="T63" fmla="*/ 2147483647 h 259"/>
              <a:gd name="T64" fmla="*/ 2147483647 w 167"/>
              <a:gd name="T65" fmla="*/ 2147483647 h 259"/>
              <a:gd name="T66" fmla="*/ 0 w 167"/>
              <a:gd name="T67" fmla="*/ 2147483647 h 259"/>
              <a:gd name="T68" fmla="*/ 0 w 167"/>
              <a:gd name="T69" fmla="*/ 2147483647 h 259"/>
              <a:gd name="T70" fmla="*/ 0 w 167"/>
              <a:gd name="T71" fmla="*/ 2147483647 h 259"/>
              <a:gd name="T72" fmla="*/ 2147483647 w 167"/>
              <a:gd name="T73" fmla="*/ 2147483647 h 259"/>
              <a:gd name="T74" fmla="*/ 2147483647 w 167"/>
              <a:gd name="T75" fmla="*/ 2147483647 h 259"/>
              <a:gd name="T76" fmla="*/ 2147483647 w 167"/>
              <a:gd name="T77" fmla="*/ 2147483647 h 259"/>
              <a:gd name="T78" fmla="*/ 2147483647 w 167"/>
              <a:gd name="T79" fmla="*/ 2147483647 h 259"/>
              <a:gd name="T80" fmla="*/ 2147483647 w 167"/>
              <a:gd name="T81" fmla="*/ 2147483647 h 259"/>
              <a:gd name="T82" fmla="*/ 2147483647 w 167"/>
              <a:gd name="T83" fmla="*/ 2147483647 h 259"/>
              <a:gd name="T84" fmla="*/ 2147483647 w 167"/>
              <a:gd name="T85" fmla="*/ 2147483647 h 259"/>
              <a:gd name="T86" fmla="*/ 2147483647 w 167"/>
              <a:gd name="T87" fmla="*/ 2147483647 h 259"/>
              <a:gd name="T88" fmla="*/ 2147483647 w 167"/>
              <a:gd name="T89" fmla="*/ 2147483647 h 259"/>
              <a:gd name="T90" fmla="*/ 2147483647 w 167"/>
              <a:gd name="T91" fmla="*/ 2147483647 h 259"/>
              <a:gd name="T92" fmla="*/ 2147483647 w 167"/>
              <a:gd name="T93" fmla="*/ 2147483647 h 259"/>
              <a:gd name="T94" fmla="*/ 2147483647 w 167"/>
              <a:gd name="T95" fmla="*/ 2147483647 h 259"/>
              <a:gd name="T96" fmla="*/ 2147483647 w 167"/>
              <a:gd name="T97" fmla="*/ 2147483647 h 259"/>
              <a:gd name="T98" fmla="*/ 2147483647 w 167"/>
              <a:gd name="T99" fmla="*/ 2147483647 h 259"/>
              <a:gd name="T100" fmla="*/ 2147483647 w 167"/>
              <a:gd name="T101" fmla="*/ 0 h 2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7" h="259">
                <a:moveTo>
                  <a:pt x="114" y="0"/>
                </a:moveTo>
                <a:lnTo>
                  <a:pt x="167" y="155"/>
                </a:lnTo>
                <a:lnTo>
                  <a:pt x="121" y="259"/>
                </a:lnTo>
                <a:lnTo>
                  <a:pt x="113" y="259"/>
                </a:lnTo>
                <a:lnTo>
                  <a:pt x="107" y="257"/>
                </a:lnTo>
                <a:lnTo>
                  <a:pt x="100" y="254"/>
                </a:lnTo>
                <a:lnTo>
                  <a:pt x="95" y="251"/>
                </a:lnTo>
                <a:lnTo>
                  <a:pt x="89" y="245"/>
                </a:lnTo>
                <a:lnTo>
                  <a:pt x="85" y="240"/>
                </a:lnTo>
                <a:lnTo>
                  <a:pt x="80" y="235"/>
                </a:lnTo>
                <a:lnTo>
                  <a:pt x="76" y="229"/>
                </a:lnTo>
                <a:lnTo>
                  <a:pt x="69" y="217"/>
                </a:lnTo>
                <a:lnTo>
                  <a:pt x="65" y="205"/>
                </a:lnTo>
                <a:lnTo>
                  <a:pt x="62" y="194"/>
                </a:lnTo>
                <a:lnTo>
                  <a:pt x="62" y="185"/>
                </a:lnTo>
                <a:lnTo>
                  <a:pt x="55" y="184"/>
                </a:lnTo>
                <a:lnTo>
                  <a:pt x="51" y="183"/>
                </a:lnTo>
                <a:lnTo>
                  <a:pt x="45" y="182"/>
                </a:lnTo>
                <a:lnTo>
                  <a:pt x="42" y="180"/>
                </a:lnTo>
                <a:lnTo>
                  <a:pt x="39" y="177"/>
                </a:lnTo>
                <a:lnTo>
                  <a:pt x="36" y="174"/>
                </a:lnTo>
                <a:lnTo>
                  <a:pt x="34" y="170"/>
                </a:lnTo>
                <a:lnTo>
                  <a:pt x="32" y="167"/>
                </a:lnTo>
                <a:lnTo>
                  <a:pt x="30" y="158"/>
                </a:lnTo>
                <a:lnTo>
                  <a:pt x="29" y="149"/>
                </a:lnTo>
                <a:lnTo>
                  <a:pt x="28" y="140"/>
                </a:lnTo>
                <a:lnTo>
                  <a:pt x="28" y="129"/>
                </a:lnTo>
                <a:lnTo>
                  <a:pt x="21" y="129"/>
                </a:lnTo>
                <a:lnTo>
                  <a:pt x="16" y="127"/>
                </a:lnTo>
                <a:lnTo>
                  <a:pt x="11" y="125"/>
                </a:lnTo>
                <a:lnTo>
                  <a:pt x="7" y="121"/>
                </a:lnTo>
                <a:lnTo>
                  <a:pt x="5" y="117"/>
                </a:lnTo>
                <a:lnTo>
                  <a:pt x="2" y="112"/>
                </a:lnTo>
                <a:lnTo>
                  <a:pt x="0" y="107"/>
                </a:lnTo>
                <a:lnTo>
                  <a:pt x="0" y="101"/>
                </a:lnTo>
                <a:lnTo>
                  <a:pt x="0" y="75"/>
                </a:lnTo>
                <a:lnTo>
                  <a:pt x="1" y="50"/>
                </a:lnTo>
                <a:lnTo>
                  <a:pt x="12" y="52"/>
                </a:lnTo>
                <a:lnTo>
                  <a:pt x="22" y="53"/>
                </a:lnTo>
                <a:lnTo>
                  <a:pt x="32" y="53"/>
                </a:lnTo>
                <a:lnTo>
                  <a:pt x="42" y="52"/>
                </a:lnTo>
                <a:lnTo>
                  <a:pt x="50" y="51"/>
                </a:lnTo>
                <a:lnTo>
                  <a:pt x="58" y="49"/>
                </a:lnTo>
                <a:lnTo>
                  <a:pt x="66" y="47"/>
                </a:lnTo>
                <a:lnTo>
                  <a:pt x="73" y="44"/>
                </a:lnTo>
                <a:lnTo>
                  <a:pt x="79" y="40"/>
                </a:lnTo>
                <a:lnTo>
                  <a:pt x="86" y="36"/>
                </a:lnTo>
                <a:lnTo>
                  <a:pt x="91" y="31"/>
                </a:lnTo>
                <a:lnTo>
                  <a:pt x="97" y="26"/>
                </a:lnTo>
                <a:lnTo>
                  <a:pt x="107" y="13"/>
                </a:lnTo>
                <a:lnTo>
                  <a:pt x="11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0" name="Freeform 234"/>
          <p:cNvSpPr>
            <a:spLocks/>
          </p:cNvSpPr>
          <p:nvPr>
            <p:custDataLst>
              <p:tags r:id="rId161"/>
            </p:custDataLst>
          </p:nvPr>
        </p:nvSpPr>
        <p:spPr bwMode="auto">
          <a:xfrm>
            <a:off x="3781425" y="2217539"/>
            <a:ext cx="96838" cy="144463"/>
          </a:xfrm>
          <a:custGeom>
            <a:avLst/>
            <a:gdLst>
              <a:gd name="T0" fmla="*/ 34268601 w 225"/>
              <a:gd name="T1" fmla="*/ 18761140 h 273"/>
              <a:gd name="T2" fmla="*/ 32046061 w 225"/>
              <a:gd name="T3" fmla="*/ 21841430 h 273"/>
              <a:gd name="T4" fmla="*/ 29452525 w 225"/>
              <a:gd name="T5" fmla="*/ 22961679 h 273"/>
              <a:gd name="T6" fmla="*/ 30193658 w 225"/>
              <a:gd name="T7" fmla="*/ 26041969 h 273"/>
              <a:gd name="T8" fmla="*/ 32231130 w 225"/>
              <a:gd name="T9" fmla="*/ 28281940 h 273"/>
              <a:gd name="T10" fmla="*/ 36121004 w 225"/>
              <a:gd name="T11" fmla="*/ 29402189 h 273"/>
              <a:gd name="T12" fmla="*/ 41678214 w 225"/>
              <a:gd name="T13" fmla="*/ 29682119 h 273"/>
              <a:gd name="T14" fmla="*/ 41678214 w 225"/>
              <a:gd name="T15" fmla="*/ 42563139 h 273"/>
              <a:gd name="T16" fmla="*/ 41493146 w 225"/>
              <a:gd name="T17" fmla="*/ 49283579 h 273"/>
              <a:gd name="T18" fmla="*/ 39825811 w 225"/>
              <a:gd name="T19" fmla="*/ 52363869 h 273"/>
              <a:gd name="T20" fmla="*/ 36491571 w 225"/>
              <a:gd name="T21" fmla="*/ 57404199 h 273"/>
              <a:gd name="T22" fmla="*/ 35565369 w 225"/>
              <a:gd name="T23" fmla="*/ 59924099 h 273"/>
              <a:gd name="T24" fmla="*/ 33157331 w 225"/>
              <a:gd name="T25" fmla="*/ 61044349 h 273"/>
              <a:gd name="T26" fmla="*/ 30378726 w 225"/>
              <a:gd name="T27" fmla="*/ 63004389 h 273"/>
              <a:gd name="T28" fmla="*/ 29452525 w 225"/>
              <a:gd name="T29" fmla="*/ 66084679 h 273"/>
              <a:gd name="T30" fmla="*/ 25933216 w 225"/>
              <a:gd name="T31" fmla="*/ 67764789 h 273"/>
              <a:gd name="T32" fmla="*/ 23710246 w 225"/>
              <a:gd name="T33" fmla="*/ 70564619 h 273"/>
              <a:gd name="T34" fmla="*/ 18709102 w 225"/>
              <a:gd name="T35" fmla="*/ 71404939 h 273"/>
              <a:gd name="T36" fmla="*/ 11113990 w 225"/>
              <a:gd name="T37" fmla="*/ 73085049 h 273"/>
              <a:gd name="T38" fmla="*/ 3519308 w 225"/>
              <a:gd name="T39" fmla="*/ 73085049 h 273"/>
              <a:gd name="T40" fmla="*/ 0 w 225"/>
              <a:gd name="T41" fmla="*/ 60764419 h 273"/>
              <a:gd name="T42" fmla="*/ 3889875 w 225"/>
              <a:gd name="T43" fmla="*/ 59364239 h 273"/>
              <a:gd name="T44" fmla="*/ 4816077 w 225"/>
              <a:gd name="T45" fmla="*/ 57404199 h 273"/>
              <a:gd name="T46" fmla="*/ 11113990 w 225"/>
              <a:gd name="T47" fmla="*/ 56563879 h 273"/>
              <a:gd name="T48" fmla="*/ 13336960 w 225"/>
              <a:gd name="T49" fmla="*/ 54043979 h 273"/>
              <a:gd name="T50" fmla="*/ 8891450 w 225"/>
              <a:gd name="T51" fmla="*/ 55443629 h 273"/>
              <a:gd name="T52" fmla="*/ 7409613 w 225"/>
              <a:gd name="T53" fmla="*/ 55163699 h 273"/>
              <a:gd name="T54" fmla="*/ 7224115 w 225"/>
              <a:gd name="T55" fmla="*/ 52643799 h 273"/>
              <a:gd name="T56" fmla="*/ 8520883 w 225"/>
              <a:gd name="T57" fmla="*/ 48443259 h 273"/>
              <a:gd name="T58" fmla="*/ 7224115 w 225"/>
              <a:gd name="T59" fmla="*/ 44803109 h 273"/>
              <a:gd name="T60" fmla="*/ 2593106 w 225"/>
              <a:gd name="T61" fmla="*/ 42002750 h 273"/>
              <a:gd name="T62" fmla="*/ 1111270 w 225"/>
              <a:gd name="T63" fmla="*/ 36402559 h 273"/>
              <a:gd name="T64" fmla="*/ 4075373 w 225"/>
              <a:gd name="T65" fmla="*/ 32202020 h 273"/>
              <a:gd name="T66" fmla="*/ 6483412 w 225"/>
              <a:gd name="T67" fmla="*/ 28561870 h 273"/>
              <a:gd name="T68" fmla="*/ 12596257 w 225"/>
              <a:gd name="T69" fmla="*/ 26321899 h 273"/>
              <a:gd name="T70" fmla="*/ 16671200 w 225"/>
              <a:gd name="T71" fmla="*/ 26321899 h 273"/>
              <a:gd name="T72" fmla="*/ 18523603 w 225"/>
              <a:gd name="T73" fmla="*/ 24641789 h 273"/>
              <a:gd name="T74" fmla="*/ 20005440 w 225"/>
              <a:gd name="T75" fmla="*/ 14561130 h 273"/>
              <a:gd name="T76" fmla="*/ 22228410 w 225"/>
              <a:gd name="T77" fmla="*/ 8680480 h 273"/>
              <a:gd name="T78" fmla="*/ 24080813 w 225"/>
              <a:gd name="T79" fmla="*/ 5600190 h 273"/>
              <a:gd name="T80" fmla="*/ 26118285 w 225"/>
              <a:gd name="T81" fmla="*/ 1960040 h 273"/>
              <a:gd name="T82" fmla="*/ 28711821 w 225"/>
              <a:gd name="T83" fmla="*/ 279930 h 273"/>
              <a:gd name="T84" fmla="*/ 33157331 w 225"/>
              <a:gd name="T85" fmla="*/ 840320 h 273"/>
              <a:gd name="T86" fmla="*/ 36121004 w 225"/>
              <a:gd name="T87" fmla="*/ 10640520 h 273"/>
              <a:gd name="T88" fmla="*/ 36306503 w 225"/>
              <a:gd name="T89" fmla="*/ 13160950 h 273"/>
              <a:gd name="T90" fmla="*/ 35194803 w 225"/>
              <a:gd name="T91" fmla="*/ 15680850 h 2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5" h="273">
                <a:moveTo>
                  <a:pt x="192" y="58"/>
                </a:moveTo>
                <a:lnTo>
                  <a:pt x="189" y="63"/>
                </a:lnTo>
                <a:lnTo>
                  <a:pt x="185" y="67"/>
                </a:lnTo>
                <a:lnTo>
                  <a:pt x="182" y="71"/>
                </a:lnTo>
                <a:lnTo>
                  <a:pt x="178" y="75"/>
                </a:lnTo>
                <a:lnTo>
                  <a:pt x="173" y="78"/>
                </a:lnTo>
                <a:lnTo>
                  <a:pt x="169" y="80"/>
                </a:lnTo>
                <a:lnTo>
                  <a:pt x="163" y="82"/>
                </a:lnTo>
                <a:lnTo>
                  <a:pt x="159" y="82"/>
                </a:lnTo>
                <a:lnTo>
                  <a:pt x="159" y="86"/>
                </a:lnTo>
                <a:lnTo>
                  <a:pt x="161" y="90"/>
                </a:lnTo>
                <a:lnTo>
                  <a:pt x="163" y="93"/>
                </a:lnTo>
                <a:lnTo>
                  <a:pt x="167" y="96"/>
                </a:lnTo>
                <a:lnTo>
                  <a:pt x="170" y="99"/>
                </a:lnTo>
                <a:lnTo>
                  <a:pt x="174" y="101"/>
                </a:lnTo>
                <a:lnTo>
                  <a:pt x="179" y="102"/>
                </a:lnTo>
                <a:lnTo>
                  <a:pt x="184" y="103"/>
                </a:lnTo>
                <a:lnTo>
                  <a:pt x="195" y="105"/>
                </a:lnTo>
                <a:lnTo>
                  <a:pt x="206" y="106"/>
                </a:lnTo>
                <a:lnTo>
                  <a:pt x="216" y="106"/>
                </a:lnTo>
                <a:lnTo>
                  <a:pt x="225" y="106"/>
                </a:lnTo>
                <a:lnTo>
                  <a:pt x="225" y="124"/>
                </a:lnTo>
                <a:lnTo>
                  <a:pt x="225" y="138"/>
                </a:lnTo>
                <a:lnTo>
                  <a:pt x="225" y="152"/>
                </a:lnTo>
                <a:lnTo>
                  <a:pt x="225" y="169"/>
                </a:lnTo>
                <a:lnTo>
                  <a:pt x="225" y="172"/>
                </a:lnTo>
                <a:lnTo>
                  <a:pt x="224" y="176"/>
                </a:lnTo>
                <a:lnTo>
                  <a:pt x="222" y="179"/>
                </a:lnTo>
                <a:lnTo>
                  <a:pt x="220" y="182"/>
                </a:lnTo>
                <a:lnTo>
                  <a:pt x="215" y="187"/>
                </a:lnTo>
                <a:lnTo>
                  <a:pt x="208" y="193"/>
                </a:lnTo>
                <a:lnTo>
                  <a:pt x="203" y="199"/>
                </a:lnTo>
                <a:lnTo>
                  <a:pt x="197" y="205"/>
                </a:lnTo>
                <a:lnTo>
                  <a:pt x="195" y="208"/>
                </a:lnTo>
                <a:lnTo>
                  <a:pt x="193" y="211"/>
                </a:lnTo>
                <a:lnTo>
                  <a:pt x="192" y="214"/>
                </a:lnTo>
                <a:lnTo>
                  <a:pt x="192" y="217"/>
                </a:lnTo>
                <a:lnTo>
                  <a:pt x="184" y="218"/>
                </a:lnTo>
                <a:lnTo>
                  <a:pt x="179" y="218"/>
                </a:lnTo>
                <a:lnTo>
                  <a:pt x="172" y="220"/>
                </a:lnTo>
                <a:lnTo>
                  <a:pt x="168" y="223"/>
                </a:lnTo>
                <a:lnTo>
                  <a:pt x="164" y="225"/>
                </a:lnTo>
                <a:lnTo>
                  <a:pt x="161" y="229"/>
                </a:lnTo>
                <a:lnTo>
                  <a:pt x="159" y="232"/>
                </a:lnTo>
                <a:lnTo>
                  <a:pt x="159" y="236"/>
                </a:lnTo>
                <a:lnTo>
                  <a:pt x="151" y="237"/>
                </a:lnTo>
                <a:lnTo>
                  <a:pt x="146" y="239"/>
                </a:lnTo>
                <a:lnTo>
                  <a:pt x="140" y="242"/>
                </a:lnTo>
                <a:lnTo>
                  <a:pt x="136" y="246"/>
                </a:lnTo>
                <a:lnTo>
                  <a:pt x="131" y="249"/>
                </a:lnTo>
                <a:lnTo>
                  <a:pt x="128" y="252"/>
                </a:lnTo>
                <a:lnTo>
                  <a:pt x="124" y="254"/>
                </a:lnTo>
                <a:lnTo>
                  <a:pt x="118" y="255"/>
                </a:lnTo>
                <a:lnTo>
                  <a:pt x="101" y="255"/>
                </a:lnTo>
                <a:lnTo>
                  <a:pt x="85" y="257"/>
                </a:lnTo>
                <a:lnTo>
                  <a:pt x="72" y="259"/>
                </a:lnTo>
                <a:lnTo>
                  <a:pt x="60" y="261"/>
                </a:lnTo>
                <a:lnTo>
                  <a:pt x="38" y="267"/>
                </a:lnTo>
                <a:lnTo>
                  <a:pt x="13" y="273"/>
                </a:lnTo>
                <a:lnTo>
                  <a:pt x="19" y="261"/>
                </a:lnTo>
                <a:lnTo>
                  <a:pt x="10" y="261"/>
                </a:lnTo>
                <a:lnTo>
                  <a:pt x="0" y="261"/>
                </a:lnTo>
                <a:lnTo>
                  <a:pt x="0" y="217"/>
                </a:lnTo>
                <a:lnTo>
                  <a:pt x="8" y="216"/>
                </a:lnTo>
                <a:lnTo>
                  <a:pt x="17" y="214"/>
                </a:lnTo>
                <a:lnTo>
                  <a:pt x="21" y="212"/>
                </a:lnTo>
                <a:lnTo>
                  <a:pt x="24" y="210"/>
                </a:lnTo>
                <a:lnTo>
                  <a:pt x="25" y="208"/>
                </a:lnTo>
                <a:lnTo>
                  <a:pt x="26" y="205"/>
                </a:lnTo>
                <a:lnTo>
                  <a:pt x="40" y="205"/>
                </a:lnTo>
                <a:lnTo>
                  <a:pt x="54" y="204"/>
                </a:lnTo>
                <a:lnTo>
                  <a:pt x="60" y="202"/>
                </a:lnTo>
                <a:lnTo>
                  <a:pt x="64" y="200"/>
                </a:lnTo>
                <a:lnTo>
                  <a:pt x="69" y="197"/>
                </a:lnTo>
                <a:lnTo>
                  <a:pt x="72" y="193"/>
                </a:lnTo>
                <a:lnTo>
                  <a:pt x="64" y="195"/>
                </a:lnTo>
                <a:lnTo>
                  <a:pt x="54" y="198"/>
                </a:lnTo>
                <a:lnTo>
                  <a:pt x="48" y="198"/>
                </a:lnTo>
                <a:lnTo>
                  <a:pt x="44" y="198"/>
                </a:lnTo>
                <a:lnTo>
                  <a:pt x="41" y="198"/>
                </a:lnTo>
                <a:lnTo>
                  <a:pt x="40" y="197"/>
                </a:lnTo>
                <a:lnTo>
                  <a:pt x="39" y="195"/>
                </a:lnTo>
                <a:lnTo>
                  <a:pt x="39" y="193"/>
                </a:lnTo>
                <a:lnTo>
                  <a:pt x="39" y="188"/>
                </a:lnTo>
                <a:lnTo>
                  <a:pt x="41" y="183"/>
                </a:lnTo>
                <a:lnTo>
                  <a:pt x="44" y="178"/>
                </a:lnTo>
                <a:lnTo>
                  <a:pt x="46" y="173"/>
                </a:lnTo>
                <a:lnTo>
                  <a:pt x="50" y="166"/>
                </a:lnTo>
                <a:lnTo>
                  <a:pt x="52" y="162"/>
                </a:lnTo>
                <a:lnTo>
                  <a:pt x="39" y="160"/>
                </a:lnTo>
                <a:lnTo>
                  <a:pt x="28" y="157"/>
                </a:lnTo>
                <a:lnTo>
                  <a:pt x="21" y="154"/>
                </a:lnTo>
                <a:lnTo>
                  <a:pt x="14" y="150"/>
                </a:lnTo>
                <a:lnTo>
                  <a:pt x="10" y="145"/>
                </a:lnTo>
                <a:lnTo>
                  <a:pt x="7" y="138"/>
                </a:lnTo>
                <a:lnTo>
                  <a:pt x="6" y="130"/>
                </a:lnTo>
                <a:lnTo>
                  <a:pt x="6" y="120"/>
                </a:lnTo>
                <a:lnTo>
                  <a:pt x="15" y="117"/>
                </a:lnTo>
                <a:lnTo>
                  <a:pt x="22" y="115"/>
                </a:lnTo>
                <a:lnTo>
                  <a:pt x="26" y="112"/>
                </a:lnTo>
                <a:lnTo>
                  <a:pt x="30" y="109"/>
                </a:lnTo>
                <a:lnTo>
                  <a:pt x="35" y="102"/>
                </a:lnTo>
                <a:lnTo>
                  <a:pt x="39" y="94"/>
                </a:lnTo>
                <a:lnTo>
                  <a:pt x="56" y="94"/>
                </a:lnTo>
                <a:lnTo>
                  <a:pt x="68" y="94"/>
                </a:lnTo>
                <a:lnTo>
                  <a:pt x="77" y="94"/>
                </a:lnTo>
                <a:lnTo>
                  <a:pt x="85" y="94"/>
                </a:lnTo>
                <a:lnTo>
                  <a:pt x="90" y="94"/>
                </a:lnTo>
                <a:lnTo>
                  <a:pt x="94" y="93"/>
                </a:lnTo>
                <a:lnTo>
                  <a:pt x="97" y="91"/>
                </a:lnTo>
                <a:lnTo>
                  <a:pt x="100" y="88"/>
                </a:lnTo>
                <a:lnTo>
                  <a:pt x="104" y="82"/>
                </a:lnTo>
                <a:lnTo>
                  <a:pt x="106" y="73"/>
                </a:lnTo>
                <a:lnTo>
                  <a:pt x="108" y="52"/>
                </a:lnTo>
                <a:lnTo>
                  <a:pt x="112" y="33"/>
                </a:lnTo>
                <a:lnTo>
                  <a:pt x="117" y="32"/>
                </a:lnTo>
                <a:lnTo>
                  <a:pt x="120" y="31"/>
                </a:lnTo>
                <a:lnTo>
                  <a:pt x="124" y="29"/>
                </a:lnTo>
                <a:lnTo>
                  <a:pt x="126" y="26"/>
                </a:lnTo>
                <a:lnTo>
                  <a:pt x="130" y="20"/>
                </a:lnTo>
                <a:lnTo>
                  <a:pt x="136" y="13"/>
                </a:lnTo>
                <a:lnTo>
                  <a:pt x="138" y="10"/>
                </a:lnTo>
                <a:lnTo>
                  <a:pt x="141" y="7"/>
                </a:lnTo>
                <a:lnTo>
                  <a:pt x="145" y="4"/>
                </a:lnTo>
                <a:lnTo>
                  <a:pt x="149" y="2"/>
                </a:lnTo>
                <a:lnTo>
                  <a:pt x="155" y="1"/>
                </a:lnTo>
                <a:lnTo>
                  <a:pt x="161" y="0"/>
                </a:lnTo>
                <a:lnTo>
                  <a:pt x="169" y="1"/>
                </a:lnTo>
                <a:lnTo>
                  <a:pt x="179" y="3"/>
                </a:lnTo>
                <a:lnTo>
                  <a:pt x="186" y="20"/>
                </a:lnTo>
                <a:lnTo>
                  <a:pt x="194" y="34"/>
                </a:lnTo>
                <a:lnTo>
                  <a:pt x="195" y="38"/>
                </a:lnTo>
                <a:lnTo>
                  <a:pt x="196" y="41"/>
                </a:lnTo>
                <a:lnTo>
                  <a:pt x="196" y="44"/>
                </a:lnTo>
                <a:lnTo>
                  <a:pt x="196" y="47"/>
                </a:lnTo>
                <a:lnTo>
                  <a:pt x="195" y="50"/>
                </a:lnTo>
                <a:lnTo>
                  <a:pt x="193" y="52"/>
                </a:lnTo>
                <a:lnTo>
                  <a:pt x="190" y="56"/>
                </a:lnTo>
                <a:lnTo>
                  <a:pt x="185" y="58"/>
                </a:lnTo>
                <a:lnTo>
                  <a:pt x="192" y="58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1" name="Freeform 235"/>
          <p:cNvSpPr>
            <a:spLocks/>
          </p:cNvSpPr>
          <p:nvPr>
            <p:custDataLst>
              <p:tags r:id="rId162"/>
            </p:custDataLst>
          </p:nvPr>
        </p:nvSpPr>
        <p:spPr bwMode="auto">
          <a:xfrm>
            <a:off x="3594100" y="3128764"/>
            <a:ext cx="306388" cy="390525"/>
          </a:xfrm>
          <a:custGeom>
            <a:avLst/>
            <a:gdLst>
              <a:gd name="T0" fmla="*/ 2147483647 w 232"/>
              <a:gd name="T1" fmla="*/ 2147483647 h 248"/>
              <a:gd name="T2" fmla="*/ 2147483647 w 232"/>
              <a:gd name="T3" fmla="*/ 2147483647 h 248"/>
              <a:gd name="T4" fmla="*/ 2147483647 w 232"/>
              <a:gd name="T5" fmla="*/ 2147483647 h 248"/>
              <a:gd name="T6" fmla="*/ 2147483647 w 232"/>
              <a:gd name="T7" fmla="*/ 2147483647 h 248"/>
              <a:gd name="T8" fmla="*/ 2147483647 w 232"/>
              <a:gd name="T9" fmla="*/ 2147483647 h 248"/>
              <a:gd name="T10" fmla="*/ 2147483647 w 232"/>
              <a:gd name="T11" fmla="*/ 2147483647 h 248"/>
              <a:gd name="T12" fmla="*/ 2147483647 w 232"/>
              <a:gd name="T13" fmla="*/ 2147483647 h 248"/>
              <a:gd name="T14" fmla="*/ 2147483647 w 232"/>
              <a:gd name="T15" fmla="*/ 2147483647 h 248"/>
              <a:gd name="T16" fmla="*/ 2147483647 w 232"/>
              <a:gd name="T17" fmla="*/ 2147483647 h 248"/>
              <a:gd name="T18" fmla="*/ 2147483647 w 232"/>
              <a:gd name="T19" fmla="*/ 2147483647 h 248"/>
              <a:gd name="T20" fmla="*/ 2147483647 w 232"/>
              <a:gd name="T21" fmla="*/ 2147483647 h 248"/>
              <a:gd name="T22" fmla="*/ 2147483647 w 232"/>
              <a:gd name="T23" fmla="*/ 2147483647 h 248"/>
              <a:gd name="T24" fmla="*/ 2147483647 w 232"/>
              <a:gd name="T25" fmla="*/ 2147483647 h 248"/>
              <a:gd name="T26" fmla="*/ 2147483647 w 232"/>
              <a:gd name="T27" fmla="*/ 2147483647 h 248"/>
              <a:gd name="T28" fmla="*/ 2147483647 w 232"/>
              <a:gd name="T29" fmla="*/ 2147483647 h 248"/>
              <a:gd name="T30" fmla="*/ 2147483647 w 232"/>
              <a:gd name="T31" fmla="*/ 2147483647 h 248"/>
              <a:gd name="T32" fmla="*/ 2147483647 w 232"/>
              <a:gd name="T33" fmla="*/ 2147483647 h 248"/>
              <a:gd name="T34" fmla="*/ 2147483647 w 232"/>
              <a:gd name="T35" fmla="*/ 2147483647 h 248"/>
              <a:gd name="T36" fmla="*/ 2147483647 w 232"/>
              <a:gd name="T37" fmla="*/ 2147483647 h 248"/>
              <a:gd name="T38" fmla="*/ 2147483647 w 232"/>
              <a:gd name="T39" fmla="*/ 2147483647 h 248"/>
              <a:gd name="T40" fmla="*/ 2147483647 w 232"/>
              <a:gd name="T41" fmla="*/ 2147483647 h 248"/>
              <a:gd name="T42" fmla="*/ 2147483647 w 232"/>
              <a:gd name="T43" fmla="*/ 2147483647 h 248"/>
              <a:gd name="T44" fmla="*/ 2147483647 w 232"/>
              <a:gd name="T45" fmla="*/ 2147483647 h 248"/>
              <a:gd name="T46" fmla="*/ 2147483647 w 232"/>
              <a:gd name="T47" fmla="*/ 2147483647 h 248"/>
              <a:gd name="T48" fmla="*/ 2147483647 w 232"/>
              <a:gd name="T49" fmla="*/ 2147483647 h 248"/>
              <a:gd name="T50" fmla="*/ 2147483647 w 232"/>
              <a:gd name="T51" fmla="*/ 2147483647 h 248"/>
              <a:gd name="T52" fmla="*/ 2147483647 w 232"/>
              <a:gd name="T53" fmla="*/ 2147483647 h 248"/>
              <a:gd name="T54" fmla="*/ 2147483647 w 232"/>
              <a:gd name="T55" fmla="*/ 2147483647 h 248"/>
              <a:gd name="T56" fmla="*/ 2147483647 w 232"/>
              <a:gd name="T57" fmla="*/ 2147483647 h 248"/>
              <a:gd name="T58" fmla="*/ 2147483647 w 232"/>
              <a:gd name="T59" fmla="*/ 2147483647 h 248"/>
              <a:gd name="T60" fmla="*/ 2147483647 w 232"/>
              <a:gd name="T61" fmla="*/ 2147483647 h 248"/>
              <a:gd name="T62" fmla="*/ 2147483647 w 232"/>
              <a:gd name="T63" fmla="*/ 2147483647 h 248"/>
              <a:gd name="T64" fmla="*/ 2147483647 w 232"/>
              <a:gd name="T65" fmla="*/ 2147483647 h 248"/>
              <a:gd name="T66" fmla="*/ 2147483647 w 232"/>
              <a:gd name="T67" fmla="*/ 2147483647 h 248"/>
              <a:gd name="T68" fmla="*/ 2147483647 w 232"/>
              <a:gd name="T69" fmla="*/ 2147483647 h 248"/>
              <a:gd name="T70" fmla="*/ 2147483647 w 232"/>
              <a:gd name="T71" fmla="*/ 2147483647 h 248"/>
              <a:gd name="T72" fmla="*/ 2147483647 w 232"/>
              <a:gd name="T73" fmla="*/ 2147483647 h 248"/>
              <a:gd name="T74" fmla="*/ 2147483647 w 232"/>
              <a:gd name="T75" fmla="*/ 2147483647 h 248"/>
              <a:gd name="T76" fmla="*/ 2147483647 w 232"/>
              <a:gd name="T77" fmla="*/ 2147483647 h 248"/>
              <a:gd name="T78" fmla="*/ 2147483647 w 232"/>
              <a:gd name="T79" fmla="*/ 2147483647 h 248"/>
              <a:gd name="T80" fmla="*/ 2147483647 w 232"/>
              <a:gd name="T81" fmla="*/ 2147483647 h 248"/>
              <a:gd name="T82" fmla="*/ 2147483647 w 232"/>
              <a:gd name="T83" fmla="*/ 2147483647 h 248"/>
              <a:gd name="T84" fmla="*/ 2147483647 w 232"/>
              <a:gd name="T85" fmla="*/ 2147483647 h 248"/>
              <a:gd name="T86" fmla="*/ 2147483647 w 232"/>
              <a:gd name="T87" fmla="*/ 2147483647 h 248"/>
              <a:gd name="T88" fmla="*/ 2147483647 w 232"/>
              <a:gd name="T89" fmla="*/ 2147483647 h 248"/>
              <a:gd name="T90" fmla="*/ 2147483647 w 232"/>
              <a:gd name="T91" fmla="*/ 2147483647 h 248"/>
              <a:gd name="T92" fmla="*/ 2147483647 w 232"/>
              <a:gd name="T93" fmla="*/ 2147483647 h 248"/>
              <a:gd name="T94" fmla="*/ 2147483647 w 232"/>
              <a:gd name="T95" fmla="*/ 2147483647 h 248"/>
              <a:gd name="T96" fmla="*/ 2147483647 w 232"/>
              <a:gd name="T97" fmla="*/ 2147483647 h 248"/>
              <a:gd name="T98" fmla="*/ 2147483647 w 232"/>
              <a:gd name="T99" fmla="*/ 2147483647 h 248"/>
              <a:gd name="T100" fmla="*/ 2147483647 w 232"/>
              <a:gd name="T101" fmla="*/ 2147483647 h 248"/>
              <a:gd name="T102" fmla="*/ 2147483647 w 232"/>
              <a:gd name="T103" fmla="*/ 2147483647 h 248"/>
              <a:gd name="T104" fmla="*/ 2147483647 w 232"/>
              <a:gd name="T105" fmla="*/ 2147483647 h 248"/>
              <a:gd name="T106" fmla="*/ 2147483647 w 232"/>
              <a:gd name="T107" fmla="*/ 2147483647 h 24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2" h="248">
                <a:moveTo>
                  <a:pt x="91" y="248"/>
                </a:moveTo>
                <a:lnTo>
                  <a:pt x="94" y="246"/>
                </a:lnTo>
                <a:lnTo>
                  <a:pt x="95" y="245"/>
                </a:lnTo>
                <a:lnTo>
                  <a:pt x="96" y="243"/>
                </a:lnTo>
                <a:lnTo>
                  <a:pt x="97" y="240"/>
                </a:lnTo>
                <a:lnTo>
                  <a:pt x="98" y="238"/>
                </a:lnTo>
                <a:lnTo>
                  <a:pt x="99" y="235"/>
                </a:lnTo>
                <a:lnTo>
                  <a:pt x="100" y="232"/>
                </a:lnTo>
                <a:lnTo>
                  <a:pt x="103" y="230"/>
                </a:lnTo>
                <a:lnTo>
                  <a:pt x="103" y="231"/>
                </a:lnTo>
                <a:lnTo>
                  <a:pt x="103" y="236"/>
                </a:lnTo>
                <a:lnTo>
                  <a:pt x="104" y="238"/>
                </a:lnTo>
                <a:lnTo>
                  <a:pt x="105" y="240"/>
                </a:lnTo>
                <a:lnTo>
                  <a:pt x="106" y="241"/>
                </a:lnTo>
                <a:lnTo>
                  <a:pt x="107" y="241"/>
                </a:lnTo>
                <a:lnTo>
                  <a:pt x="108" y="242"/>
                </a:lnTo>
                <a:lnTo>
                  <a:pt x="109" y="242"/>
                </a:lnTo>
                <a:lnTo>
                  <a:pt x="110" y="242"/>
                </a:lnTo>
                <a:lnTo>
                  <a:pt x="112" y="241"/>
                </a:lnTo>
                <a:lnTo>
                  <a:pt x="113" y="241"/>
                </a:lnTo>
                <a:lnTo>
                  <a:pt x="114" y="240"/>
                </a:lnTo>
                <a:lnTo>
                  <a:pt x="116" y="238"/>
                </a:lnTo>
                <a:lnTo>
                  <a:pt x="118" y="236"/>
                </a:lnTo>
                <a:lnTo>
                  <a:pt x="216" y="234"/>
                </a:lnTo>
                <a:lnTo>
                  <a:pt x="215" y="225"/>
                </a:lnTo>
                <a:lnTo>
                  <a:pt x="213" y="204"/>
                </a:lnTo>
                <a:lnTo>
                  <a:pt x="210" y="173"/>
                </a:lnTo>
                <a:lnTo>
                  <a:pt x="207" y="138"/>
                </a:lnTo>
                <a:lnTo>
                  <a:pt x="204" y="103"/>
                </a:lnTo>
                <a:lnTo>
                  <a:pt x="201" y="73"/>
                </a:lnTo>
                <a:lnTo>
                  <a:pt x="199" y="51"/>
                </a:lnTo>
                <a:lnTo>
                  <a:pt x="198" y="43"/>
                </a:lnTo>
                <a:lnTo>
                  <a:pt x="203" y="43"/>
                </a:lnTo>
                <a:lnTo>
                  <a:pt x="215" y="44"/>
                </a:lnTo>
                <a:lnTo>
                  <a:pt x="226" y="45"/>
                </a:lnTo>
                <a:lnTo>
                  <a:pt x="232" y="46"/>
                </a:lnTo>
                <a:lnTo>
                  <a:pt x="161" y="0"/>
                </a:lnTo>
                <a:lnTo>
                  <a:pt x="161" y="2"/>
                </a:lnTo>
                <a:lnTo>
                  <a:pt x="160" y="5"/>
                </a:lnTo>
                <a:lnTo>
                  <a:pt x="160" y="8"/>
                </a:lnTo>
                <a:lnTo>
                  <a:pt x="161" y="11"/>
                </a:lnTo>
                <a:lnTo>
                  <a:pt x="161" y="18"/>
                </a:lnTo>
                <a:lnTo>
                  <a:pt x="161" y="24"/>
                </a:lnTo>
                <a:lnTo>
                  <a:pt x="98" y="24"/>
                </a:lnTo>
                <a:lnTo>
                  <a:pt x="94" y="22"/>
                </a:lnTo>
                <a:lnTo>
                  <a:pt x="98" y="74"/>
                </a:lnTo>
                <a:lnTo>
                  <a:pt x="97" y="75"/>
                </a:lnTo>
                <a:lnTo>
                  <a:pt x="95" y="76"/>
                </a:lnTo>
                <a:lnTo>
                  <a:pt x="91" y="77"/>
                </a:lnTo>
                <a:lnTo>
                  <a:pt x="87" y="78"/>
                </a:lnTo>
                <a:lnTo>
                  <a:pt x="78" y="80"/>
                </a:lnTo>
                <a:lnTo>
                  <a:pt x="72" y="82"/>
                </a:lnTo>
                <a:lnTo>
                  <a:pt x="73" y="85"/>
                </a:lnTo>
                <a:lnTo>
                  <a:pt x="74" y="88"/>
                </a:lnTo>
                <a:lnTo>
                  <a:pt x="76" y="92"/>
                </a:lnTo>
                <a:lnTo>
                  <a:pt x="78" y="96"/>
                </a:lnTo>
                <a:lnTo>
                  <a:pt x="79" y="99"/>
                </a:lnTo>
                <a:lnTo>
                  <a:pt x="80" y="105"/>
                </a:lnTo>
                <a:lnTo>
                  <a:pt x="80" y="112"/>
                </a:lnTo>
                <a:lnTo>
                  <a:pt x="81" y="115"/>
                </a:lnTo>
                <a:lnTo>
                  <a:pt x="13" y="115"/>
                </a:lnTo>
                <a:lnTo>
                  <a:pt x="9" y="119"/>
                </a:lnTo>
                <a:lnTo>
                  <a:pt x="4" y="123"/>
                </a:lnTo>
                <a:lnTo>
                  <a:pt x="5" y="130"/>
                </a:lnTo>
                <a:lnTo>
                  <a:pt x="5" y="137"/>
                </a:lnTo>
                <a:lnTo>
                  <a:pt x="6" y="143"/>
                </a:lnTo>
                <a:lnTo>
                  <a:pt x="7" y="149"/>
                </a:lnTo>
                <a:lnTo>
                  <a:pt x="8" y="155"/>
                </a:lnTo>
                <a:lnTo>
                  <a:pt x="8" y="161"/>
                </a:lnTo>
                <a:lnTo>
                  <a:pt x="9" y="168"/>
                </a:lnTo>
                <a:lnTo>
                  <a:pt x="9" y="176"/>
                </a:lnTo>
                <a:lnTo>
                  <a:pt x="9" y="182"/>
                </a:lnTo>
                <a:lnTo>
                  <a:pt x="8" y="188"/>
                </a:lnTo>
                <a:lnTo>
                  <a:pt x="8" y="194"/>
                </a:lnTo>
                <a:lnTo>
                  <a:pt x="7" y="200"/>
                </a:lnTo>
                <a:lnTo>
                  <a:pt x="6" y="206"/>
                </a:lnTo>
                <a:lnTo>
                  <a:pt x="4" y="211"/>
                </a:lnTo>
                <a:lnTo>
                  <a:pt x="2" y="216"/>
                </a:lnTo>
                <a:lnTo>
                  <a:pt x="0" y="221"/>
                </a:lnTo>
                <a:lnTo>
                  <a:pt x="2" y="219"/>
                </a:lnTo>
                <a:lnTo>
                  <a:pt x="3" y="219"/>
                </a:lnTo>
                <a:lnTo>
                  <a:pt x="3" y="220"/>
                </a:lnTo>
                <a:lnTo>
                  <a:pt x="3" y="221"/>
                </a:lnTo>
                <a:lnTo>
                  <a:pt x="3" y="222"/>
                </a:lnTo>
                <a:lnTo>
                  <a:pt x="4" y="217"/>
                </a:lnTo>
                <a:lnTo>
                  <a:pt x="7" y="217"/>
                </a:lnTo>
                <a:lnTo>
                  <a:pt x="12" y="215"/>
                </a:lnTo>
                <a:lnTo>
                  <a:pt x="18" y="213"/>
                </a:lnTo>
                <a:lnTo>
                  <a:pt x="25" y="211"/>
                </a:lnTo>
                <a:lnTo>
                  <a:pt x="36" y="207"/>
                </a:lnTo>
                <a:lnTo>
                  <a:pt x="41" y="205"/>
                </a:lnTo>
                <a:lnTo>
                  <a:pt x="45" y="208"/>
                </a:lnTo>
                <a:lnTo>
                  <a:pt x="48" y="210"/>
                </a:lnTo>
                <a:lnTo>
                  <a:pt x="51" y="212"/>
                </a:lnTo>
                <a:lnTo>
                  <a:pt x="53" y="213"/>
                </a:lnTo>
                <a:lnTo>
                  <a:pt x="56" y="214"/>
                </a:lnTo>
                <a:lnTo>
                  <a:pt x="59" y="215"/>
                </a:lnTo>
                <a:lnTo>
                  <a:pt x="62" y="215"/>
                </a:lnTo>
                <a:lnTo>
                  <a:pt x="66" y="215"/>
                </a:lnTo>
                <a:lnTo>
                  <a:pt x="66" y="219"/>
                </a:lnTo>
                <a:lnTo>
                  <a:pt x="66" y="222"/>
                </a:lnTo>
                <a:lnTo>
                  <a:pt x="67" y="225"/>
                </a:lnTo>
                <a:lnTo>
                  <a:pt x="69" y="228"/>
                </a:lnTo>
                <a:lnTo>
                  <a:pt x="70" y="231"/>
                </a:lnTo>
                <a:lnTo>
                  <a:pt x="72" y="233"/>
                </a:lnTo>
                <a:lnTo>
                  <a:pt x="74" y="235"/>
                </a:lnTo>
                <a:lnTo>
                  <a:pt x="76" y="237"/>
                </a:lnTo>
                <a:lnTo>
                  <a:pt x="85" y="243"/>
                </a:lnTo>
                <a:lnTo>
                  <a:pt x="91" y="24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2" name="Freeform 236"/>
          <p:cNvSpPr>
            <a:spLocks/>
          </p:cNvSpPr>
          <p:nvPr>
            <p:custDataLst>
              <p:tags r:id="rId163"/>
            </p:custDataLst>
          </p:nvPr>
        </p:nvSpPr>
        <p:spPr bwMode="auto">
          <a:xfrm>
            <a:off x="3709988" y="3189089"/>
            <a:ext cx="414337" cy="468313"/>
          </a:xfrm>
          <a:custGeom>
            <a:avLst/>
            <a:gdLst>
              <a:gd name="T0" fmla="*/ 2147483647 w 948"/>
              <a:gd name="T1" fmla="*/ 2147483647 h 893"/>
              <a:gd name="T2" fmla="*/ 2147483647 w 948"/>
              <a:gd name="T3" fmla="*/ 2147483647 h 893"/>
              <a:gd name="T4" fmla="*/ 2147483647 w 948"/>
              <a:gd name="T5" fmla="*/ 2147483647 h 893"/>
              <a:gd name="T6" fmla="*/ 2147483647 w 948"/>
              <a:gd name="T7" fmla="*/ 2147483647 h 893"/>
              <a:gd name="T8" fmla="*/ 2147483647 w 948"/>
              <a:gd name="T9" fmla="*/ 2147483647 h 893"/>
              <a:gd name="T10" fmla="*/ 2147483647 w 948"/>
              <a:gd name="T11" fmla="*/ 2147483647 h 893"/>
              <a:gd name="T12" fmla="*/ 2147483647 w 948"/>
              <a:gd name="T13" fmla="*/ 2147483647 h 893"/>
              <a:gd name="T14" fmla="*/ 2147483647 w 948"/>
              <a:gd name="T15" fmla="*/ 2147483647 h 893"/>
              <a:gd name="T16" fmla="*/ 2147483647 w 948"/>
              <a:gd name="T17" fmla="*/ 2147483647 h 893"/>
              <a:gd name="T18" fmla="*/ 2147483647 w 948"/>
              <a:gd name="T19" fmla="*/ 2147483647 h 893"/>
              <a:gd name="T20" fmla="*/ 2147483647 w 948"/>
              <a:gd name="T21" fmla="*/ 2147483647 h 893"/>
              <a:gd name="T22" fmla="*/ 2147483647 w 948"/>
              <a:gd name="T23" fmla="*/ 2147483647 h 893"/>
              <a:gd name="T24" fmla="*/ 2147483647 w 948"/>
              <a:gd name="T25" fmla="*/ 2147483647 h 893"/>
              <a:gd name="T26" fmla="*/ 2147483647 w 948"/>
              <a:gd name="T27" fmla="*/ 2147483647 h 893"/>
              <a:gd name="T28" fmla="*/ 2147483647 w 948"/>
              <a:gd name="T29" fmla="*/ 2147483647 h 893"/>
              <a:gd name="T30" fmla="*/ 2147483647 w 948"/>
              <a:gd name="T31" fmla="*/ 2147483647 h 893"/>
              <a:gd name="T32" fmla="*/ 2147483647 w 948"/>
              <a:gd name="T33" fmla="*/ 2147483647 h 893"/>
              <a:gd name="T34" fmla="*/ 2147483647 w 948"/>
              <a:gd name="T35" fmla="*/ 2147483647 h 893"/>
              <a:gd name="T36" fmla="*/ 2147483647 w 948"/>
              <a:gd name="T37" fmla="*/ 2147483647 h 893"/>
              <a:gd name="T38" fmla="*/ 2147483647 w 948"/>
              <a:gd name="T39" fmla="*/ 2147483647 h 893"/>
              <a:gd name="T40" fmla="*/ 2147483647 w 948"/>
              <a:gd name="T41" fmla="*/ 2147483647 h 893"/>
              <a:gd name="T42" fmla="*/ 2147483647 w 948"/>
              <a:gd name="T43" fmla="*/ 2147483647 h 893"/>
              <a:gd name="T44" fmla="*/ 2147483647 w 948"/>
              <a:gd name="T45" fmla="*/ 2147483647 h 893"/>
              <a:gd name="T46" fmla="*/ 2147483647 w 948"/>
              <a:gd name="T47" fmla="*/ 2147483647 h 893"/>
              <a:gd name="T48" fmla="*/ 2147483647 w 948"/>
              <a:gd name="T49" fmla="*/ 2147483647 h 893"/>
              <a:gd name="T50" fmla="*/ 2147483647 w 948"/>
              <a:gd name="T51" fmla="*/ 2147483647 h 893"/>
              <a:gd name="T52" fmla="*/ 2147483647 w 948"/>
              <a:gd name="T53" fmla="*/ 2147483647 h 893"/>
              <a:gd name="T54" fmla="*/ 2147483647 w 948"/>
              <a:gd name="T55" fmla="*/ 2147483647 h 893"/>
              <a:gd name="T56" fmla="*/ 2147483647 w 948"/>
              <a:gd name="T57" fmla="*/ 2147483647 h 893"/>
              <a:gd name="T58" fmla="*/ 2147483647 w 948"/>
              <a:gd name="T59" fmla="*/ 2147483647 h 893"/>
              <a:gd name="T60" fmla="*/ 2147483647 w 948"/>
              <a:gd name="T61" fmla="*/ 2147483647 h 893"/>
              <a:gd name="T62" fmla="*/ 2147483647 w 948"/>
              <a:gd name="T63" fmla="*/ 2147483647 h 893"/>
              <a:gd name="T64" fmla="*/ 2147483647 w 948"/>
              <a:gd name="T65" fmla="*/ 2147483647 h 893"/>
              <a:gd name="T66" fmla="*/ 2147483647 w 948"/>
              <a:gd name="T67" fmla="*/ 2147483647 h 893"/>
              <a:gd name="T68" fmla="*/ 2147483647 w 948"/>
              <a:gd name="T69" fmla="*/ 2147483647 h 893"/>
              <a:gd name="T70" fmla="*/ 2147483647 w 948"/>
              <a:gd name="T71" fmla="*/ 2147483647 h 893"/>
              <a:gd name="T72" fmla="*/ 2147483647 w 948"/>
              <a:gd name="T73" fmla="*/ 2147483647 h 893"/>
              <a:gd name="T74" fmla="*/ 2147483647 w 948"/>
              <a:gd name="T75" fmla="*/ 2147483647 h 893"/>
              <a:gd name="T76" fmla="*/ 2147483647 w 948"/>
              <a:gd name="T77" fmla="*/ 2147483647 h 893"/>
              <a:gd name="T78" fmla="*/ 2147483647 w 948"/>
              <a:gd name="T79" fmla="*/ 2147483647 h 893"/>
              <a:gd name="T80" fmla="*/ 2147483647 w 948"/>
              <a:gd name="T81" fmla="*/ 2147483647 h 893"/>
              <a:gd name="T82" fmla="*/ 2147483647 w 948"/>
              <a:gd name="T83" fmla="*/ 2147483647 h 893"/>
              <a:gd name="T84" fmla="*/ 2147483647 w 948"/>
              <a:gd name="T85" fmla="*/ 2147483647 h 893"/>
              <a:gd name="T86" fmla="*/ 2147483647 w 948"/>
              <a:gd name="T87" fmla="*/ 2147483647 h 893"/>
              <a:gd name="T88" fmla="*/ 2147483647 w 948"/>
              <a:gd name="T89" fmla="*/ 2147483647 h 893"/>
              <a:gd name="T90" fmla="*/ 2147483647 w 948"/>
              <a:gd name="T91" fmla="*/ 2147483647 h 893"/>
              <a:gd name="T92" fmla="*/ 2147483647 w 948"/>
              <a:gd name="T93" fmla="*/ 2147483647 h 893"/>
              <a:gd name="T94" fmla="*/ 2147483647 w 948"/>
              <a:gd name="T95" fmla="*/ 2147483647 h 893"/>
              <a:gd name="T96" fmla="*/ 2147483647 w 948"/>
              <a:gd name="T97" fmla="*/ 2147483647 h 893"/>
              <a:gd name="T98" fmla="*/ 2147483647 w 948"/>
              <a:gd name="T99" fmla="*/ 2147483647 h 893"/>
              <a:gd name="T100" fmla="*/ 2147483647 w 948"/>
              <a:gd name="T101" fmla="*/ 2147483647 h 893"/>
              <a:gd name="T102" fmla="*/ 2147483647 w 948"/>
              <a:gd name="T103" fmla="*/ 2147483647 h 893"/>
              <a:gd name="T104" fmla="*/ 2147483647 w 948"/>
              <a:gd name="T105" fmla="*/ 2147483647 h 893"/>
              <a:gd name="T106" fmla="*/ 2147483647 w 948"/>
              <a:gd name="T107" fmla="*/ 2147483647 h 893"/>
              <a:gd name="T108" fmla="*/ 2147483647 w 948"/>
              <a:gd name="T109" fmla="*/ 2147483647 h 893"/>
              <a:gd name="T110" fmla="*/ 2147483647 w 948"/>
              <a:gd name="T111" fmla="*/ 2147483647 h 893"/>
              <a:gd name="T112" fmla="*/ 2147483647 w 948"/>
              <a:gd name="T113" fmla="*/ 2147483647 h 893"/>
              <a:gd name="T114" fmla="*/ 2147483647 w 948"/>
              <a:gd name="T115" fmla="*/ 2147483647 h 893"/>
              <a:gd name="T116" fmla="*/ 2147483647 w 948"/>
              <a:gd name="T117" fmla="*/ 2147483647 h 89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948" h="893">
                <a:moveTo>
                  <a:pt x="54" y="788"/>
                </a:moveTo>
                <a:lnTo>
                  <a:pt x="74" y="788"/>
                </a:lnTo>
                <a:lnTo>
                  <a:pt x="90" y="788"/>
                </a:lnTo>
                <a:lnTo>
                  <a:pt x="100" y="788"/>
                </a:lnTo>
                <a:lnTo>
                  <a:pt x="106" y="788"/>
                </a:lnTo>
                <a:lnTo>
                  <a:pt x="121" y="788"/>
                </a:lnTo>
                <a:lnTo>
                  <a:pt x="135" y="787"/>
                </a:lnTo>
                <a:lnTo>
                  <a:pt x="140" y="785"/>
                </a:lnTo>
                <a:lnTo>
                  <a:pt x="146" y="783"/>
                </a:lnTo>
                <a:lnTo>
                  <a:pt x="150" y="780"/>
                </a:lnTo>
                <a:lnTo>
                  <a:pt x="152" y="776"/>
                </a:lnTo>
                <a:lnTo>
                  <a:pt x="186" y="776"/>
                </a:lnTo>
                <a:lnTo>
                  <a:pt x="189" y="788"/>
                </a:lnTo>
                <a:lnTo>
                  <a:pt x="193" y="800"/>
                </a:lnTo>
                <a:lnTo>
                  <a:pt x="197" y="813"/>
                </a:lnTo>
                <a:lnTo>
                  <a:pt x="204" y="825"/>
                </a:lnTo>
                <a:lnTo>
                  <a:pt x="207" y="830"/>
                </a:lnTo>
                <a:lnTo>
                  <a:pt x="212" y="835"/>
                </a:lnTo>
                <a:lnTo>
                  <a:pt x="216" y="839"/>
                </a:lnTo>
                <a:lnTo>
                  <a:pt x="221" y="843"/>
                </a:lnTo>
                <a:lnTo>
                  <a:pt x="226" y="846"/>
                </a:lnTo>
                <a:lnTo>
                  <a:pt x="233" y="848"/>
                </a:lnTo>
                <a:lnTo>
                  <a:pt x="239" y="849"/>
                </a:lnTo>
                <a:lnTo>
                  <a:pt x="246" y="850"/>
                </a:lnTo>
                <a:lnTo>
                  <a:pt x="246" y="862"/>
                </a:lnTo>
                <a:lnTo>
                  <a:pt x="246" y="871"/>
                </a:lnTo>
                <a:lnTo>
                  <a:pt x="246" y="881"/>
                </a:lnTo>
                <a:lnTo>
                  <a:pt x="246" y="893"/>
                </a:lnTo>
                <a:lnTo>
                  <a:pt x="326" y="893"/>
                </a:lnTo>
                <a:lnTo>
                  <a:pt x="326" y="889"/>
                </a:lnTo>
                <a:lnTo>
                  <a:pt x="328" y="884"/>
                </a:lnTo>
                <a:lnTo>
                  <a:pt x="330" y="880"/>
                </a:lnTo>
                <a:lnTo>
                  <a:pt x="334" y="876"/>
                </a:lnTo>
                <a:lnTo>
                  <a:pt x="339" y="868"/>
                </a:lnTo>
                <a:lnTo>
                  <a:pt x="346" y="862"/>
                </a:lnTo>
                <a:lnTo>
                  <a:pt x="347" y="871"/>
                </a:lnTo>
                <a:lnTo>
                  <a:pt x="348" y="880"/>
                </a:lnTo>
                <a:lnTo>
                  <a:pt x="349" y="884"/>
                </a:lnTo>
                <a:lnTo>
                  <a:pt x="348" y="888"/>
                </a:lnTo>
                <a:lnTo>
                  <a:pt x="348" y="891"/>
                </a:lnTo>
                <a:lnTo>
                  <a:pt x="346" y="893"/>
                </a:lnTo>
                <a:lnTo>
                  <a:pt x="358" y="893"/>
                </a:lnTo>
                <a:lnTo>
                  <a:pt x="371" y="893"/>
                </a:lnTo>
                <a:lnTo>
                  <a:pt x="381" y="893"/>
                </a:lnTo>
                <a:lnTo>
                  <a:pt x="385" y="893"/>
                </a:lnTo>
                <a:lnTo>
                  <a:pt x="392" y="881"/>
                </a:lnTo>
                <a:lnTo>
                  <a:pt x="397" y="868"/>
                </a:lnTo>
                <a:lnTo>
                  <a:pt x="401" y="854"/>
                </a:lnTo>
                <a:lnTo>
                  <a:pt x="404" y="841"/>
                </a:lnTo>
                <a:lnTo>
                  <a:pt x="408" y="813"/>
                </a:lnTo>
                <a:lnTo>
                  <a:pt x="412" y="788"/>
                </a:lnTo>
                <a:lnTo>
                  <a:pt x="415" y="782"/>
                </a:lnTo>
                <a:lnTo>
                  <a:pt x="418" y="776"/>
                </a:lnTo>
                <a:lnTo>
                  <a:pt x="424" y="771"/>
                </a:lnTo>
                <a:lnTo>
                  <a:pt x="428" y="767"/>
                </a:lnTo>
                <a:lnTo>
                  <a:pt x="440" y="759"/>
                </a:lnTo>
                <a:lnTo>
                  <a:pt x="452" y="754"/>
                </a:lnTo>
                <a:lnTo>
                  <a:pt x="464" y="750"/>
                </a:lnTo>
                <a:lnTo>
                  <a:pt x="475" y="746"/>
                </a:lnTo>
                <a:lnTo>
                  <a:pt x="485" y="743"/>
                </a:lnTo>
                <a:lnTo>
                  <a:pt x="492" y="739"/>
                </a:lnTo>
                <a:lnTo>
                  <a:pt x="496" y="734"/>
                </a:lnTo>
                <a:lnTo>
                  <a:pt x="501" y="729"/>
                </a:lnTo>
                <a:lnTo>
                  <a:pt x="505" y="723"/>
                </a:lnTo>
                <a:lnTo>
                  <a:pt x="508" y="716"/>
                </a:lnTo>
                <a:lnTo>
                  <a:pt x="515" y="702"/>
                </a:lnTo>
                <a:lnTo>
                  <a:pt x="521" y="690"/>
                </a:lnTo>
                <a:lnTo>
                  <a:pt x="528" y="678"/>
                </a:lnTo>
                <a:lnTo>
                  <a:pt x="535" y="668"/>
                </a:lnTo>
                <a:lnTo>
                  <a:pt x="539" y="664"/>
                </a:lnTo>
                <a:lnTo>
                  <a:pt x="542" y="662"/>
                </a:lnTo>
                <a:lnTo>
                  <a:pt x="547" y="660"/>
                </a:lnTo>
                <a:lnTo>
                  <a:pt x="551" y="659"/>
                </a:lnTo>
                <a:lnTo>
                  <a:pt x="562" y="660"/>
                </a:lnTo>
                <a:lnTo>
                  <a:pt x="572" y="659"/>
                </a:lnTo>
                <a:lnTo>
                  <a:pt x="581" y="657"/>
                </a:lnTo>
                <a:lnTo>
                  <a:pt x="588" y="653"/>
                </a:lnTo>
                <a:lnTo>
                  <a:pt x="605" y="644"/>
                </a:lnTo>
                <a:lnTo>
                  <a:pt x="620" y="634"/>
                </a:lnTo>
                <a:lnTo>
                  <a:pt x="629" y="629"/>
                </a:lnTo>
                <a:lnTo>
                  <a:pt x="639" y="624"/>
                </a:lnTo>
                <a:lnTo>
                  <a:pt x="649" y="620"/>
                </a:lnTo>
                <a:lnTo>
                  <a:pt x="661" y="616"/>
                </a:lnTo>
                <a:lnTo>
                  <a:pt x="674" y="613"/>
                </a:lnTo>
                <a:lnTo>
                  <a:pt x="688" y="610"/>
                </a:lnTo>
                <a:lnTo>
                  <a:pt x="706" y="609"/>
                </a:lnTo>
                <a:lnTo>
                  <a:pt x="724" y="610"/>
                </a:lnTo>
                <a:lnTo>
                  <a:pt x="777" y="610"/>
                </a:lnTo>
                <a:lnTo>
                  <a:pt x="783" y="606"/>
                </a:lnTo>
                <a:lnTo>
                  <a:pt x="788" y="602"/>
                </a:lnTo>
                <a:lnTo>
                  <a:pt x="795" y="600"/>
                </a:lnTo>
                <a:lnTo>
                  <a:pt x="800" y="598"/>
                </a:lnTo>
                <a:lnTo>
                  <a:pt x="815" y="594"/>
                </a:lnTo>
                <a:lnTo>
                  <a:pt x="830" y="592"/>
                </a:lnTo>
                <a:lnTo>
                  <a:pt x="845" y="591"/>
                </a:lnTo>
                <a:lnTo>
                  <a:pt x="863" y="590"/>
                </a:lnTo>
                <a:lnTo>
                  <a:pt x="879" y="588"/>
                </a:lnTo>
                <a:lnTo>
                  <a:pt x="897" y="585"/>
                </a:lnTo>
                <a:lnTo>
                  <a:pt x="901" y="583"/>
                </a:lnTo>
                <a:lnTo>
                  <a:pt x="906" y="580"/>
                </a:lnTo>
                <a:lnTo>
                  <a:pt x="909" y="577"/>
                </a:lnTo>
                <a:lnTo>
                  <a:pt x="913" y="574"/>
                </a:lnTo>
                <a:lnTo>
                  <a:pt x="920" y="565"/>
                </a:lnTo>
                <a:lnTo>
                  <a:pt x="925" y="555"/>
                </a:lnTo>
                <a:lnTo>
                  <a:pt x="931" y="544"/>
                </a:lnTo>
                <a:lnTo>
                  <a:pt x="935" y="531"/>
                </a:lnTo>
                <a:lnTo>
                  <a:pt x="940" y="518"/>
                </a:lnTo>
                <a:lnTo>
                  <a:pt x="943" y="504"/>
                </a:lnTo>
                <a:lnTo>
                  <a:pt x="945" y="490"/>
                </a:lnTo>
                <a:lnTo>
                  <a:pt x="947" y="475"/>
                </a:lnTo>
                <a:lnTo>
                  <a:pt x="948" y="461"/>
                </a:lnTo>
                <a:lnTo>
                  <a:pt x="948" y="447"/>
                </a:lnTo>
                <a:lnTo>
                  <a:pt x="948" y="434"/>
                </a:lnTo>
                <a:lnTo>
                  <a:pt x="947" y="421"/>
                </a:lnTo>
                <a:lnTo>
                  <a:pt x="945" y="410"/>
                </a:lnTo>
                <a:lnTo>
                  <a:pt x="943" y="400"/>
                </a:lnTo>
                <a:lnTo>
                  <a:pt x="943" y="363"/>
                </a:lnTo>
                <a:lnTo>
                  <a:pt x="939" y="362"/>
                </a:lnTo>
                <a:lnTo>
                  <a:pt x="931" y="359"/>
                </a:lnTo>
                <a:lnTo>
                  <a:pt x="922" y="356"/>
                </a:lnTo>
                <a:lnTo>
                  <a:pt x="912" y="350"/>
                </a:lnTo>
                <a:lnTo>
                  <a:pt x="888" y="337"/>
                </a:lnTo>
                <a:lnTo>
                  <a:pt x="862" y="322"/>
                </a:lnTo>
                <a:lnTo>
                  <a:pt x="835" y="305"/>
                </a:lnTo>
                <a:lnTo>
                  <a:pt x="811" y="290"/>
                </a:lnTo>
                <a:lnTo>
                  <a:pt x="794" y="278"/>
                </a:lnTo>
                <a:lnTo>
                  <a:pt x="784" y="271"/>
                </a:lnTo>
                <a:lnTo>
                  <a:pt x="764" y="240"/>
                </a:lnTo>
                <a:lnTo>
                  <a:pt x="738" y="216"/>
                </a:lnTo>
                <a:lnTo>
                  <a:pt x="405" y="0"/>
                </a:lnTo>
                <a:lnTo>
                  <a:pt x="408" y="6"/>
                </a:lnTo>
                <a:lnTo>
                  <a:pt x="412" y="12"/>
                </a:lnTo>
                <a:lnTo>
                  <a:pt x="339" y="12"/>
                </a:lnTo>
                <a:lnTo>
                  <a:pt x="341" y="36"/>
                </a:lnTo>
                <a:lnTo>
                  <a:pt x="348" y="102"/>
                </a:lnTo>
                <a:lnTo>
                  <a:pt x="358" y="193"/>
                </a:lnTo>
                <a:lnTo>
                  <a:pt x="368" y="299"/>
                </a:lnTo>
                <a:lnTo>
                  <a:pt x="379" y="405"/>
                </a:lnTo>
                <a:lnTo>
                  <a:pt x="386" y="498"/>
                </a:lnTo>
                <a:lnTo>
                  <a:pt x="390" y="535"/>
                </a:lnTo>
                <a:lnTo>
                  <a:pt x="392" y="565"/>
                </a:lnTo>
                <a:lnTo>
                  <a:pt x="393" y="583"/>
                </a:lnTo>
                <a:lnTo>
                  <a:pt x="392" y="591"/>
                </a:lnTo>
                <a:lnTo>
                  <a:pt x="93" y="591"/>
                </a:lnTo>
                <a:lnTo>
                  <a:pt x="88" y="597"/>
                </a:lnTo>
                <a:lnTo>
                  <a:pt x="82" y="603"/>
                </a:lnTo>
                <a:lnTo>
                  <a:pt x="79" y="606"/>
                </a:lnTo>
                <a:lnTo>
                  <a:pt x="76" y="608"/>
                </a:lnTo>
                <a:lnTo>
                  <a:pt x="71" y="609"/>
                </a:lnTo>
                <a:lnTo>
                  <a:pt x="67" y="610"/>
                </a:lnTo>
                <a:lnTo>
                  <a:pt x="64" y="609"/>
                </a:lnTo>
                <a:lnTo>
                  <a:pt x="60" y="608"/>
                </a:lnTo>
                <a:lnTo>
                  <a:pt x="57" y="607"/>
                </a:lnTo>
                <a:lnTo>
                  <a:pt x="55" y="604"/>
                </a:lnTo>
                <a:lnTo>
                  <a:pt x="51" y="598"/>
                </a:lnTo>
                <a:lnTo>
                  <a:pt x="49" y="591"/>
                </a:lnTo>
                <a:lnTo>
                  <a:pt x="47" y="578"/>
                </a:lnTo>
                <a:lnTo>
                  <a:pt x="47" y="573"/>
                </a:lnTo>
                <a:lnTo>
                  <a:pt x="40" y="581"/>
                </a:lnTo>
                <a:lnTo>
                  <a:pt x="36" y="590"/>
                </a:lnTo>
                <a:lnTo>
                  <a:pt x="33" y="598"/>
                </a:lnTo>
                <a:lnTo>
                  <a:pt x="29" y="605"/>
                </a:lnTo>
                <a:lnTo>
                  <a:pt x="26" y="612"/>
                </a:lnTo>
                <a:lnTo>
                  <a:pt x="22" y="618"/>
                </a:lnTo>
                <a:lnTo>
                  <a:pt x="15" y="623"/>
                </a:lnTo>
                <a:lnTo>
                  <a:pt x="6" y="628"/>
                </a:lnTo>
                <a:lnTo>
                  <a:pt x="0" y="709"/>
                </a:lnTo>
                <a:lnTo>
                  <a:pt x="67" y="733"/>
                </a:lnTo>
                <a:lnTo>
                  <a:pt x="65" y="738"/>
                </a:lnTo>
                <a:lnTo>
                  <a:pt x="62" y="743"/>
                </a:lnTo>
                <a:lnTo>
                  <a:pt x="61" y="748"/>
                </a:lnTo>
                <a:lnTo>
                  <a:pt x="61" y="753"/>
                </a:lnTo>
                <a:lnTo>
                  <a:pt x="61" y="757"/>
                </a:lnTo>
                <a:lnTo>
                  <a:pt x="62" y="760"/>
                </a:lnTo>
                <a:lnTo>
                  <a:pt x="65" y="763"/>
                </a:lnTo>
                <a:lnTo>
                  <a:pt x="67" y="764"/>
                </a:lnTo>
                <a:lnTo>
                  <a:pt x="54" y="78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3" name="Freeform 237"/>
          <p:cNvSpPr>
            <a:spLocks/>
          </p:cNvSpPr>
          <p:nvPr>
            <p:custDataLst>
              <p:tags r:id="rId164"/>
            </p:custDataLst>
          </p:nvPr>
        </p:nvSpPr>
        <p:spPr bwMode="auto">
          <a:xfrm>
            <a:off x="3808413" y="2795389"/>
            <a:ext cx="493712" cy="579438"/>
          </a:xfrm>
          <a:custGeom>
            <a:avLst/>
            <a:gdLst>
              <a:gd name="T0" fmla="*/ 2147483647 w 373"/>
              <a:gd name="T1" fmla="*/ 2147483647 h 370"/>
              <a:gd name="T2" fmla="*/ 2147483647 w 373"/>
              <a:gd name="T3" fmla="*/ 2147483647 h 370"/>
              <a:gd name="T4" fmla="*/ 2147483647 w 373"/>
              <a:gd name="T5" fmla="*/ 2147483647 h 370"/>
              <a:gd name="T6" fmla="*/ 2147483647 w 373"/>
              <a:gd name="T7" fmla="*/ 2147483647 h 370"/>
              <a:gd name="T8" fmla="*/ 2147483647 w 373"/>
              <a:gd name="T9" fmla="*/ 2147483647 h 370"/>
              <a:gd name="T10" fmla="*/ 2147483647 w 373"/>
              <a:gd name="T11" fmla="*/ 2147483647 h 370"/>
              <a:gd name="T12" fmla="*/ 2147483647 w 373"/>
              <a:gd name="T13" fmla="*/ 2147483647 h 370"/>
              <a:gd name="T14" fmla="*/ 2147483647 w 373"/>
              <a:gd name="T15" fmla="*/ 2147483647 h 370"/>
              <a:gd name="T16" fmla="*/ 2147483647 w 373"/>
              <a:gd name="T17" fmla="*/ 2147483647 h 370"/>
              <a:gd name="T18" fmla="*/ 2147483647 w 373"/>
              <a:gd name="T19" fmla="*/ 2147483647 h 370"/>
              <a:gd name="T20" fmla="*/ 2147483647 w 373"/>
              <a:gd name="T21" fmla="*/ 2147483647 h 370"/>
              <a:gd name="T22" fmla="*/ 2147483647 w 373"/>
              <a:gd name="T23" fmla="*/ 2147483647 h 370"/>
              <a:gd name="T24" fmla="*/ 2147483647 w 373"/>
              <a:gd name="T25" fmla="*/ 2147483647 h 370"/>
              <a:gd name="T26" fmla="*/ 2147483647 w 373"/>
              <a:gd name="T27" fmla="*/ 2147483647 h 370"/>
              <a:gd name="T28" fmla="*/ 2147483647 w 373"/>
              <a:gd name="T29" fmla="*/ 2147483647 h 370"/>
              <a:gd name="T30" fmla="*/ 2147483647 w 373"/>
              <a:gd name="T31" fmla="*/ 2147483647 h 370"/>
              <a:gd name="T32" fmla="*/ 2147483647 w 373"/>
              <a:gd name="T33" fmla="*/ 2147483647 h 370"/>
              <a:gd name="T34" fmla="*/ 2147483647 w 373"/>
              <a:gd name="T35" fmla="*/ 2147483647 h 370"/>
              <a:gd name="T36" fmla="*/ 2147483647 w 373"/>
              <a:gd name="T37" fmla="*/ 2147483647 h 370"/>
              <a:gd name="T38" fmla="*/ 2147483647 w 373"/>
              <a:gd name="T39" fmla="*/ 2147483647 h 370"/>
              <a:gd name="T40" fmla="*/ 2147483647 w 373"/>
              <a:gd name="T41" fmla="*/ 2147483647 h 370"/>
              <a:gd name="T42" fmla="*/ 2147483647 w 373"/>
              <a:gd name="T43" fmla="*/ 2147483647 h 370"/>
              <a:gd name="T44" fmla="*/ 2147483647 w 373"/>
              <a:gd name="T45" fmla="*/ 2147483647 h 370"/>
              <a:gd name="T46" fmla="*/ 2147483647 w 373"/>
              <a:gd name="T47" fmla="*/ 2147483647 h 370"/>
              <a:gd name="T48" fmla="*/ 2147483647 w 373"/>
              <a:gd name="T49" fmla="*/ 2147483647 h 370"/>
              <a:gd name="T50" fmla="*/ 2147483647 w 373"/>
              <a:gd name="T51" fmla="*/ 2147483647 h 370"/>
              <a:gd name="T52" fmla="*/ 2147483647 w 373"/>
              <a:gd name="T53" fmla="*/ 2147483647 h 370"/>
              <a:gd name="T54" fmla="*/ 2147483647 w 373"/>
              <a:gd name="T55" fmla="*/ 2147483647 h 370"/>
              <a:gd name="T56" fmla="*/ 2147483647 w 373"/>
              <a:gd name="T57" fmla="*/ 2147483647 h 370"/>
              <a:gd name="T58" fmla="*/ 2147483647 w 373"/>
              <a:gd name="T59" fmla="*/ 2147483647 h 370"/>
              <a:gd name="T60" fmla="*/ 2147483647 w 373"/>
              <a:gd name="T61" fmla="*/ 2147483647 h 370"/>
              <a:gd name="T62" fmla="*/ 2147483647 w 373"/>
              <a:gd name="T63" fmla="*/ 2147483647 h 370"/>
              <a:gd name="T64" fmla="*/ 2147483647 w 373"/>
              <a:gd name="T65" fmla="*/ 2147483647 h 370"/>
              <a:gd name="T66" fmla="*/ 2147483647 w 373"/>
              <a:gd name="T67" fmla="*/ 2147483647 h 370"/>
              <a:gd name="T68" fmla="*/ 2147483647 w 373"/>
              <a:gd name="T69" fmla="*/ 2147483647 h 370"/>
              <a:gd name="T70" fmla="*/ 2147483647 w 373"/>
              <a:gd name="T71" fmla="*/ 2147483647 h 370"/>
              <a:gd name="T72" fmla="*/ 2147483647 w 373"/>
              <a:gd name="T73" fmla="*/ 2147483647 h 370"/>
              <a:gd name="T74" fmla="*/ 2147483647 w 373"/>
              <a:gd name="T75" fmla="*/ 2147483647 h 370"/>
              <a:gd name="T76" fmla="*/ 2147483647 w 373"/>
              <a:gd name="T77" fmla="*/ 2147483647 h 370"/>
              <a:gd name="T78" fmla="*/ 2147483647 w 373"/>
              <a:gd name="T79" fmla="*/ 2147483647 h 370"/>
              <a:gd name="T80" fmla="*/ 2147483647 w 373"/>
              <a:gd name="T81" fmla="*/ 2147483647 h 370"/>
              <a:gd name="T82" fmla="*/ 2147483647 w 373"/>
              <a:gd name="T83" fmla="*/ 2147483647 h 370"/>
              <a:gd name="T84" fmla="*/ 2147483647 w 373"/>
              <a:gd name="T85" fmla="*/ 2147483647 h 370"/>
              <a:gd name="T86" fmla="*/ 2147483647 w 373"/>
              <a:gd name="T87" fmla="*/ 2147483647 h 370"/>
              <a:gd name="T88" fmla="*/ 0 w 373"/>
              <a:gd name="T89" fmla="*/ 2147483647 h 370"/>
              <a:gd name="T90" fmla="*/ 2147483647 w 373"/>
              <a:gd name="T91" fmla="*/ 2147483647 h 370"/>
              <a:gd name="T92" fmla="*/ 2147483647 w 373"/>
              <a:gd name="T93" fmla="*/ 2147483647 h 370"/>
              <a:gd name="T94" fmla="*/ 2147483647 w 373"/>
              <a:gd name="T95" fmla="*/ 2147483647 h 37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73" h="370">
                <a:moveTo>
                  <a:pt x="235" y="370"/>
                </a:moveTo>
                <a:lnTo>
                  <a:pt x="237" y="369"/>
                </a:lnTo>
                <a:lnTo>
                  <a:pt x="238" y="367"/>
                </a:lnTo>
                <a:lnTo>
                  <a:pt x="240" y="366"/>
                </a:lnTo>
                <a:lnTo>
                  <a:pt x="241" y="366"/>
                </a:lnTo>
                <a:lnTo>
                  <a:pt x="242" y="365"/>
                </a:lnTo>
                <a:lnTo>
                  <a:pt x="244" y="365"/>
                </a:lnTo>
                <a:lnTo>
                  <a:pt x="245" y="365"/>
                </a:lnTo>
                <a:lnTo>
                  <a:pt x="249" y="366"/>
                </a:lnTo>
                <a:lnTo>
                  <a:pt x="252" y="367"/>
                </a:lnTo>
                <a:lnTo>
                  <a:pt x="255" y="368"/>
                </a:lnTo>
                <a:lnTo>
                  <a:pt x="257" y="370"/>
                </a:lnTo>
                <a:lnTo>
                  <a:pt x="373" y="282"/>
                </a:lnTo>
                <a:lnTo>
                  <a:pt x="373" y="279"/>
                </a:lnTo>
                <a:lnTo>
                  <a:pt x="372" y="277"/>
                </a:lnTo>
                <a:lnTo>
                  <a:pt x="372" y="275"/>
                </a:lnTo>
                <a:lnTo>
                  <a:pt x="371" y="273"/>
                </a:lnTo>
                <a:lnTo>
                  <a:pt x="370" y="271"/>
                </a:lnTo>
                <a:lnTo>
                  <a:pt x="369" y="270"/>
                </a:lnTo>
                <a:lnTo>
                  <a:pt x="368" y="268"/>
                </a:lnTo>
                <a:lnTo>
                  <a:pt x="367" y="267"/>
                </a:lnTo>
                <a:lnTo>
                  <a:pt x="364" y="265"/>
                </a:lnTo>
                <a:lnTo>
                  <a:pt x="361" y="264"/>
                </a:lnTo>
                <a:lnTo>
                  <a:pt x="358" y="262"/>
                </a:lnTo>
                <a:lnTo>
                  <a:pt x="354" y="261"/>
                </a:lnTo>
                <a:lnTo>
                  <a:pt x="351" y="260"/>
                </a:lnTo>
                <a:lnTo>
                  <a:pt x="347" y="259"/>
                </a:lnTo>
                <a:lnTo>
                  <a:pt x="344" y="258"/>
                </a:lnTo>
                <a:lnTo>
                  <a:pt x="342" y="256"/>
                </a:lnTo>
                <a:lnTo>
                  <a:pt x="340" y="255"/>
                </a:lnTo>
                <a:lnTo>
                  <a:pt x="339" y="254"/>
                </a:lnTo>
                <a:lnTo>
                  <a:pt x="338" y="252"/>
                </a:lnTo>
                <a:lnTo>
                  <a:pt x="337" y="251"/>
                </a:lnTo>
                <a:lnTo>
                  <a:pt x="337" y="249"/>
                </a:lnTo>
                <a:lnTo>
                  <a:pt x="336" y="247"/>
                </a:lnTo>
                <a:lnTo>
                  <a:pt x="336" y="245"/>
                </a:lnTo>
                <a:lnTo>
                  <a:pt x="336" y="243"/>
                </a:lnTo>
                <a:lnTo>
                  <a:pt x="336" y="235"/>
                </a:lnTo>
                <a:lnTo>
                  <a:pt x="337" y="228"/>
                </a:lnTo>
                <a:lnTo>
                  <a:pt x="338" y="220"/>
                </a:lnTo>
                <a:lnTo>
                  <a:pt x="338" y="214"/>
                </a:lnTo>
                <a:lnTo>
                  <a:pt x="338" y="205"/>
                </a:lnTo>
                <a:lnTo>
                  <a:pt x="337" y="196"/>
                </a:lnTo>
                <a:lnTo>
                  <a:pt x="337" y="186"/>
                </a:lnTo>
                <a:lnTo>
                  <a:pt x="336" y="177"/>
                </a:lnTo>
                <a:lnTo>
                  <a:pt x="335" y="172"/>
                </a:lnTo>
                <a:lnTo>
                  <a:pt x="334" y="168"/>
                </a:lnTo>
                <a:lnTo>
                  <a:pt x="333" y="164"/>
                </a:lnTo>
                <a:lnTo>
                  <a:pt x="332" y="160"/>
                </a:lnTo>
                <a:lnTo>
                  <a:pt x="330" y="157"/>
                </a:lnTo>
                <a:lnTo>
                  <a:pt x="329" y="155"/>
                </a:lnTo>
                <a:lnTo>
                  <a:pt x="327" y="153"/>
                </a:lnTo>
                <a:lnTo>
                  <a:pt x="325" y="152"/>
                </a:lnTo>
                <a:lnTo>
                  <a:pt x="324" y="147"/>
                </a:lnTo>
                <a:lnTo>
                  <a:pt x="323" y="142"/>
                </a:lnTo>
                <a:lnTo>
                  <a:pt x="322" y="136"/>
                </a:lnTo>
                <a:lnTo>
                  <a:pt x="321" y="130"/>
                </a:lnTo>
                <a:lnTo>
                  <a:pt x="319" y="120"/>
                </a:lnTo>
                <a:lnTo>
                  <a:pt x="315" y="109"/>
                </a:lnTo>
                <a:lnTo>
                  <a:pt x="313" y="104"/>
                </a:lnTo>
                <a:lnTo>
                  <a:pt x="311" y="99"/>
                </a:lnTo>
                <a:lnTo>
                  <a:pt x="308" y="94"/>
                </a:lnTo>
                <a:lnTo>
                  <a:pt x="306" y="90"/>
                </a:lnTo>
                <a:lnTo>
                  <a:pt x="304" y="86"/>
                </a:lnTo>
                <a:lnTo>
                  <a:pt x="301" y="83"/>
                </a:lnTo>
                <a:lnTo>
                  <a:pt x="299" y="80"/>
                </a:lnTo>
                <a:lnTo>
                  <a:pt x="297" y="78"/>
                </a:lnTo>
                <a:lnTo>
                  <a:pt x="298" y="74"/>
                </a:lnTo>
                <a:lnTo>
                  <a:pt x="299" y="69"/>
                </a:lnTo>
                <a:lnTo>
                  <a:pt x="300" y="66"/>
                </a:lnTo>
                <a:lnTo>
                  <a:pt x="300" y="63"/>
                </a:lnTo>
                <a:lnTo>
                  <a:pt x="301" y="60"/>
                </a:lnTo>
                <a:lnTo>
                  <a:pt x="303" y="57"/>
                </a:lnTo>
                <a:lnTo>
                  <a:pt x="302" y="50"/>
                </a:lnTo>
                <a:lnTo>
                  <a:pt x="301" y="43"/>
                </a:lnTo>
                <a:lnTo>
                  <a:pt x="301" y="37"/>
                </a:lnTo>
                <a:lnTo>
                  <a:pt x="301" y="32"/>
                </a:lnTo>
                <a:lnTo>
                  <a:pt x="301" y="27"/>
                </a:lnTo>
                <a:lnTo>
                  <a:pt x="302" y="23"/>
                </a:lnTo>
                <a:lnTo>
                  <a:pt x="303" y="19"/>
                </a:lnTo>
                <a:lnTo>
                  <a:pt x="304" y="16"/>
                </a:lnTo>
                <a:lnTo>
                  <a:pt x="307" y="11"/>
                </a:lnTo>
                <a:lnTo>
                  <a:pt x="310" y="7"/>
                </a:lnTo>
                <a:lnTo>
                  <a:pt x="312" y="3"/>
                </a:lnTo>
                <a:lnTo>
                  <a:pt x="314" y="0"/>
                </a:lnTo>
                <a:lnTo>
                  <a:pt x="308" y="3"/>
                </a:lnTo>
                <a:lnTo>
                  <a:pt x="302" y="6"/>
                </a:lnTo>
                <a:lnTo>
                  <a:pt x="297" y="8"/>
                </a:lnTo>
                <a:lnTo>
                  <a:pt x="290" y="9"/>
                </a:lnTo>
                <a:lnTo>
                  <a:pt x="284" y="11"/>
                </a:lnTo>
                <a:lnTo>
                  <a:pt x="278" y="12"/>
                </a:lnTo>
                <a:lnTo>
                  <a:pt x="271" y="12"/>
                </a:lnTo>
                <a:lnTo>
                  <a:pt x="264" y="12"/>
                </a:lnTo>
                <a:lnTo>
                  <a:pt x="256" y="12"/>
                </a:lnTo>
                <a:lnTo>
                  <a:pt x="245" y="12"/>
                </a:lnTo>
                <a:lnTo>
                  <a:pt x="233" y="12"/>
                </a:lnTo>
                <a:lnTo>
                  <a:pt x="222" y="12"/>
                </a:lnTo>
                <a:lnTo>
                  <a:pt x="215" y="13"/>
                </a:lnTo>
                <a:lnTo>
                  <a:pt x="206" y="14"/>
                </a:lnTo>
                <a:lnTo>
                  <a:pt x="197" y="16"/>
                </a:lnTo>
                <a:lnTo>
                  <a:pt x="187" y="18"/>
                </a:lnTo>
                <a:lnTo>
                  <a:pt x="177" y="21"/>
                </a:lnTo>
                <a:lnTo>
                  <a:pt x="168" y="24"/>
                </a:lnTo>
                <a:lnTo>
                  <a:pt x="159" y="26"/>
                </a:lnTo>
                <a:lnTo>
                  <a:pt x="153" y="29"/>
                </a:lnTo>
                <a:lnTo>
                  <a:pt x="150" y="30"/>
                </a:lnTo>
                <a:lnTo>
                  <a:pt x="145" y="32"/>
                </a:lnTo>
                <a:lnTo>
                  <a:pt x="140" y="34"/>
                </a:lnTo>
                <a:lnTo>
                  <a:pt x="135" y="37"/>
                </a:lnTo>
                <a:lnTo>
                  <a:pt x="130" y="40"/>
                </a:lnTo>
                <a:lnTo>
                  <a:pt x="124" y="44"/>
                </a:lnTo>
                <a:lnTo>
                  <a:pt x="119" y="48"/>
                </a:lnTo>
                <a:lnTo>
                  <a:pt x="116" y="51"/>
                </a:lnTo>
                <a:lnTo>
                  <a:pt x="118" y="52"/>
                </a:lnTo>
                <a:lnTo>
                  <a:pt x="123" y="52"/>
                </a:lnTo>
                <a:lnTo>
                  <a:pt x="128" y="53"/>
                </a:lnTo>
                <a:lnTo>
                  <a:pt x="131" y="53"/>
                </a:lnTo>
                <a:lnTo>
                  <a:pt x="131" y="88"/>
                </a:lnTo>
                <a:lnTo>
                  <a:pt x="131" y="89"/>
                </a:lnTo>
                <a:lnTo>
                  <a:pt x="131" y="90"/>
                </a:lnTo>
                <a:lnTo>
                  <a:pt x="132" y="91"/>
                </a:lnTo>
                <a:lnTo>
                  <a:pt x="133" y="92"/>
                </a:lnTo>
                <a:lnTo>
                  <a:pt x="134" y="93"/>
                </a:lnTo>
                <a:lnTo>
                  <a:pt x="136" y="94"/>
                </a:lnTo>
                <a:lnTo>
                  <a:pt x="138" y="95"/>
                </a:lnTo>
                <a:lnTo>
                  <a:pt x="140" y="97"/>
                </a:lnTo>
                <a:lnTo>
                  <a:pt x="141" y="98"/>
                </a:lnTo>
                <a:lnTo>
                  <a:pt x="141" y="99"/>
                </a:lnTo>
                <a:lnTo>
                  <a:pt x="142" y="100"/>
                </a:lnTo>
                <a:lnTo>
                  <a:pt x="142" y="101"/>
                </a:lnTo>
                <a:lnTo>
                  <a:pt x="142" y="102"/>
                </a:lnTo>
                <a:lnTo>
                  <a:pt x="141" y="104"/>
                </a:lnTo>
                <a:lnTo>
                  <a:pt x="141" y="105"/>
                </a:lnTo>
                <a:lnTo>
                  <a:pt x="140" y="106"/>
                </a:lnTo>
                <a:lnTo>
                  <a:pt x="139" y="107"/>
                </a:lnTo>
                <a:lnTo>
                  <a:pt x="138" y="107"/>
                </a:lnTo>
                <a:lnTo>
                  <a:pt x="136" y="107"/>
                </a:lnTo>
                <a:lnTo>
                  <a:pt x="135" y="108"/>
                </a:lnTo>
                <a:lnTo>
                  <a:pt x="128" y="107"/>
                </a:lnTo>
                <a:lnTo>
                  <a:pt x="120" y="107"/>
                </a:lnTo>
                <a:lnTo>
                  <a:pt x="116" y="108"/>
                </a:lnTo>
                <a:lnTo>
                  <a:pt x="112" y="111"/>
                </a:lnTo>
                <a:lnTo>
                  <a:pt x="106" y="113"/>
                </a:lnTo>
                <a:lnTo>
                  <a:pt x="101" y="116"/>
                </a:lnTo>
                <a:lnTo>
                  <a:pt x="99" y="118"/>
                </a:lnTo>
                <a:lnTo>
                  <a:pt x="97" y="120"/>
                </a:lnTo>
                <a:lnTo>
                  <a:pt x="95" y="122"/>
                </a:lnTo>
                <a:lnTo>
                  <a:pt x="93" y="124"/>
                </a:lnTo>
                <a:lnTo>
                  <a:pt x="92" y="126"/>
                </a:lnTo>
                <a:lnTo>
                  <a:pt x="91" y="128"/>
                </a:lnTo>
                <a:lnTo>
                  <a:pt x="90" y="131"/>
                </a:lnTo>
                <a:lnTo>
                  <a:pt x="90" y="133"/>
                </a:lnTo>
                <a:lnTo>
                  <a:pt x="87" y="134"/>
                </a:lnTo>
                <a:lnTo>
                  <a:pt x="84" y="135"/>
                </a:lnTo>
                <a:lnTo>
                  <a:pt x="82" y="137"/>
                </a:lnTo>
                <a:lnTo>
                  <a:pt x="79" y="139"/>
                </a:lnTo>
                <a:lnTo>
                  <a:pt x="74" y="143"/>
                </a:lnTo>
                <a:lnTo>
                  <a:pt x="69" y="148"/>
                </a:lnTo>
                <a:lnTo>
                  <a:pt x="66" y="150"/>
                </a:lnTo>
                <a:lnTo>
                  <a:pt x="62" y="152"/>
                </a:lnTo>
                <a:lnTo>
                  <a:pt x="59" y="155"/>
                </a:lnTo>
                <a:lnTo>
                  <a:pt x="55" y="156"/>
                </a:lnTo>
                <a:lnTo>
                  <a:pt x="51" y="158"/>
                </a:lnTo>
                <a:lnTo>
                  <a:pt x="46" y="159"/>
                </a:lnTo>
                <a:lnTo>
                  <a:pt x="41" y="160"/>
                </a:lnTo>
                <a:lnTo>
                  <a:pt x="35" y="160"/>
                </a:lnTo>
                <a:lnTo>
                  <a:pt x="31" y="160"/>
                </a:lnTo>
                <a:lnTo>
                  <a:pt x="29" y="161"/>
                </a:lnTo>
                <a:lnTo>
                  <a:pt x="26" y="161"/>
                </a:lnTo>
                <a:lnTo>
                  <a:pt x="24" y="162"/>
                </a:lnTo>
                <a:lnTo>
                  <a:pt x="20" y="164"/>
                </a:lnTo>
                <a:lnTo>
                  <a:pt x="17" y="167"/>
                </a:lnTo>
                <a:lnTo>
                  <a:pt x="13" y="169"/>
                </a:lnTo>
                <a:lnTo>
                  <a:pt x="10" y="172"/>
                </a:lnTo>
                <a:lnTo>
                  <a:pt x="8" y="174"/>
                </a:lnTo>
                <a:lnTo>
                  <a:pt x="6" y="175"/>
                </a:lnTo>
                <a:lnTo>
                  <a:pt x="3" y="176"/>
                </a:lnTo>
                <a:lnTo>
                  <a:pt x="0" y="177"/>
                </a:lnTo>
                <a:lnTo>
                  <a:pt x="0" y="200"/>
                </a:lnTo>
                <a:lnTo>
                  <a:pt x="0" y="208"/>
                </a:lnTo>
                <a:lnTo>
                  <a:pt x="69" y="253"/>
                </a:lnTo>
                <a:lnTo>
                  <a:pt x="170" y="323"/>
                </a:lnTo>
                <a:lnTo>
                  <a:pt x="179" y="331"/>
                </a:lnTo>
                <a:lnTo>
                  <a:pt x="185" y="341"/>
                </a:lnTo>
                <a:lnTo>
                  <a:pt x="189" y="344"/>
                </a:lnTo>
                <a:lnTo>
                  <a:pt x="194" y="347"/>
                </a:lnTo>
                <a:lnTo>
                  <a:pt x="201" y="352"/>
                </a:lnTo>
                <a:lnTo>
                  <a:pt x="210" y="357"/>
                </a:lnTo>
                <a:lnTo>
                  <a:pt x="218" y="362"/>
                </a:lnTo>
                <a:lnTo>
                  <a:pt x="226" y="366"/>
                </a:lnTo>
                <a:lnTo>
                  <a:pt x="229" y="368"/>
                </a:lnTo>
                <a:lnTo>
                  <a:pt x="232" y="369"/>
                </a:lnTo>
                <a:lnTo>
                  <a:pt x="234" y="370"/>
                </a:lnTo>
                <a:lnTo>
                  <a:pt x="235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4" name="Freeform 238"/>
          <p:cNvSpPr>
            <a:spLocks/>
          </p:cNvSpPr>
          <p:nvPr>
            <p:custDataLst>
              <p:tags r:id="rId165"/>
            </p:custDataLst>
          </p:nvPr>
        </p:nvSpPr>
        <p:spPr bwMode="auto">
          <a:xfrm>
            <a:off x="4244975" y="2930327"/>
            <a:ext cx="384175" cy="436562"/>
          </a:xfrm>
          <a:custGeom>
            <a:avLst/>
            <a:gdLst>
              <a:gd name="T0" fmla="*/ 2147483647 w 877"/>
              <a:gd name="T1" fmla="*/ 2147483647 h 826"/>
              <a:gd name="T2" fmla="*/ 2147483647 w 877"/>
              <a:gd name="T3" fmla="*/ 2147483647 h 826"/>
              <a:gd name="T4" fmla="*/ 2147483647 w 877"/>
              <a:gd name="T5" fmla="*/ 2147483647 h 826"/>
              <a:gd name="T6" fmla="*/ 2147483647 w 877"/>
              <a:gd name="T7" fmla="*/ 2147483647 h 826"/>
              <a:gd name="T8" fmla="*/ 2147483647 w 877"/>
              <a:gd name="T9" fmla="*/ 2147483647 h 826"/>
              <a:gd name="T10" fmla="*/ 2147483647 w 877"/>
              <a:gd name="T11" fmla="*/ 2147483647 h 826"/>
              <a:gd name="T12" fmla="*/ 2147483647 w 877"/>
              <a:gd name="T13" fmla="*/ 2147483647 h 826"/>
              <a:gd name="T14" fmla="*/ 2147483647 w 877"/>
              <a:gd name="T15" fmla="*/ 2147483647 h 826"/>
              <a:gd name="T16" fmla="*/ 2147483647 w 877"/>
              <a:gd name="T17" fmla="*/ 2147483647 h 826"/>
              <a:gd name="T18" fmla="*/ 2147483647 w 877"/>
              <a:gd name="T19" fmla="*/ 2147483647 h 826"/>
              <a:gd name="T20" fmla="*/ 2147483647 w 877"/>
              <a:gd name="T21" fmla="*/ 2147483647 h 826"/>
              <a:gd name="T22" fmla="*/ 2147483647 w 877"/>
              <a:gd name="T23" fmla="*/ 2147483647 h 826"/>
              <a:gd name="T24" fmla="*/ 2147483647 w 877"/>
              <a:gd name="T25" fmla="*/ 2147483647 h 826"/>
              <a:gd name="T26" fmla="*/ 2147483647 w 877"/>
              <a:gd name="T27" fmla="*/ 2147483647 h 826"/>
              <a:gd name="T28" fmla="*/ 2147483647 w 877"/>
              <a:gd name="T29" fmla="*/ 2147483647 h 826"/>
              <a:gd name="T30" fmla="*/ 2147483647 w 877"/>
              <a:gd name="T31" fmla="*/ 2147483647 h 826"/>
              <a:gd name="T32" fmla="*/ 2147483647 w 877"/>
              <a:gd name="T33" fmla="*/ 2147483647 h 826"/>
              <a:gd name="T34" fmla="*/ 2147483647 w 877"/>
              <a:gd name="T35" fmla="*/ 2147483647 h 826"/>
              <a:gd name="T36" fmla="*/ 2147483647 w 877"/>
              <a:gd name="T37" fmla="*/ 2147483647 h 826"/>
              <a:gd name="T38" fmla="*/ 2147483647 w 877"/>
              <a:gd name="T39" fmla="*/ 2147483647 h 826"/>
              <a:gd name="T40" fmla="*/ 2147483647 w 877"/>
              <a:gd name="T41" fmla="*/ 2147483647 h 826"/>
              <a:gd name="T42" fmla="*/ 2147483647 w 877"/>
              <a:gd name="T43" fmla="*/ 2147483647 h 826"/>
              <a:gd name="T44" fmla="*/ 2147483647 w 877"/>
              <a:gd name="T45" fmla="*/ 2147483647 h 826"/>
              <a:gd name="T46" fmla="*/ 2147483647 w 877"/>
              <a:gd name="T47" fmla="*/ 0 h 826"/>
              <a:gd name="T48" fmla="*/ 2147483647 w 877"/>
              <a:gd name="T49" fmla="*/ 2147483647 h 826"/>
              <a:gd name="T50" fmla="*/ 2147483647 w 877"/>
              <a:gd name="T51" fmla="*/ 2147483647 h 826"/>
              <a:gd name="T52" fmla="*/ 2147483647 w 877"/>
              <a:gd name="T53" fmla="*/ 2147483647 h 826"/>
              <a:gd name="T54" fmla="*/ 2147483647 w 877"/>
              <a:gd name="T55" fmla="*/ 2147483647 h 826"/>
              <a:gd name="T56" fmla="*/ 2147483647 w 877"/>
              <a:gd name="T57" fmla="*/ 2147483647 h 826"/>
              <a:gd name="T58" fmla="*/ 2147483647 w 877"/>
              <a:gd name="T59" fmla="*/ 2147483647 h 826"/>
              <a:gd name="T60" fmla="*/ 2147483647 w 877"/>
              <a:gd name="T61" fmla="*/ 2147483647 h 826"/>
              <a:gd name="T62" fmla="*/ 2147483647 w 877"/>
              <a:gd name="T63" fmla="*/ 2147483647 h 826"/>
              <a:gd name="T64" fmla="*/ 2147483647 w 877"/>
              <a:gd name="T65" fmla="*/ 2147483647 h 826"/>
              <a:gd name="T66" fmla="*/ 2147483647 w 877"/>
              <a:gd name="T67" fmla="*/ 2147483647 h 826"/>
              <a:gd name="T68" fmla="*/ 2147483647 w 877"/>
              <a:gd name="T69" fmla="*/ 2147483647 h 826"/>
              <a:gd name="T70" fmla="*/ 2147483647 w 877"/>
              <a:gd name="T71" fmla="*/ 2147483647 h 826"/>
              <a:gd name="T72" fmla="*/ 2147483647 w 877"/>
              <a:gd name="T73" fmla="*/ 2147483647 h 826"/>
              <a:gd name="T74" fmla="*/ 2147483647 w 877"/>
              <a:gd name="T75" fmla="*/ 2147483647 h 826"/>
              <a:gd name="T76" fmla="*/ 2147483647 w 877"/>
              <a:gd name="T77" fmla="*/ 2147483647 h 826"/>
              <a:gd name="T78" fmla="*/ 2147483647 w 877"/>
              <a:gd name="T79" fmla="*/ 2147483647 h 826"/>
              <a:gd name="T80" fmla="*/ 2147483647 w 877"/>
              <a:gd name="T81" fmla="*/ 2147483647 h 826"/>
              <a:gd name="T82" fmla="*/ 2147483647 w 877"/>
              <a:gd name="T83" fmla="*/ 2147483647 h 826"/>
              <a:gd name="T84" fmla="*/ 2147483647 w 877"/>
              <a:gd name="T85" fmla="*/ 2147483647 h 826"/>
              <a:gd name="T86" fmla="*/ 2147483647 w 877"/>
              <a:gd name="T87" fmla="*/ 2147483647 h 826"/>
              <a:gd name="T88" fmla="*/ 2147483647 w 877"/>
              <a:gd name="T89" fmla="*/ 2147483647 h 826"/>
              <a:gd name="T90" fmla="*/ 2147483647 w 877"/>
              <a:gd name="T91" fmla="*/ 2147483647 h 826"/>
              <a:gd name="T92" fmla="*/ 2147483647 w 877"/>
              <a:gd name="T93" fmla="*/ 2147483647 h 826"/>
              <a:gd name="T94" fmla="*/ 2147483647 w 877"/>
              <a:gd name="T95" fmla="*/ 2147483647 h 826"/>
              <a:gd name="T96" fmla="*/ 2147483647 w 877"/>
              <a:gd name="T97" fmla="*/ 2147483647 h 826"/>
              <a:gd name="T98" fmla="*/ 2147483647 w 877"/>
              <a:gd name="T99" fmla="*/ 2147483647 h 826"/>
              <a:gd name="T100" fmla="*/ 2147483647 w 877"/>
              <a:gd name="T101" fmla="*/ 2147483647 h 826"/>
              <a:gd name="T102" fmla="*/ 2147483647 w 877"/>
              <a:gd name="T103" fmla="*/ 2147483647 h 826"/>
              <a:gd name="T104" fmla="*/ 2147483647 w 877"/>
              <a:gd name="T105" fmla="*/ 2147483647 h 826"/>
              <a:gd name="T106" fmla="*/ 2147483647 w 877"/>
              <a:gd name="T107" fmla="*/ 2147483647 h 826"/>
              <a:gd name="T108" fmla="*/ 2147483647 w 877"/>
              <a:gd name="T109" fmla="*/ 2147483647 h 826"/>
              <a:gd name="T110" fmla="*/ 2147483647 w 877"/>
              <a:gd name="T111" fmla="*/ 2147483647 h 826"/>
              <a:gd name="T112" fmla="*/ 2147483647 w 877"/>
              <a:gd name="T113" fmla="*/ 2147483647 h 826"/>
              <a:gd name="T114" fmla="*/ 2147483647 w 877"/>
              <a:gd name="T115" fmla="*/ 2147483647 h 8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877" h="826">
                <a:moveTo>
                  <a:pt x="0" y="190"/>
                </a:moveTo>
                <a:lnTo>
                  <a:pt x="16" y="167"/>
                </a:lnTo>
                <a:lnTo>
                  <a:pt x="33" y="147"/>
                </a:lnTo>
                <a:lnTo>
                  <a:pt x="36" y="141"/>
                </a:lnTo>
                <a:lnTo>
                  <a:pt x="39" y="133"/>
                </a:lnTo>
                <a:lnTo>
                  <a:pt x="41" y="126"/>
                </a:lnTo>
                <a:lnTo>
                  <a:pt x="43" y="118"/>
                </a:lnTo>
                <a:lnTo>
                  <a:pt x="46" y="109"/>
                </a:lnTo>
                <a:lnTo>
                  <a:pt x="47" y="99"/>
                </a:lnTo>
                <a:lnTo>
                  <a:pt x="47" y="87"/>
                </a:lnTo>
                <a:lnTo>
                  <a:pt x="46" y="73"/>
                </a:lnTo>
                <a:lnTo>
                  <a:pt x="46" y="70"/>
                </a:lnTo>
                <a:lnTo>
                  <a:pt x="47" y="67"/>
                </a:lnTo>
                <a:lnTo>
                  <a:pt x="49" y="66"/>
                </a:lnTo>
                <a:lnTo>
                  <a:pt x="52" y="65"/>
                </a:lnTo>
                <a:lnTo>
                  <a:pt x="61" y="64"/>
                </a:lnTo>
                <a:lnTo>
                  <a:pt x="72" y="63"/>
                </a:lnTo>
                <a:lnTo>
                  <a:pt x="78" y="61"/>
                </a:lnTo>
                <a:lnTo>
                  <a:pt x="83" y="59"/>
                </a:lnTo>
                <a:lnTo>
                  <a:pt x="89" y="55"/>
                </a:lnTo>
                <a:lnTo>
                  <a:pt x="93" y="50"/>
                </a:lnTo>
                <a:lnTo>
                  <a:pt x="96" y="42"/>
                </a:lnTo>
                <a:lnTo>
                  <a:pt x="98" y="33"/>
                </a:lnTo>
                <a:lnTo>
                  <a:pt x="99" y="20"/>
                </a:lnTo>
                <a:lnTo>
                  <a:pt x="98" y="6"/>
                </a:lnTo>
                <a:lnTo>
                  <a:pt x="124" y="4"/>
                </a:lnTo>
                <a:lnTo>
                  <a:pt x="147" y="5"/>
                </a:lnTo>
                <a:lnTo>
                  <a:pt x="168" y="6"/>
                </a:lnTo>
                <a:lnTo>
                  <a:pt x="188" y="9"/>
                </a:lnTo>
                <a:lnTo>
                  <a:pt x="208" y="13"/>
                </a:lnTo>
                <a:lnTo>
                  <a:pt x="226" y="18"/>
                </a:lnTo>
                <a:lnTo>
                  <a:pt x="242" y="24"/>
                </a:lnTo>
                <a:lnTo>
                  <a:pt x="259" y="31"/>
                </a:lnTo>
                <a:lnTo>
                  <a:pt x="264" y="35"/>
                </a:lnTo>
                <a:lnTo>
                  <a:pt x="269" y="39"/>
                </a:lnTo>
                <a:lnTo>
                  <a:pt x="273" y="43"/>
                </a:lnTo>
                <a:lnTo>
                  <a:pt x="276" y="47"/>
                </a:lnTo>
                <a:lnTo>
                  <a:pt x="281" y="57"/>
                </a:lnTo>
                <a:lnTo>
                  <a:pt x="283" y="67"/>
                </a:lnTo>
                <a:lnTo>
                  <a:pt x="285" y="78"/>
                </a:lnTo>
                <a:lnTo>
                  <a:pt x="288" y="88"/>
                </a:lnTo>
                <a:lnTo>
                  <a:pt x="289" y="93"/>
                </a:lnTo>
                <a:lnTo>
                  <a:pt x="292" y="97"/>
                </a:lnTo>
                <a:lnTo>
                  <a:pt x="295" y="101"/>
                </a:lnTo>
                <a:lnTo>
                  <a:pt x="298" y="105"/>
                </a:lnTo>
                <a:lnTo>
                  <a:pt x="306" y="108"/>
                </a:lnTo>
                <a:lnTo>
                  <a:pt x="315" y="110"/>
                </a:lnTo>
                <a:lnTo>
                  <a:pt x="325" y="110"/>
                </a:lnTo>
                <a:lnTo>
                  <a:pt x="334" y="110"/>
                </a:lnTo>
                <a:lnTo>
                  <a:pt x="344" y="109"/>
                </a:lnTo>
                <a:lnTo>
                  <a:pt x="354" y="109"/>
                </a:lnTo>
                <a:lnTo>
                  <a:pt x="363" y="109"/>
                </a:lnTo>
                <a:lnTo>
                  <a:pt x="372" y="111"/>
                </a:lnTo>
                <a:lnTo>
                  <a:pt x="388" y="117"/>
                </a:lnTo>
                <a:lnTo>
                  <a:pt x="405" y="124"/>
                </a:lnTo>
                <a:lnTo>
                  <a:pt x="421" y="133"/>
                </a:lnTo>
                <a:lnTo>
                  <a:pt x="438" y="143"/>
                </a:lnTo>
                <a:lnTo>
                  <a:pt x="454" y="152"/>
                </a:lnTo>
                <a:lnTo>
                  <a:pt x="471" y="159"/>
                </a:lnTo>
                <a:lnTo>
                  <a:pt x="478" y="162"/>
                </a:lnTo>
                <a:lnTo>
                  <a:pt x="487" y="164"/>
                </a:lnTo>
                <a:lnTo>
                  <a:pt x="496" y="166"/>
                </a:lnTo>
                <a:lnTo>
                  <a:pt x="505" y="166"/>
                </a:lnTo>
                <a:lnTo>
                  <a:pt x="513" y="166"/>
                </a:lnTo>
                <a:lnTo>
                  <a:pt x="521" y="166"/>
                </a:lnTo>
                <a:lnTo>
                  <a:pt x="529" y="166"/>
                </a:lnTo>
                <a:lnTo>
                  <a:pt x="538" y="166"/>
                </a:lnTo>
                <a:lnTo>
                  <a:pt x="538" y="158"/>
                </a:lnTo>
                <a:lnTo>
                  <a:pt x="540" y="150"/>
                </a:lnTo>
                <a:lnTo>
                  <a:pt x="542" y="143"/>
                </a:lnTo>
                <a:lnTo>
                  <a:pt x="544" y="137"/>
                </a:lnTo>
                <a:lnTo>
                  <a:pt x="549" y="126"/>
                </a:lnTo>
                <a:lnTo>
                  <a:pt x="551" y="117"/>
                </a:lnTo>
                <a:lnTo>
                  <a:pt x="550" y="112"/>
                </a:lnTo>
                <a:lnTo>
                  <a:pt x="547" y="108"/>
                </a:lnTo>
                <a:lnTo>
                  <a:pt x="544" y="103"/>
                </a:lnTo>
                <a:lnTo>
                  <a:pt x="541" y="98"/>
                </a:lnTo>
                <a:lnTo>
                  <a:pt x="537" y="93"/>
                </a:lnTo>
                <a:lnTo>
                  <a:pt x="534" y="87"/>
                </a:lnTo>
                <a:lnTo>
                  <a:pt x="531" y="81"/>
                </a:lnTo>
                <a:lnTo>
                  <a:pt x="531" y="73"/>
                </a:lnTo>
                <a:lnTo>
                  <a:pt x="531" y="61"/>
                </a:lnTo>
                <a:lnTo>
                  <a:pt x="531" y="49"/>
                </a:lnTo>
                <a:lnTo>
                  <a:pt x="539" y="49"/>
                </a:lnTo>
                <a:lnTo>
                  <a:pt x="547" y="47"/>
                </a:lnTo>
                <a:lnTo>
                  <a:pt x="554" y="45"/>
                </a:lnTo>
                <a:lnTo>
                  <a:pt x="562" y="42"/>
                </a:lnTo>
                <a:lnTo>
                  <a:pt x="574" y="34"/>
                </a:lnTo>
                <a:lnTo>
                  <a:pt x="586" y="24"/>
                </a:lnTo>
                <a:lnTo>
                  <a:pt x="598" y="15"/>
                </a:lnTo>
                <a:lnTo>
                  <a:pt x="610" y="7"/>
                </a:lnTo>
                <a:lnTo>
                  <a:pt x="617" y="4"/>
                </a:lnTo>
                <a:lnTo>
                  <a:pt x="623" y="2"/>
                </a:lnTo>
                <a:lnTo>
                  <a:pt x="630" y="0"/>
                </a:lnTo>
                <a:lnTo>
                  <a:pt x="638" y="0"/>
                </a:lnTo>
                <a:lnTo>
                  <a:pt x="650" y="0"/>
                </a:lnTo>
                <a:lnTo>
                  <a:pt x="659" y="1"/>
                </a:lnTo>
                <a:lnTo>
                  <a:pt x="668" y="2"/>
                </a:lnTo>
                <a:lnTo>
                  <a:pt x="676" y="4"/>
                </a:lnTo>
                <a:lnTo>
                  <a:pt x="681" y="6"/>
                </a:lnTo>
                <a:lnTo>
                  <a:pt x="685" y="9"/>
                </a:lnTo>
                <a:lnTo>
                  <a:pt x="688" y="12"/>
                </a:lnTo>
                <a:lnTo>
                  <a:pt x="691" y="16"/>
                </a:lnTo>
                <a:lnTo>
                  <a:pt x="695" y="24"/>
                </a:lnTo>
                <a:lnTo>
                  <a:pt x="698" y="34"/>
                </a:lnTo>
                <a:lnTo>
                  <a:pt x="700" y="39"/>
                </a:lnTo>
                <a:lnTo>
                  <a:pt x="702" y="44"/>
                </a:lnTo>
                <a:lnTo>
                  <a:pt x="706" y="50"/>
                </a:lnTo>
                <a:lnTo>
                  <a:pt x="710" y="55"/>
                </a:lnTo>
                <a:lnTo>
                  <a:pt x="715" y="58"/>
                </a:lnTo>
                <a:lnTo>
                  <a:pt x="721" y="61"/>
                </a:lnTo>
                <a:lnTo>
                  <a:pt x="728" y="63"/>
                </a:lnTo>
                <a:lnTo>
                  <a:pt x="734" y="65"/>
                </a:lnTo>
                <a:lnTo>
                  <a:pt x="750" y="67"/>
                </a:lnTo>
                <a:lnTo>
                  <a:pt x="765" y="69"/>
                </a:lnTo>
                <a:lnTo>
                  <a:pt x="798" y="71"/>
                </a:lnTo>
                <a:lnTo>
                  <a:pt x="830" y="73"/>
                </a:lnTo>
                <a:lnTo>
                  <a:pt x="830" y="83"/>
                </a:lnTo>
                <a:lnTo>
                  <a:pt x="830" y="90"/>
                </a:lnTo>
                <a:lnTo>
                  <a:pt x="830" y="97"/>
                </a:lnTo>
                <a:lnTo>
                  <a:pt x="830" y="105"/>
                </a:lnTo>
                <a:lnTo>
                  <a:pt x="830" y="109"/>
                </a:lnTo>
                <a:lnTo>
                  <a:pt x="832" y="113"/>
                </a:lnTo>
                <a:lnTo>
                  <a:pt x="834" y="117"/>
                </a:lnTo>
                <a:lnTo>
                  <a:pt x="836" y="121"/>
                </a:lnTo>
                <a:lnTo>
                  <a:pt x="838" y="126"/>
                </a:lnTo>
                <a:lnTo>
                  <a:pt x="841" y="132"/>
                </a:lnTo>
                <a:lnTo>
                  <a:pt x="843" y="140"/>
                </a:lnTo>
                <a:lnTo>
                  <a:pt x="843" y="148"/>
                </a:lnTo>
                <a:lnTo>
                  <a:pt x="842" y="152"/>
                </a:lnTo>
                <a:lnTo>
                  <a:pt x="840" y="156"/>
                </a:lnTo>
                <a:lnTo>
                  <a:pt x="836" y="159"/>
                </a:lnTo>
                <a:lnTo>
                  <a:pt x="833" y="162"/>
                </a:lnTo>
                <a:lnTo>
                  <a:pt x="830" y="165"/>
                </a:lnTo>
                <a:lnTo>
                  <a:pt x="826" y="168"/>
                </a:lnTo>
                <a:lnTo>
                  <a:pt x="824" y="170"/>
                </a:lnTo>
                <a:lnTo>
                  <a:pt x="823" y="172"/>
                </a:lnTo>
                <a:lnTo>
                  <a:pt x="824" y="184"/>
                </a:lnTo>
                <a:lnTo>
                  <a:pt x="825" y="196"/>
                </a:lnTo>
                <a:lnTo>
                  <a:pt x="829" y="207"/>
                </a:lnTo>
                <a:lnTo>
                  <a:pt x="834" y="217"/>
                </a:lnTo>
                <a:lnTo>
                  <a:pt x="841" y="227"/>
                </a:lnTo>
                <a:lnTo>
                  <a:pt x="848" y="236"/>
                </a:lnTo>
                <a:lnTo>
                  <a:pt x="858" y="245"/>
                </a:lnTo>
                <a:lnTo>
                  <a:pt x="869" y="253"/>
                </a:lnTo>
                <a:lnTo>
                  <a:pt x="876" y="671"/>
                </a:lnTo>
                <a:lnTo>
                  <a:pt x="876" y="680"/>
                </a:lnTo>
                <a:lnTo>
                  <a:pt x="876" y="687"/>
                </a:lnTo>
                <a:lnTo>
                  <a:pt x="876" y="697"/>
                </a:lnTo>
                <a:lnTo>
                  <a:pt x="876" y="709"/>
                </a:lnTo>
                <a:lnTo>
                  <a:pt x="877" y="726"/>
                </a:lnTo>
                <a:lnTo>
                  <a:pt x="877" y="741"/>
                </a:lnTo>
                <a:lnTo>
                  <a:pt x="877" y="756"/>
                </a:lnTo>
                <a:lnTo>
                  <a:pt x="876" y="766"/>
                </a:lnTo>
                <a:lnTo>
                  <a:pt x="874" y="771"/>
                </a:lnTo>
                <a:lnTo>
                  <a:pt x="870" y="775"/>
                </a:lnTo>
                <a:lnTo>
                  <a:pt x="867" y="778"/>
                </a:lnTo>
                <a:lnTo>
                  <a:pt x="863" y="780"/>
                </a:lnTo>
                <a:lnTo>
                  <a:pt x="856" y="782"/>
                </a:lnTo>
                <a:lnTo>
                  <a:pt x="848" y="783"/>
                </a:lnTo>
                <a:lnTo>
                  <a:pt x="840" y="783"/>
                </a:lnTo>
                <a:lnTo>
                  <a:pt x="830" y="782"/>
                </a:lnTo>
                <a:lnTo>
                  <a:pt x="830" y="792"/>
                </a:lnTo>
                <a:lnTo>
                  <a:pt x="830" y="804"/>
                </a:lnTo>
                <a:lnTo>
                  <a:pt x="830" y="816"/>
                </a:lnTo>
                <a:lnTo>
                  <a:pt x="830" y="826"/>
                </a:lnTo>
                <a:lnTo>
                  <a:pt x="378" y="592"/>
                </a:lnTo>
                <a:lnTo>
                  <a:pt x="366" y="593"/>
                </a:lnTo>
                <a:lnTo>
                  <a:pt x="359" y="595"/>
                </a:lnTo>
                <a:lnTo>
                  <a:pt x="353" y="597"/>
                </a:lnTo>
                <a:lnTo>
                  <a:pt x="344" y="598"/>
                </a:lnTo>
                <a:lnTo>
                  <a:pt x="331" y="607"/>
                </a:lnTo>
                <a:lnTo>
                  <a:pt x="318" y="616"/>
                </a:lnTo>
                <a:lnTo>
                  <a:pt x="308" y="620"/>
                </a:lnTo>
                <a:lnTo>
                  <a:pt x="297" y="624"/>
                </a:lnTo>
                <a:lnTo>
                  <a:pt x="292" y="626"/>
                </a:lnTo>
                <a:lnTo>
                  <a:pt x="285" y="627"/>
                </a:lnTo>
                <a:lnTo>
                  <a:pt x="278" y="628"/>
                </a:lnTo>
                <a:lnTo>
                  <a:pt x="272" y="628"/>
                </a:lnTo>
                <a:lnTo>
                  <a:pt x="263" y="627"/>
                </a:lnTo>
                <a:lnTo>
                  <a:pt x="254" y="624"/>
                </a:lnTo>
                <a:lnTo>
                  <a:pt x="246" y="620"/>
                </a:lnTo>
                <a:lnTo>
                  <a:pt x="238" y="614"/>
                </a:lnTo>
                <a:lnTo>
                  <a:pt x="230" y="609"/>
                </a:lnTo>
                <a:lnTo>
                  <a:pt x="224" y="602"/>
                </a:lnTo>
                <a:lnTo>
                  <a:pt x="220" y="597"/>
                </a:lnTo>
                <a:lnTo>
                  <a:pt x="218" y="592"/>
                </a:lnTo>
                <a:lnTo>
                  <a:pt x="193" y="586"/>
                </a:lnTo>
                <a:lnTo>
                  <a:pt x="173" y="579"/>
                </a:lnTo>
                <a:lnTo>
                  <a:pt x="165" y="577"/>
                </a:lnTo>
                <a:lnTo>
                  <a:pt x="157" y="577"/>
                </a:lnTo>
                <a:lnTo>
                  <a:pt x="152" y="578"/>
                </a:lnTo>
                <a:lnTo>
                  <a:pt x="148" y="579"/>
                </a:lnTo>
                <a:lnTo>
                  <a:pt x="143" y="583"/>
                </a:lnTo>
                <a:lnTo>
                  <a:pt x="139" y="586"/>
                </a:lnTo>
                <a:lnTo>
                  <a:pt x="138" y="577"/>
                </a:lnTo>
                <a:lnTo>
                  <a:pt x="137" y="570"/>
                </a:lnTo>
                <a:lnTo>
                  <a:pt x="136" y="564"/>
                </a:lnTo>
                <a:lnTo>
                  <a:pt x="134" y="558"/>
                </a:lnTo>
                <a:lnTo>
                  <a:pt x="130" y="553"/>
                </a:lnTo>
                <a:lnTo>
                  <a:pt x="127" y="549"/>
                </a:lnTo>
                <a:lnTo>
                  <a:pt x="124" y="545"/>
                </a:lnTo>
                <a:lnTo>
                  <a:pt x="119" y="541"/>
                </a:lnTo>
                <a:lnTo>
                  <a:pt x="109" y="535"/>
                </a:lnTo>
                <a:lnTo>
                  <a:pt x="98" y="530"/>
                </a:lnTo>
                <a:lnTo>
                  <a:pt x="87" y="526"/>
                </a:lnTo>
                <a:lnTo>
                  <a:pt x="75" y="521"/>
                </a:lnTo>
                <a:lnTo>
                  <a:pt x="63" y="517"/>
                </a:lnTo>
                <a:lnTo>
                  <a:pt x="52" y="513"/>
                </a:lnTo>
                <a:lnTo>
                  <a:pt x="41" y="509"/>
                </a:lnTo>
                <a:lnTo>
                  <a:pt x="33" y="503"/>
                </a:lnTo>
                <a:lnTo>
                  <a:pt x="28" y="499"/>
                </a:lnTo>
                <a:lnTo>
                  <a:pt x="24" y="496"/>
                </a:lnTo>
                <a:lnTo>
                  <a:pt x="20" y="492"/>
                </a:lnTo>
                <a:lnTo>
                  <a:pt x="18" y="487"/>
                </a:lnTo>
                <a:lnTo>
                  <a:pt x="16" y="482"/>
                </a:lnTo>
                <a:lnTo>
                  <a:pt x="14" y="476"/>
                </a:lnTo>
                <a:lnTo>
                  <a:pt x="13" y="469"/>
                </a:lnTo>
                <a:lnTo>
                  <a:pt x="13" y="462"/>
                </a:lnTo>
                <a:lnTo>
                  <a:pt x="14" y="439"/>
                </a:lnTo>
                <a:lnTo>
                  <a:pt x="16" y="417"/>
                </a:lnTo>
                <a:lnTo>
                  <a:pt x="18" y="395"/>
                </a:lnTo>
                <a:lnTo>
                  <a:pt x="19" y="376"/>
                </a:lnTo>
                <a:lnTo>
                  <a:pt x="19" y="352"/>
                </a:lnTo>
                <a:lnTo>
                  <a:pt x="19" y="329"/>
                </a:lnTo>
                <a:lnTo>
                  <a:pt x="19" y="305"/>
                </a:lnTo>
                <a:lnTo>
                  <a:pt x="19" y="281"/>
                </a:lnTo>
                <a:lnTo>
                  <a:pt x="17" y="258"/>
                </a:lnTo>
                <a:lnTo>
                  <a:pt x="14" y="234"/>
                </a:lnTo>
                <a:lnTo>
                  <a:pt x="11" y="223"/>
                </a:lnTo>
                <a:lnTo>
                  <a:pt x="7" y="212"/>
                </a:lnTo>
                <a:lnTo>
                  <a:pt x="4" y="202"/>
                </a:lnTo>
                <a:lnTo>
                  <a:pt x="0" y="19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5" name="Freeform 239"/>
          <p:cNvSpPr>
            <a:spLocks/>
          </p:cNvSpPr>
          <p:nvPr>
            <p:custDataLst>
              <p:tags r:id="rId166"/>
            </p:custDataLst>
          </p:nvPr>
        </p:nvSpPr>
        <p:spPr bwMode="auto">
          <a:xfrm>
            <a:off x="4197350" y="2795389"/>
            <a:ext cx="93663" cy="236538"/>
          </a:xfrm>
          <a:custGeom>
            <a:avLst/>
            <a:gdLst>
              <a:gd name="T0" fmla="*/ 2147483647 w 206"/>
              <a:gd name="T1" fmla="*/ 2147483647 h 455"/>
              <a:gd name="T2" fmla="*/ 2147483647 w 206"/>
              <a:gd name="T3" fmla="*/ 2147483647 h 455"/>
              <a:gd name="T4" fmla="*/ 2147483647 w 206"/>
              <a:gd name="T5" fmla="*/ 2147483647 h 455"/>
              <a:gd name="T6" fmla="*/ 2147483647 w 206"/>
              <a:gd name="T7" fmla="*/ 2147483647 h 455"/>
              <a:gd name="T8" fmla="*/ 2147483647 w 206"/>
              <a:gd name="T9" fmla="*/ 2147483647 h 455"/>
              <a:gd name="T10" fmla="*/ 2147483647 w 206"/>
              <a:gd name="T11" fmla="*/ 2147483647 h 455"/>
              <a:gd name="T12" fmla="*/ 2147483647 w 206"/>
              <a:gd name="T13" fmla="*/ 2147483647 h 455"/>
              <a:gd name="T14" fmla="*/ 2147483647 w 206"/>
              <a:gd name="T15" fmla="*/ 2147483647 h 455"/>
              <a:gd name="T16" fmla="*/ 2147483647 w 206"/>
              <a:gd name="T17" fmla="*/ 2147483647 h 455"/>
              <a:gd name="T18" fmla="*/ 2147483647 w 206"/>
              <a:gd name="T19" fmla="*/ 2147483647 h 455"/>
              <a:gd name="T20" fmla="*/ 2147483647 w 206"/>
              <a:gd name="T21" fmla="*/ 2147483647 h 455"/>
              <a:gd name="T22" fmla="*/ 2147483647 w 206"/>
              <a:gd name="T23" fmla="*/ 2147483647 h 455"/>
              <a:gd name="T24" fmla="*/ 2147483647 w 206"/>
              <a:gd name="T25" fmla="*/ 2147483647 h 455"/>
              <a:gd name="T26" fmla="*/ 2147483647 w 206"/>
              <a:gd name="T27" fmla="*/ 2147483647 h 455"/>
              <a:gd name="T28" fmla="*/ 2147483647 w 206"/>
              <a:gd name="T29" fmla="*/ 2147483647 h 455"/>
              <a:gd name="T30" fmla="*/ 2147483647 w 206"/>
              <a:gd name="T31" fmla="*/ 2147483647 h 455"/>
              <a:gd name="T32" fmla="*/ 2147483647 w 206"/>
              <a:gd name="T33" fmla="*/ 2147483647 h 455"/>
              <a:gd name="T34" fmla="*/ 2147483647 w 206"/>
              <a:gd name="T35" fmla="*/ 2147483647 h 455"/>
              <a:gd name="T36" fmla="*/ 2147483647 w 206"/>
              <a:gd name="T37" fmla="*/ 2147483647 h 455"/>
              <a:gd name="T38" fmla="*/ 2147483647 w 206"/>
              <a:gd name="T39" fmla="*/ 2147483647 h 455"/>
              <a:gd name="T40" fmla="*/ 2147483647 w 206"/>
              <a:gd name="T41" fmla="*/ 2147483647 h 455"/>
              <a:gd name="T42" fmla="*/ 2147483647 w 206"/>
              <a:gd name="T43" fmla="*/ 2147483647 h 455"/>
              <a:gd name="T44" fmla="*/ 2147483647 w 206"/>
              <a:gd name="T45" fmla="*/ 2147483647 h 455"/>
              <a:gd name="T46" fmla="*/ 2147483647 w 206"/>
              <a:gd name="T47" fmla="*/ 2147483647 h 455"/>
              <a:gd name="T48" fmla="*/ 2147483647 w 206"/>
              <a:gd name="T49" fmla="*/ 2147483647 h 455"/>
              <a:gd name="T50" fmla="*/ 2147483647 w 206"/>
              <a:gd name="T51" fmla="*/ 2147483647 h 455"/>
              <a:gd name="T52" fmla="*/ 2147483647 w 206"/>
              <a:gd name="T53" fmla="*/ 2147483647 h 455"/>
              <a:gd name="T54" fmla="*/ 2147483647 w 206"/>
              <a:gd name="T55" fmla="*/ 2147483647 h 455"/>
              <a:gd name="T56" fmla="*/ 2147483647 w 206"/>
              <a:gd name="T57" fmla="*/ 2147483647 h 455"/>
              <a:gd name="T58" fmla="*/ 2147483647 w 206"/>
              <a:gd name="T59" fmla="*/ 2147483647 h 455"/>
              <a:gd name="T60" fmla="*/ 2147483647 w 206"/>
              <a:gd name="T61" fmla="*/ 2147483647 h 455"/>
              <a:gd name="T62" fmla="*/ 2147483647 w 206"/>
              <a:gd name="T63" fmla="*/ 2147483647 h 455"/>
              <a:gd name="T64" fmla="*/ 2147483647 w 206"/>
              <a:gd name="T65" fmla="*/ 2147483647 h 455"/>
              <a:gd name="T66" fmla="*/ 2147483647 w 206"/>
              <a:gd name="T67" fmla="*/ 2147483647 h 455"/>
              <a:gd name="T68" fmla="*/ 2147483647 w 206"/>
              <a:gd name="T69" fmla="*/ 2147483647 h 455"/>
              <a:gd name="T70" fmla="*/ 2147483647 w 206"/>
              <a:gd name="T71" fmla="*/ 2147483647 h 455"/>
              <a:gd name="T72" fmla="*/ 2147483647 w 206"/>
              <a:gd name="T73" fmla="*/ 2147483647 h 455"/>
              <a:gd name="T74" fmla="*/ 2147483647 w 206"/>
              <a:gd name="T75" fmla="*/ 0 h 455"/>
              <a:gd name="T76" fmla="*/ 2147483647 w 206"/>
              <a:gd name="T77" fmla="*/ 2147483647 h 455"/>
              <a:gd name="T78" fmla="*/ 2147483647 w 206"/>
              <a:gd name="T79" fmla="*/ 2147483647 h 455"/>
              <a:gd name="T80" fmla="*/ 2147483647 w 206"/>
              <a:gd name="T81" fmla="*/ 2147483647 h 455"/>
              <a:gd name="T82" fmla="*/ 2147483647 w 206"/>
              <a:gd name="T83" fmla="*/ 2147483647 h 455"/>
              <a:gd name="T84" fmla="*/ 2147483647 w 206"/>
              <a:gd name="T85" fmla="*/ 2147483647 h 455"/>
              <a:gd name="T86" fmla="*/ 2147483647 w 206"/>
              <a:gd name="T87" fmla="*/ 2147483647 h 455"/>
              <a:gd name="T88" fmla="*/ 2147483647 w 206"/>
              <a:gd name="T89" fmla="*/ 2147483647 h 455"/>
              <a:gd name="T90" fmla="*/ 2147483647 w 206"/>
              <a:gd name="T91" fmla="*/ 2147483647 h 455"/>
              <a:gd name="T92" fmla="*/ 0 w 206"/>
              <a:gd name="T93" fmla="*/ 2147483647 h 455"/>
              <a:gd name="T94" fmla="*/ 2147483647 w 206"/>
              <a:gd name="T95" fmla="*/ 2147483647 h 455"/>
              <a:gd name="T96" fmla="*/ 2147483647 w 206"/>
              <a:gd name="T97" fmla="*/ 2147483647 h 455"/>
              <a:gd name="T98" fmla="*/ 2147483647 w 206"/>
              <a:gd name="T99" fmla="*/ 2147483647 h 455"/>
              <a:gd name="T100" fmla="*/ 2147483647 w 206"/>
              <a:gd name="T101" fmla="*/ 2147483647 h 455"/>
              <a:gd name="T102" fmla="*/ 2147483647 w 206"/>
              <a:gd name="T103" fmla="*/ 2147483647 h 455"/>
              <a:gd name="T104" fmla="*/ 2147483647 w 206"/>
              <a:gd name="T105" fmla="*/ 2147483647 h 455"/>
              <a:gd name="T106" fmla="*/ 2147483647 w 206"/>
              <a:gd name="T107" fmla="*/ 2147483647 h 45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06" h="455">
                <a:moveTo>
                  <a:pt x="93" y="455"/>
                </a:moveTo>
                <a:lnTo>
                  <a:pt x="103" y="441"/>
                </a:lnTo>
                <a:lnTo>
                  <a:pt x="114" y="430"/>
                </a:lnTo>
                <a:lnTo>
                  <a:pt x="125" y="420"/>
                </a:lnTo>
                <a:lnTo>
                  <a:pt x="135" y="409"/>
                </a:lnTo>
                <a:lnTo>
                  <a:pt x="140" y="404"/>
                </a:lnTo>
                <a:lnTo>
                  <a:pt x="144" y="397"/>
                </a:lnTo>
                <a:lnTo>
                  <a:pt x="147" y="390"/>
                </a:lnTo>
                <a:lnTo>
                  <a:pt x="149" y="382"/>
                </a:lnTo>
                <a:lnTo>
                  <a:pt x="152" y="373"/>
                </a:lnTo>
                <a:lnTo>
                  <a:pt x="153" y="363"/>
                </a:lnTo>
                <a:lnTo>
                  <a:pt x="154" y="352"/>
                </a:lnTo>
                <a:lnTo>
                  <a:pt x="153" y="338"/>
                </a:lnTo>
                <a:lnTo>
                  <a:pt x="153" y="335"/>
                </a:lnTo>
                <a:lnTo>
                  <a:pt x="154" y="332"/>
                </a:lnTo>
                <a:lnTo>
                  <a:pt x="156" y="331"/>
                </a:lnTo>
                <a:lnTo>
                  <a:pt x="159" y="330"/>
                </a:lnTo>
                <a:lnTo>
                  <a:pt x="168" y="329"/>
                </a:lnTo>
                <a:lnTo>
                  <a:pt x="179" y="327"/>
                </a:lnTo>
                <a:lnTo>
                  <a:pt x="185" y="325"/>
                </a:lnTo>
                <a:lnTo>
                  <a:pt x="190" y="322"/>
                </a:lnTo>
                <a:lnTo>
                  <a:pt x="196" y="318"/>
                </a:lnTo>
                <a:lnTo>
                  <a:pt x="200" y="312"/>
                </a:lnTo>
                <a:lnTo>
                  <a:pt x="203" y="304"/>
                </a:lnTo>
                <a:lnTo>
                  <a:pt x="205" y="294"/>
                </a:lnTo>
                <a:lnTo>
                  <a:pt x="206" y="280"/>
                </a:lnTo>
                <a:lnTo>
                  <a:pt x="205" y="265"/>
                </a:lnTo>
                <a:lnTo>
                  <a:pt x="202" y="265"/>
                </a:lnTo>
                <a:lnTo>
                  <a:pt x="198" y="265"/>
                </a:lnTo>
                <a:lnTo>
                  <a:pt x="193" y="264"/>
                </a:lnTo>
                <a:lnTo>
                  <a:pt x="188" y="262"/>
                </a:lnTo>
                <a:lnTo>
                  <a:pt x="177" y="256"/>
                </a:lnTo>
                <a:lnTo>
                  <a:pt x="166" y="249"/>
                </a:lnTo>
                <a:lnTo>
                  <a:pt x="155" y="242"/>
                </a:lnTo>
                <a:lnTo>
                  <a:pt x="144" y="235"/>
                </a:lnTo>
                <a:lnTo>
                  <a:pt x="140" y="231"/>
                </a:lnTo>
                <a:lnTo>
                  <a:pt x="134" y="229"/>
                </a:lnTo>
                <a:lnTo>
                  <a:pt x="130" y="228"/>
                </a:lnTo>
                <a:lnTo>
                  <a:pt x="126" y="227"/>
                </a:lnTo>
                <a:lnTo>
                  <a:pt x="119" y="222"/>
                </a:lnTo>
                <a:lnTo>
                  <a:pt x="107" y="215"/>
                </a:lnTo>
                <a:lnTo>
                  <a:pt x="101" y="212"/>
                </a:lnTo>
                <a:lnTo>
                  <a:pt x="97" y="209"/>
                </a:lnTo>
                <a:lnTo>
                  <a:pt x="95" y="206"/>
                </a:lnTo>
                <a:lnTo>
                  <a:pt x="93" y="203"/>
                </a:lnTo>
                <a:lnTo>
                  <a:pt x="95" y="199"/>
                </a:lnTo>
                <a:lnTo>
                  <a:pt x="98" y="191"/>
                </a:lnTo>
                <a:lnTo>
                  <a:pt x="104" y="181"/>
                </a:lnTo>
                <a:lnTo>
                  <a:pt x="111" y="169"/>
                </a:lnTo>
                <a:lnTo>
                  <a:pt x="119" y="158"/>
                </a:lnTo>
                <a:lnTo>
                  <a:pt x="126" y="148"/>
                </a:lnTo>
                <a:lnTo>
                  <a:pt x="134" y="140"/>
                </a:lnTo>
                <a:lnTo>
                  <a:pt x="140" y="136"/>
                </a:lnTo>
                <a:lnTo>
                  <a:pt x="136" y="129"/>
                </a:lnTo>
                <a:lnTo>
                  <a:pt x="132" y="122"/>
                </a:lnTo>
                <a:lnTo>
                  <a:pt x="126" y="116"/>
                </a:lnTo>
                <a:lnTo>
                  <a:pt x="121" y="111"/>
                </a:lnTo>
                <a:lnTo>
                  <a:pt x="115" y="105"/>
                </a:lnTo>
                <a:lnTo>
                  <a:pt x="111" y="99"/>
                </a:lnTo>
                <a:lnTo>
                  <a:pt x="108" y="93"/>
                </a:lnTo>
                <a:lnTo>
                  <a:pt x="107" y="86"/>
                </a:lnTo>
                <a:lnTo>
                  <a:pt x="107" y="84"/>
                </a:lnTo>
                <a:lnTo>
                  <a:pt x="109" y="81"/>
                </a:lnTo>
                <a:lnTo>
                  <a:pt x="111" y="78"/>
                </a:lnTo>
                <a:lnTo>
                  <a:pt x="113" y="75"/>
                </a:lnTo>
                <a:lnTo>
                  <a:pt x="116" y="72"/>
                </a:lnTo>
                <a:lnTo>
                  <a:pt x="120" y="70"/>
                </a:lnTo>
                <a:lnTo>
                  <a:pt x="123" y="69"/>
                </a:lnTo>
                <a:lnTo>
                  <a:pt x="126" y="68"/>
                </a:lnTo>
                <a:lnTo>
                  <a:pt x="126" y="37"/>
                </a:lnTo>
                <a:lnTo>
                  <a:pt x="120" y="36"/>
                </a:lnTo>
                <a:lnTo>
                  <a:pt x="110" y="32"/>
                </a:lnTo>
                <a:lnTo>
                  <a:pt x="99" y="27"/>
                </a:lnTo>
                <a:lnTo>
                  <a:pt x="87" y="21"/>
                </a:lnTo>
                <a:lnTo>
                  <a:pt x="65" y="8"/>
                </a:lnTo>
                <a:lnTo>
                  <a:pt x="53" y="0"/>
                </a:lnTo>
                <a:lnTo>
                  <a:pt x="52" y="2"/>
                </a:lnTo>
                <a:lnTo>
                  <a:pt x="47" y="11"/>
                </a:lnTo>
                <a:lnTo>
                  <a:pt x="41" y="26"/>
                </a:lnTo>
                <a:lnTo>
                  <a:pt x="34" y="44"/>
                </a:lnTo>
                <a:lnTo>
                  <a:pt x="31" y="56"/>
                </a:lnTo>
                <a:lnTo>
                  <a:pt x="28" y="70"/>
                </a:lnTo>
                <a:lnTo>
                  <a:pt x="24" y="83"/>
                </a:lnTo>
                <a:lnTo>
                  <a:pt x="22" y="99"/>
                </a:lnTo>
                <a:lnTo>
                  <a:pt x="20" y="115"/>
                </a:lnTo>
                <a:lnTo>
                  <a:pt x="20" y="133"/>
                </a:lnTo>
                <a:lnTo>
                  <a:pt x="19" y="152"/>
                </a:lnTo>
                <a:lnTo>
                  <a:pt x="20" y="172"/>
                </a:lnTo>
                <a:lnTo>
                  <a:pt x="15" y="180"/>
                </a:lnTo>
                <a:lnTo>
                  <a:pt x="12" y="188"/>
                </a:lnTo>
                <a:lnTo>
                  <a:pt x="9" y="197"/>
                </a:lnTo>
                <a:lnTo>
                  <a:pt x="8" y="206"/>
                </a:lnTo>
                <a:lnTo>
                  <a:pt x="3" y="222"/>
                </a:lnTo>
                <a:lnTo>
                  <a:pt x="0" y="235"/>
                </a:lnTo>
                <a:lnTo>
                  <a:pt x="12" y="247"/>
                </a:lnTo>
                <a:lnTo>
                  <a:pt x="22" y="259"/>
                </a:lnTo>
                <a:lnTo>
                  <a:pt x="32" y="270"/>
                </a:lnTo>
                <a:lnTo>
                  <a:pt x="41" y="281"/>
                </a:lnTo>
                <a:lnTo>
                  <a:pt x="48" y="294"/>
                </a:lnTo>
                <a:lnTo>
                  <a:pt x="55" y="305"/>
                </a:lnTo>
                <a:lnTo>
                  <a:pt x="60" y="317"/>
                </a:lnTo>
                <a:lnTo>
                  <a:pt x="66" y="329"/>
                </a:lnTo>
                <a:lnTo>
                  <a:pt x="71" y="341"/>
                </a:lnTo>
                <a:lnTo>
                  <a:pt x="75" y="355"/>
                </a:lnTo>
                <a:lnTo>
                  <a:pt x="79" y="369"/>
                </a:lnTo>
                <a:lnTo>
                  <a:pt x="82" y="384"/>
                </a:lnTo>
                <a:lnTo>
                  <a:pt x="88" y="417"/>
                </a:lnTo>
                <a:lnTo>
                  <a:pt x="93" y="4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6" name="Freeform 240"/>
          <p:cNvSpPr>
            <a:spLocks/>
          </p:cNvSpPr>
          <p:nvPr>
            <p:custDataLst>
              <p:tags r:id="rId167"/>
            </p:custDataLst>
          </p:nvPr>
        </p:nvSpPr>
        <p:spPr bwMode="auto">
          <a:xfrm>
            <a:off x="3579813" y="3106539"/>
            <a:ext cx="231775" cy="215900"/>
          </a:xfrm>
          <a:custGeom>
            <a:avLst/>
            <a:gdLst>
              <a:gd name="T0" fmla="*/ 2147483647 w 518"/>
              <a:gd name="T1" fmla="*/ 2147483647 h 406"/>
              <a:gd name="T2" fmla="*/ 2147483647 w 518"/>
              <a:gd name="T3" fmla="*/ 2147483647 h 406"/>
              <a:gd name="T4" fmla="*/ 2147483647 w 518"/>
              <a:gd name="T5" fmla="*/ 2147483647 h 406"/>
              <a:gd name="T6" fmla="*/ 2147483647 w 518"/>
              <a:gd name="T7" fmla="*/ 2147483647 h 406"/>
              <a:gd name="T8" fmla="*/ 2147483647 w 518"/>
              <a:gd name="T9" fmla="*/ 2147483647 h 406"/>
              <a:gd name="T10" fmla="*/ 2147483647 w 518"/>
              <a:gd name="T11" fmla="*/ 2147483647 h 406"/>
              <a:gd name="T12" fmla="*/ 2147483647 w 518"/>
              <a:gd name="T13" fmla="*/ 2147483647 h 406"/>
              <a:gd name="T14" fmla="*/ 2147483647 w 518"/>
              <a:gd name="T15" fmla="*/ 2147483647 h 406"/>
              <a:gd name="T16" fmla="*/ 2147483647 w 518"/>
              <a:gd name="T17" fmla="*/ 2147483647 h 406"/>
              <a:gd name="T18" fmla="*/ 2147483647 w 518"/>
              <a:gd name="T19" fmla="*/ 2147483647 h 406"/>
              <a:gd name="T20" fmla="*/ 2147483647 w 518"/>
              <a:gd name="T21" fmla="*/ 2147483647 h 406"/>
              <a:gd name="T22" fmla="*/ 2147483647 w 518"/>
              <a:gd name="T23" fmla="*/ 2147483647 h 406"/>
              <a:gd name="T24" fmla="*/ 2147483647 w 518"/>
              <a:gd name="T25" fmla="*/ 2147483647 h 406"/>
              <a:gd name="T26" fmla="*/ 2147483647 w 518"/>
              <a:gd name="T27" fmla="*/ 2147483647 h 406"/>
              <a:gd name="T28" fmla="*/ 2147483647 w 518"/>
              <a:gd name="T29" fmla="*/ 2147483647 h 406"/>
              <a:gd name="T30" fmla="*/ 2147483647 w 518"/>
              <a:gd name="T31" fmla="*/ 2147483647 h 406"/>
              <a:gd name="T32" fmla="*/ 2147483647 w 518"/>
              <a:gd name="T33" fmla="*/ 2147483647 h 406"/>
              <a:gd name="T34" fmla="*/ 2147483647 w 518"/>
              <a:gd name="T35" fmla="*/ 2147483647 h 406"/>
              <a:gd name="T36" fmla="*/ 2147483647 w 518"/>
              <a:gd name="T37" fmla="*/ 2147483647 h 406"/>
              <a:gd name="T38" fmla="*/ 2147483647 w 518"/>
              <a:gd name="T39" fmla="*/ 2147483647 h 406"/>
              <a:gd name="T40" fmla="*/ 2147483647 w 518"/>
              <a:gd name="T41" fmla="*/ 2147483647 h 406"/>
              <a:gd name="T42" fmla="*/ 2147483647 w 518"/>
              <a:gd name="T43" fmla="*/ 2147483647 h 406"/>
              <a:gd name="T44" fmla="*/ 2147483647 w 518"/>
              <a:gd name="T45" fmla="*/ 2147483647 h 406"/>
              <a:gd name="T46" fmla="*/ 2147483647 w 518"/>
              <a:gd name="T47" fmla="*/ 2147483647 h 406"/>
              <a:gd name="T48" fmla="*/ 2147483647 w 518"/>
              <a:gd name="T49" fmla="*/ 2147483647 h 406"/>
              <a:gd name="T50" fmla="*/ 2147483647 w 518"/>
              <a:gd name="T51" fmla="*/ 2147483647 h 406"/>
              <a:gd name="T52" fmla="*/ 2147483647 w 518"/>
              <a:gd name="T53" fmla="*/ 2147483647 h 406"/>
              <a:gd name="T54" fmla="*/ 2147483647 w 518"/>
              <a:gd name="T55" fmla="*/ 2147483647 h 406"/>
              <a:gd name="T56" fmla="*/ 2147483647 w 518"/>
              <a:gd name="T57" fmla="*/ 2147483647 h 406"/>
              <a:gd name="T58" fmla="*/ 2147483647 w 518"/>
              <a:gd name="T59" fmla="*/ 2147483647 h 406"/>
              <a:gd name="T60" fmla="*/ 2147483647 w 518"/>
              <a:gd name="T61" fmla="*/ 2147483647 h 406"/>
              <a:gd name="T62" fmla="*/ 2147483647 w 518"/>
              <a:gd name="T63" fmla="*/ 2147483647 h 406"/>
              <a:gd name="T64" fmla="*/ 2147483647 w 518"/>
              <a:gd name="T65" fmla="*/ 2147483647 h 406"/>
              <a:gd name="T66" fmla="*/ 2147483647 w 518"/>
              <a:gd name="T67" fmla="*/ 2147483647 h 406"/>
              <a:gd name="T68" fmla="*/ 2147483647 w 518"/>
              <a:gd name="T69" fmla="*/ 2147483647 h 406"/>
              <a:gd name="T70" fmla="*/ 2147483647 w 518"/>
              <a:gd name="T71" fmla="*/ 2147483647 h 406"/>
              <a:gd name="T72" fmla="*/ 2147483647 w 518"/>
              <a:gd name="T73" fmla="*/ 2147483647 h 406"/>
              <a:gd name="T74" fmla="*/ 2147483647 w 518"/>
              <a:gd name="T75" fmla="*/ 2147483647 h 406"/>
              <a:gd name="T76" fmla="*/ 2147483647 w 518"/>
              <a:gd name="T77" fmla="*/ 0 h 406"/>
              <a:gd name="T78" fmla="*/ 2147483647 w 518"/>
              <a:gd name="T79" fmla="*/ 2147483647 h 406"/>
              <a:gd name="T80" fmla="*/ 2147483647 w 518"/>
              <a:gd name="T81" fmla="*/ 2147483647 h 4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18" h="406">
                <a:moveTo>
                  <a:pt x="518" y="110"/>
                </a:moveTo>
                <a:lnTo>
                  <a:pt x="326" y="110"/>
                </a:lnTo>
                <a:lnTo>
                  <a:pt x="312" y="104"/>
                </a:lnTo>
                <a:lnTo>
                  <a:pt x="326" y="259"/>
                </a:lnTo>
                <a:lnTo>
                  <a:pt x="323" y="261"/>
                </a:lnTo>
                <a:lnTo>
                  <a:pt x="315" y="264"/>
                </a:lnTo>
                <a:lnTo>
                  <a:pt x="304" y="267"/>
                </a:lnTo>
                <a:lnTo>
                  <a:pt x="291" y="271"/>
                </a:lnTo>
                <a:lnTo>
                  <a:pt x="263" y="277"/>
                </a:lnTo>
                <a:lnTo>
                  <a:pt x="246" y="283"/>
                </a:lnTo>
                <a:lnTo>
                  <a:pt x="250" y="292"/>
                </a:lnTo>
                <a:lnTo>
                  <a:pt x="253" y="302"/>
                </a:lnTo>
                <a:lnTo>
                  <a:pt x="258" y="314"/>
                </a:lnTo>
                <a:lnTo>
                  <a:pt x="265" y="326"/>
                </a:lnTo>
                <a:lnTo>
                  <a:pt x="267" y="335"/>
                </a:lnTo>
                <a:lnTo>
                  <a:pt x="269" y="353"/>
                </a:lnTo>
                <a:lnTo>
                  <a:pt x="271" y="373"/>
                </a:lnTo>
                <a:lnTo>
                  <a:pt x="272" y="382"/>
                </a:lnTo>
                <a:lnTo>
                  <a:pt x="67" y="382"/>
                </a:lnTo>
                <a:lnTo>
                  <a:pt x="52" y="394"/>
                </a:lnTo>
                <a:lnTo>
                  <a:pt x="39" y="406"/>
                </a:lnTo>
                <a:lnTo>
                  <a:pt x="22" y="406"/>
                </a:lnTo>
                <a:lnTo>
                  <a:pt x="10" y="404"/>
                </a:lnTo>
                <a:lnTo>
                  <a:pt x="5" y="403"/>
                </a:lnTo>
                <a:lnTo>
                  <a:pt x="2" y="401"/>
                </a:lnTo>
                <a:lnTo>
                  <a:pt x="1" y="398"/>
                </a:lnTo>
                <a:lnTo>
                  <a:pt x="0" y="394"/>
                </a:lnTo>
                <a:lnTo>
                  <a:pt x="1" y="385"/>
                </a:lnTo>
                <a:lnTo>
                  <a:pt x="2" y="378"/>
                </a:lnTo>
                <a:lnTo>
                  <a:pt x="4" y="371"/>
                </a:lnTo>
                <a:lnTo>
                  <a:pt x="6" y="365"/>
                </a:lnTo>
                <a:lnTo>
                  <a:pt x="11" y="354"/>
                </a:lnTo>
                <a:lnTo>
                  <a:pt x="13" y="344"/>
                </a:lnTo>
                <a:lnTo>
                  <a:pt x="20" y="341"/>
                </a:lnTo>
                <a:lnTo>
                  <a:pt x="26" y="337"/>
                </a:lnTo>
                <a:lnTo>
                  <a:pt x="30" y="334"/>
                </a:lnTo>
                <a:lnTo>
                  <a:pt x="35" y="330"/>
                </a:lnTo>
                <a:lnTo>
                  <a:pt x="38" y="326"/>
                </a:lnTo>
                <a:lnTo>
                  <a:pt x="41" y="321"/>
                </a:lnTo>
                <a:lnTo>
                  <a:pt x="44" y="317"/>
                </a:lnTo>
                <a:lnTo>
                  <a:pt x="46" y="313"/>
                </a:lnTo>
                <a:lnTo>
                  <a:pt x="49" y="292"/>
                </a:lnTo>
                <a:lnTo>
                  <a:pt x="52" y="271"/>
                </a:lnTo>
                <a:lnTo>
                  <a:pt x="56" y="265"/>
                </a:lnTo>
                <a:lnTo>
                  <a:pt x="59" y="261"/>
                </a:lnTo>
                <a:lnTo>
                  <a:pt x="62" y="257"/>
                </a:lnTo>
                <a:lnTo>
                  <a:pt x="66" y="253"/>
                </a:lnTo>
                <a:lnTo>
                  <a:pt x="74" y="246"/>
                </a:lnTo>
                <a:lnTo>
                  <a:pt x="83" y="242"/>
                </a:lnTo>
                <a:lnTo>
                  <a:pt x="92" y="238"/>
                </a:lnTo>
                <a:lnTo>
                  <a:pt x="100" y="235"/>
                </a:lnTo>
                <a:lnTo>
                  <a:pt x="107" y="231"/>
                </a:lnTo>
                <a:lnTo>
                  <a:pt x="113" y="227"/>
                </a:lnTo>
                <a:lnTo>
                  <a:pt x="122" y="218"/>
                </a:lnTo>
                <a:lnTo>
                  <a:pt x="129" y="207"/>
                </a:lnTo>
                <a:lnTo>
                  <a:pt x="136" y="195"/>
                </a:lnTo>
                <a:lnTo>
                  <a:pt x="141" y="182"/>
                </a:lnTo>
                <a:lnTo>
                  <a:pt x="150" y="156"/>
                </a:lnTo>
                <a:lnTo>
                  <a:pt x="158" y="129"/>
                </a:lnTo>
                <a:lnTo>
                  <a:pt x="162" y="117"/>
                </a:lnTo>
                <a:lnTo>
                  <a:pt x="168" y="105"/>
                </a:lnTo>
                <a:lnTo>
                  <a:pt x="172" y="94"/>
                </a:lnTo>
                <a:lnTo>
                  <a:pt x="179" y="83"/>
                </a:lnTo>
                <a:lnTo>
                  <a:pt x="186" y="73"/>
                </a:lnTo>
                <a:lnTo>
                  <a:pt x="195" y="66"/>
                </a:lnTo>
                <a:lnTo>
                  <a:pt x="201" y="62"/>
                </a:lnTo>
                <a:lnTo>
                  <a:pt x="206" y="59"/>
                </a:lnTo>
                <a:lnTo>
                  <a:pt x="213" y="57"/>
                </a:lnTo>
                <a:lnTo>
                  <a:pt x="219" y="55"/>
                </a:lnTo>
                <a:lnTo>
                  <a:pt x="219" y="44"/>
                </a:lnTo>
                <a:lnTo>
                  <a:pt x="220" y="36"/>
                </a:lnTo>
                <a:lnTo>
                  <a:pt x="223" y="28"/>
                </a:lnTo>
                <a:lnTo>
                  <a:pt x="225" y="21"/>
                </a:lnTo>
                <a:lnTo>
                  <a:pt x="228" y="16"/>
                </a:lnTo>
                <a:lnTo>
                  <a:pt x="233" y="11"/>
                </a:lnTo>
                <a:lnTo>
                  <a:pt x="239" y="8"/>
                </a:lnTo>
                <a:lnTo>
                  <a:pt x="246" y="6"/>
                </a:lnTo>
                <a:lnTo>
                  <a:pt x="511" y="0"/>
                </a:lnTo>
                <a:lnTo>
                  <a:pt x="513" y="13"/>
                </a:lnTo>
                <a:lnTo>
                  <a:pt x="515" y="46"/>
                </a:lnTo>
                <a:lnTo>
                  <a:pt x="517" y="83"/>
                </a:lnTo>
                <a:lnTo>
                  <a:pt x="518" y="11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7" name="Freeform 241"/>
          <p:cNvSpPr>
            <a:spLocks/>
          </p:cNvSpPr>
          <p:nvPr>
            <p:custDataLst>
              <p:tags r:id="rId168"/>
            </p:custDataLst>
          </p:nvPr>
        </p:nvSpPr>
        <p:spPr bwMode="auto">
          <a:xfrm>
            <a:off x="3548063" y="1914327"/>
            <a:ext cx="190500" cy="93662"/>
          </a:xfrm>
          <a:custGeom>
            <a:avLst/>
            <a:gdLst>
              <a:gd name="T0" fmla="*/ 6202783 w 446"/>
              <a:gd name="T1" fmla="*/ 16889679 h 178"/>
              <a:gd name="T2" fmla="*/ 7479901 w 446"/>
              <a:gd name="T3" fmla="*/ 11628821 h 178"/>
              <a:gd name="T4" fmla="*/ 12405992 w 446"/>
              <a:gd name="T5" fmla="*/ 10244413 h 178"/>
              <a:gd name="T6" fmla="*/ 14595034 w 446"/>
              <a:gd name="T7" fmla="*/ 4983555 h 178"/>
              <a:gd name="T8" fmla="*/ 13135530 w 446"/>
              <a:gd name="T9" fmla="*/ 3876449 h 178"/>
              <a:gd name="T10" fmla="*/ 10946489 w 446"/>
              <a:gd name="T11" fmla="*/ 0 h 178"/>
              <a:gd name="T12" fmla="*/ 15507383 w 446"/>
              <a:gd name="T13" fmla="*/ 2768817 h 178"/>
              <a:gd name="T14" fmla="*/ 19703509 w 446"/>
              <a:gd name="T15" fmla="*/ 10797966 h 178"/>
              <a:gd name="T16" fmla="*/ 22804900 w 446"/>
              <a:gd name="T17" fmla="*/ 17166456 h 178"/>
              <a:gd name="T18" fmla="*/ 25359138 w 446"/>
              <a:gd name="T19" fmla="*/ 18550864 h 178"/>
              <a:gd name="T20" fmla="*/ 28642914 w 446"/>
              <a:gd name="T21" fmla="*/ 17443232 h 178"/>
              <a:gd name="T22" fmla="*/ 33021851 w 446"/>
              <a:gd name="T23" fmla="*/ 12459677 h 178"/>
              <a:gd name="T24" fmla="*/ 37400361 w 446"/>
              <a:gd name="T25" fmla="*/ 6367964 h 178"/>
              <a:gd name="T26" fmla="*/ 40136983 w 446"/>
              <a:gd name="T27" fmla="*/ 8583228 h 178"/>
              <a:gd name="T28" fmla="*/ 65496121 w 446"/>
              <a:gd name="T29" fmla="*/ 3045594 h 178"/>
              <a:gd name="T30" fmla="*/ 68597512 w 446"/>
              <a:gd name="T31" fmla="*/ 6367964 h 178"/>
              <a:gd name="T32" fmla="*/ 72246057 w 446"/>
              <a:gd name="T33" fmla="*/ 6091187 h 178"/>
              <a:gd name="T34" fmla="*/ 75347876 w 446"/>
              <a:gd name="T35" fmla="*/ 10244413 h 178"/>
              <a:gd name="T36" fmla="*/ 75712645 w 446"/>
              <a:gd name="T37" fmla="*/ 11905598 h 178"/>
              <a:gd name="T38" fmla="*/ 78266882 w 446"/>
              <a:gd name="T39" fmla="*/ 14951191 h 178"/>
              <a:gd name="T40" fmla="*/ 80821120 w 446"/>
              <a:gd name="T41" fmla="*/ 18827641 h 178"/>
              <a:gd name="T42" fmla="*/ 81368274 w 446"/>
              <a:gd name="T43" fmla="*/ 22150011 h 178"/>
              <a:gd name="T44" fmla="*/ 79908770 w 446"/>
              <a:gd name="T45" fmla="*/ 26580013 h 178"/>
              <a:gd name="T46" fmla="*/ 75347876 w 446"/>
              <a:gd name="T47" fmla="*/ 30733238 h 178"/>
              <a:gd name="T48" fmla="*/ 72428869 w 446"/>
              <a:gd name="T49" fmla="*/ 33225279 h 178"/>
              <a:gd name="T50" fmla="*/ 66773240 w 446"/>
              <a:gd name="T51" fmla="*/ 34055608 h 178"/>
              <a:gd name="T52" fmla="*/ 54732017 w 446"/>
              <a:gd name="T53" fmla="*/ 40424098 h 178"/>
              <a:gd name="T54" fmla="*/ 42690794 w 446"/>
              <a:gd name="T55" fmla="*/ 47346141 h 178"/>
              <a:gd name="T56" fmla="*/ 36305627 w 446"/>
              <a:gd name="T57" fmla="*/ 49284102 h 178"/>
              <a:gd name="T58" fmla="*/ 32291886 w 446"/>
              <a:gd name="T59" fmla="*/ 48176470 h 178"/>
              <a:gd name="T60" fmla="*/ 31379536 w 446"/>
              <a:gd name="T61" fmla="*/ 45407653 h 178"/>
              <a:gd name="T62" fmla="*/ 31014767 w 446"/>
              <a:gd name="T63" fmla="*/ 44577324 h 178"/>
              <a:gd name="T64" fmla="*/ 28460529 w 446"/>
              <a:gd name="T65" fmla="*/ 44577324 h 178"/>
              <a:gd name="T66" fmla="*/ 25359138 w 446"/>
              <a:gd name="T67" fmla="*/ 44300547 h 178"/>
              <a:gd name="T68" fmla="*/ 18244006 w 446"/>
              <a:gd name="T69" fmla="*/ 40700875 h 178"/>
              <a:gd name="T70" fmla="*/ 15507383 w 446"/>
              <a:gd name="T71" fmla="*/ 37932058 h 178"/>
              <a:gd name="T72" fmla="*/ 14777845 w 446"/>
              <a:gd name="T73" fmla="*/ 34609688 h 178"/>
              <a:gd name="T74" fmla="*/ 15872152 w 446"/>
              <a:gd name="T75" fmla="*/ 30733238 h 178"/>
              <a:gd name="T76" fmla="*/ 4926091 w 446"/>
              <a:gd name="T77" fmla="*/ 28518500 h 178"/>
              <a:gd name="T78" fmla="*/ 1641888 w 446"/>
              <a:gd name="T79" fmla="*/ 29072053 h 178"/>
              <a:gd name="T80" fmla="*/ 0 w 446"/>
              <a:gd name="T81" fmla="*/ 22150011 h 178"/>
              <a:gd name="T82" fmla="*/ 10946489 w 446"/>
              <a:gd name="T83" fmla="*/ 23811196 h 178"/>
              <a:gd name="T84" fmla="*/ 15872152 w 446"/>
              <a:gd name="T85" fmla="*/ 22150011 h 178"/>
              <a:gd name="T86" fmla="*/ 4196126 w 446"/>
              <a:gd name="T87" fmla="*/ 18827641 h 178"/>
              <a:gd name="T88" fmla="*/ 2919007 w 446"/>
              <a:gd name="T89" fmla="*/ 15228494 h 1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46" h="178">
                <a:moveTo>
                  <a:pt x="27" y="43"/>
                </a:moveTo>
                <a:lnTo>
                  <a:pt x="31" y="52"/>
                </a:lnTo>
                <a:lnTo>
                  <a:pt x="34" y="61"/>
                </a:lnTo>
                <a:lnTo>
                  <a:pt x="37" y="53"/>
                </a:lnTo>
                <a:lnTo>
                  <a:pt x="40" y="47"/>
                </a:lnTo>
                <a:lnTo>
                  <a:pt x="41" y="42"/>
                </a:lnTo>
                <a:lnTo>
                  <a:pt x="41" y="37"/>
                </a:lnTo>
                <a:lnTo>
                  <a:pt x="55" y="37"/>
                </a:lnTo>
                <a:lnTo>
                  <a:pt x="68" y="37"/>
                </a:lnTo>
                <a:lnTo>
                  <a:pt x="77" y="37"/>
                </a:lnTo>
                <a:lnTo>
                  <a:pt x="80" y="37"/>
                </a:lnTo>
                <a:lnTo>
                  <a:pt x="80" y="18"/>
                </a:lnTo>
                <a:lnTo>
                  <a:pt x="78" y="17"/>
                </a:lnTo>
                <a:lnTo>
                  <a:pt x="75" y="16"/>
                </a:lnTo>
                <a:lnTo>
                  <a:pt x="72" y="14"/>
                </a:lnTo>
                <a:lnTo>
                  <a:pt x="70" y="11"/>
                </a:lnTo>
                <a:lnTo>
                  <a:pt x="65" y="5"/>
                </a:lnTo>
                <a:lnTo>
                  <a:pt x="60" y="0"/>
                </a:lnTo>
                <a:lnTo>
                  <a:pt x="69" y="3"/>
                </a:lnTo>
                <a:lnTo>
                  <a:pt x="78" y="6"/>
                </a:lnTo>
                <a:lnTo>
                  <a:pt x="85" y="10"/>
                </a:lnTo>
                <a:lnTo>
                  <a:pt x="90" y="15"/>
                </a:lnTo>
                <a:lnTo>
                  <a:pt x="100" y="27"/>
                </a:lnTo>
                <a:lnTo>
                  <a:pt x="108" y="39"/>
                </a:lnTo>
                <a:lnTo>
                  <a:pt x="114" y="49"/>
                </a:lnTo>
                <a:lnTo>
                  <a:pt x="121" y="59"/>
                </a:lnTo>
                <a:lnTo>
                  <a:pt x="125" y="62"/>
                </a:lnTo>
                <a:lnTo>
                  <a:pt x="130" y="65"/>
                </a:lnTo>
                <a:lnTo>
                  <a:pt x="134" y="67"/>
                </a:lnTo>
                <a:lnTo>
                  <a:pt x="139" y="67"/>
                </a:lnTo>
                <a:lnTo>
                  <a:pt x="146" y="67"/>
                </a:lnTo>
                <a:lnTo>
                  <a:pt x="152" y="66"/>
                </a:lnTo>
                <a:lnTo>
                  <a:pt x="157" y="63"/>
                </a:lnTo>
                <a:lnTo>
                  <a:pt x="163" y="61"/>
                </a:lnTo>
                <a:lnTo>
                  <a:pt x="172" y="54"/>
                </a:lnTo>
                <a:lnTo>
                  <a:pt x="181" y="45"/>
                </a:lnTo>
                <a:lnTo>
                  <a:pt x="190" y="37"/>
                </a:lnTo>
                <a:lnTo>
                  <a:pt x="198" y="29"/>
                </a:lnTo>
                <a:lnTo>
                  <a:pt x="205" y="23"/>
                </a:lnTo>
                <a:lnTo>
                  <a:pt x="213" y="18"/>
                </a:lnTo>
                <a:lnTo>
                  <a:pt x="216" y="25"/>
                </a:lnTo>
                <a:lnTo>
                  <a:pt x="220" y="31"/>
                </a:lnTo>
                <a:lnTo>
                  <a:pt x="293" y="31"/>
                </a:lnTo>
                <a:lnTo>
                  <a:pt x="352" y="6"/>
                </a:lnTo>
                <a:lnTo>
                  <a:pt x="359" y="11"/>
                </a:lnTo>
                <a:lnTo>
                  <a:pt x="367" y="17"/>
                </a:lnTo>
                <a:lnTo>
                  <a:pt x="371" y="21"/>
                </a:lnTo>
                <a:lnTo>
                  <a:pt x="376" y="23"/>
                </a:lnTo>
                <a:lnTo>
                  <a:pt x="381" y="24"/>
                </a:lnTo>
                <a:lnTo>
                  <a:pt x="385" y="25"/>
                </a:lnTo>
                <a:lnTo>
                  <a:pt x="396" y="22"/>
                </a:lnTo>
                <a:lnTo>
                  <a:pt x="413" y="18"/>
                </a:lnTo>
                <a:lnTo>
                  <a:pt x="413" y="28"/>
                </a:lnTo>
                <a:lnTo>
                  <a:pt x="413" y="37"/>
                </a:lnTo>
                <a:lnTo>
                  <a:pt x="413" y="39"/>
                </a:lnTo>
                <a:lnTo>
                  <a:pt x="414" y="41"/>
                </a:lnTo>
                <a:lnTo>
                  <a:pt x="415" y="43"/>
                </a:lnTo>
                <a:lnTo>
                  <a:pt x="417" y="45"/>
                </a:lnTo>
                <a:lnTo>
                  <a:pt x="423" y="49"/>
                </a:lnTo>
                <a:lnTo>
                  <a:pt x="429" y="54"/>
                </a:lnTo>
                <a:lnTo>
                  <a:pt x="435" y="59"/>
                </a:lnTo>
                <a:lnTo>
                  <a:pt x="440" y="64"/>
                </a:lnTo>
                <a:lnTo>
                  <a:pt x="443" y="68"/>
                </a:lnTo>
                <a:lnTo>
                  <a:pt x="444" y="71"/>
                </a:lnTo>
                <a:lnTo>
                  <a:pt x="445" y="76"/>
                </a:lnTo>
                <a:lnTo>
                  <a:pt x="446" y="80"/>
                </a:lnTo>
                <a:lnTo>
                  <a:pt x="445" y="87"/>
                </a:lnTo>
                <a:lnTo>
                  <a:pt x="443" y="92"/>
                </a:lnTo>
                <a:lnTo>
                  <a:pt x="438" y="96"/>
                </a:lnTo>
                <a:lnTo>
                  <a:pt x="434" y="100"/>
                </a:lnTo>
                <a:lnTo>
                  <a:pt x="423" y="106"/>
                </a:lnTo>
                <a:lnTo>
                  <a:pt x="413" y="111"/>
                </a:lnTo>
                <a:lnTo>
                  <a:pt x="407" y="115"/>
                </a:lnTo>
                <a:lnTo>
                  <a:pt x="402" y="118"/>
                </a:lnTo>
                <a:lnTo>
                  <a:pt x="397" y="120"/>
                </a:lnTo>
                <a:lnTo>
                  <a:pt x="392" y="121"/>
                </a:lnTo>
                <a:lnTo>
                  <a:pt x="380" y="123"/>
                </a:lnTo>
                <a:lnTo>
                  <a:pt x="366" y="123"/>
                </a:lnTo>
                <a:lnTo>
                  <a:pt x="344" y="129"/>
                </a:lnTo>
                <a:lnTo>
                  <a:pt x="322" y="137"/>
                </a:lnTo>
                <a:lnTo>
                  <a:pt x="300" y="146"/>
                </a:lnTo>
                <a:lnTo>
                  <a:pt x="279" y="156"/>
                </a:lnTo>
                <a:lnTo>
                  <a:pt x="257" y="164"/>
                </a:lnTo>
                <a:lnTo>
                  <a:pt x="234" y="171"/>
                </a:lnTo>
                <a:lnTo>
                  <a:pt x="223" y="174"/>
                </a:lnTo>
                <a:lnTo>
                  <a:pt x="211" y="176"/>
                </a:lnTo>
                <a:lnTo>
                  <a:pt x="199" y="178"/>
                </a:lnTo>
                <a:lnTo>
                  <a:pt x="187" y="178"/>
                </a:lnTo>
                <a:lnTo>
                  <a:pt x="181" y="177"/>
                </a:lnTo>
                <a:lnTo>
                  <a:pt x="177" y="174"/>
                </a:lnTo>
                <a:lnTo>
                  <a:pt x="175" y="171"/>
                </a:lnTo>
                <a:lnTo>
                  <a:pt x="173" y="166"/>
                </a:lnTo>
                <a:lnTo>
                  <a:pt x="172" y="164"/>
                </a:lnTo>
                <a:lnTo>
                  <a:pt x="172" y="163"/>
                </a:lnTo>
                <a:lnTo>
                  <a:pt x="171" y="162"/>
                </a:lnTo>
                <a:lnTo>
                  <a:pt x="170" y="161"/>
                </a:lnTo>
                <a:lnTo>
                  <a:pt x="166" y="161"/>
                </a:lnTo>
                <a:lnTo>
                  <a:pt x="161" y="161"/>
                </a:lnTo>
                <a:lnTo>
                  <a:pt x="156" y="161"/>
                </a:lnTo>
                <a:lnTo>
                  <a:pt x="150" y="162"/>
                </a:lnTo>
                <a:lnTo>
                  <a:pt x="145" y="162"/>
                </a:lnTo>
                <a:lnTo>
                  <a:pt x="139" y="160"/>
                </a:lnTo>
                <a:lnTo>
                  <a:pt x="125" y="156"/>
                </a:lnTo>
                <a:lnTo>
                  <a:pt x="112" y="152"/>
                </a:lnTo>
                <a:lnTo>
                  <a:pt x="100" y="147"/>
                </a:lnTo>
                <a:lnTo>
                  <a:pt x="91" y="143"/>
                </a:lnTo>
                <a:lnTo>
                  <a:pt x="87" y="140"/>
                </a:lnTo>
                <a:lnTo>
                  <a:pt x="85" y="137"/>
                </a:lnTo>
                <a:lnTo>
                  <a:pt x="82" y="134"/>
                </a:lnTo>
                <a:lnTo>
                  <a:pt x="81" y="129"/>
                </a:lnTo>
                <a:lnTo>
                  <a:pt x="81" y="125"/>
                </a:lnTo>
                <a:lnTo>
                  <a:pt x="81" y="121"/>
                </a:lnTo>
                <a:lnTo>
                  <a:pt x="83" y="116"/>
                </a:lnTo>
                <a:lnTo>
                  <a:pt x="87" y="111"/>
                </a:lnTo>
                <a:lnTo>
                  <a:pt x="63" y="108"/>
                </a:lnTo>
                <a:lnTo>
                  <a:pt x="38" y="104"/>
                </a:lnTo>
                <a:lnTo>
                  <a:pt x="27" y="103"/>
                </a:lnTo>
                <a:lnTo>
                  <a:pt x="18" y="103"/>
                </a:lnTo>
                <a:lnTo>
                  <a:pt x="13" y="104"/>
                </a:lnTo>
                <a:lnTo>
                  <a:pt x="9" y="105"/>
                </a:lnTo>
                <a:lnTo>
                  <a:pt x="4" y="108"/>
                </a:lnTo>
                <a:lnTo>
                  <a:pt x="0" y="111"/>
                </a:lnTo>
                <a:lnTo>
                  <a:pt x="0" y="80"/>
                </a:lnTo>
                <a:lnTo>
                  <a:pt x="30" y="82"/>
                </a:lnTo>
                <a:lnTo>
                  <a:pt x="51" y="85"/>
                </a:lnTo>
                <a:lnTo>
                  <a:pt x="60" y="86"/>
                </a:lnTo>
                <a:lnTo>
                  <a:pt x="68" y="86"/>
                </a:lnTo>
                <a:lnTo>
                  <a:pt x="77" y="84"/>
                </a:lnTo>
                <a:lnTo>
                  <a:pt x="87" y="80"/>
                </a:lnTo>
                <a:lnTo>
                  <a:pt x="64" y="76"/>
                </a:lnTo>
                <a:lnTo>
                  <a:pt x="44" y="71"/>
                </a:lnTo>
                <a:lnTo>
                  <a:pt x="23" y="68"/>
                </a:lnTo>
                <a:lnTo>
                  <a:pt x="0" y="67"/>
                </a:lnTo>
                <a:lnTo>
                  <a:pt x="9" y="62"/>
                </a:lnTo>
                <a:lnTo>
                  <a:pt x="16" y="55"/>
                </a:lnTo>
                <a:lnTo>
                  <a:pt x="22" y="49"/>
                </a:lnTo>
                <a:lnTo>
                  <a:pt x="27" y="43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8" name="Freeform 242"/>
          <p:cNvSpPr>
            <a:spLocks/>
          </p:cNvSpPr>
          <p:nvPr>
            <p:custDataLst>
              <p:tags r:id="rId169"/>
            </p:custDataLst>
          </p:nvPr>
        </p:nvSpPr>
        <p:spPr bwMode="auto">
          <a:xfrm>
            <a:off x="4340225" y="2177852"/>
            <a:ext cx="14288" cy="57150"/>
          </a:xfrm>
          <a:custGeom>
            <a:avLst/>
            <a:gdLst>
              <a:gd name="T0" fmla="*/ 0 w 28"/>
              <a:gd name="T1" fmla="*/ 2147483647 h 73"/>
              <a:gd name="T2" fmla="*/ 2147483647 w 28"/>
              <a:gd name="T3" fmla="*/ 2147483647 h 73"/>
              <a:gd name="T4" fmla="*/ 2147483647 w 28"/>
              <a:gd name="T5" fmla="*/ 2147483647 h 73"/>
              <a:gd name="T6" fmla="*/ 2147483647 w 28"/>
              <a:gd name="T7" fmla="*/ 2147483647 h 73"/>
              <a:gd name="T8" fmla="*/ 2147483647 w 28"/>
              <a:gd name="T9" fmla="*/ 2147483647 h 73"/>
              <a:gd name="T10" fmla="*/ 2147483647 w 28"/>
              <a:gd name="T11" fmla="*/ 2147483647 h 73"/>
              <a:gd name="T12" fmla="*/ 0 w 28"/>
              <a:gd name="T13" fmla="*/ 0 h 73"/>
              <a:gd name="T14" fmla="*/ 2147483647 w 28"/>
              <a:gd name="T15" fmla="*/ 0 h 73"/>
              <a:gd name="T16" fmla="*/ 2147483647 w 28"/>
              <a:gd name="T17" fmla="*/ 2147483647 h 73"/>
              <a:gd name="T18" fmla="*/ 2147483647 w 28"/>
              <a:gd name="T19" fmla="*/ 2147483647 h 73"/>
              <a:gd name="T20" fmla="*/ 2147483647 w 28"/>
              <a:gd name="T21" fmla="*/ 2147483647 h 73"/>
              <a:gd name="T22" fmla="*/ 2147483647 w 28"/>
              <a:gd name="T23" fmla="*/ 2147483647 h 73"/>
              <a:gd name="T24" fmla="*/ 0 w 28"/>
              <a:gd name="T25" fmla="*/ 2147483647 h 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8" h="73">
                <a:moveTo>
                  <a:pt x="0" y="73"/>
                </a:moveTo>
                <a:lnTo>
                  <a:pt x="2" y="47"/>
                </a:lnTo>
                <a:lnTo>
                  <a:pt x="6" y="28"/>
                </a:lnTo>
                <a:lnTo>
                  <a:pt x="7" y="20"/>
                </a:lnTo>
                <a:lnTo>
                  <a:pt x="6" y="13"/>
                </a:lnTo>
                <a:lnTo>
                  <a:pt x="4" y="7"/>
                </a:lnTo>
                <a:lnTo>
                  <a:pt x="0" y="0"/>
                </a:lnTo>
                <a:lnTo>
                  <a:pt x="28" y="0"/>
                </a:lnTo>
                <a:lnTo>
                  <a:pt x="22" y="16"/>
                </a:lnTo>
                <a:lnTo>
                  <a:pt x="17" y="30"/>
                </a:lnTo>
                <a:lnTo>
                  <a:pt x="12" y="43"/>
                </a:lnTo>
                <a:lnTo>
                  <a:pt x="7" y="55"/>
                </a:lnTo>
                <a:lnTo>
                  <a:pt x="0" y="7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9" name="Freeform 243"/>
          <p:cNvSpPr>
            <a:spLocks/>
          </p:cNvSpPr>
          <p:nvPr>
            <p:custDataLst>
              <p:tags r:id="rId170"/>
            </p:custDataLst>
          </p:nvPr>
        </p:nvSpPr>
        <p:spPr bwMode="auto">
          <a:xfrm>
            <a:off x="4227513" y="1841302"/>
            <a:ext cx="234950" cy="395287"/>
          </a:xfrm>
          <a:custGeom>
            <a:avLst/>
            <a:gdLst>
              <a:gd name="T0" fmla="*/ 82030735 w 531"/>
              <a:gd name="T1" fmla="*/ 55351668 h 757"/>
              <a:gd name="T2" fmla="*/ 79485665 w 531"/>
              <a:gd name="T3" fmla="*/ 60259597 h 757"/>
              <a:gd name="T4" fmla="*/ 79094081 w 531"/>
              <a:gd name="T5" fmla="*/ 64622375 h 757"/>
              <a:gd name="T6" fmla="*/ 74786665 w 531"/>
              <a:gd name="T7" fmla="*/ 74983385 h 757"/>
              <a:gd name="T8" fmla="*/ 63627646 w 531"/>
              <a:gd name="T9" fmla="*/ 83436365 h 757"/>
              <a:gd name="T10" fmla="*/ 49335960 w 531"/>
              <a:gd name="T11" fmla="*/ 96524177 h 757"/>
              <a:gd name="T12" fmla="*/ 46399306 w 531"/>
              <a:gd name="T13" fmla="*/ 100614379 h 757"/>
              <a:gd name="T14" fmla="*/ 47965197 w 531"/>
              <a:gd name="T15" fmla="*/ 103886332 h 757"/>
              <a:gd name="T16" fmla="*/ 46986460 w 531"/>
              <a:gd name="T17" fmla="*/ 115610743 h 757"/>
              <a:gd name="T18" fmla="*/ 46790890 w 531"/>
              <a:gd name="T19" fmla="*/ 122427747 h 757"/>
              <a:gd name="T20" fmla="*/ 51293434 w 531"/>
              <a:gd name="T21" fmla="*/ 127608252 h 757"/>
              <a:gd name="T22" fmla="*/ 62648466 w 531"/>
              <a:gd name="T23" fmla="*/ 132243605 h 757"/>
              <a:gd name="T24" fmla="*/ 64997966 w 531"/>
              <a:gd name="T25" fmla="*/ 137697208 h 757"/>
              <a:gd name="T26" fmla="*/ 60690992 w 531"/>
              <a:gd name="T27" fmla="*/ 144786265 h 757"/>
              <a:gd name="T28" fmla="*/ 53251351 w 531"/>
              <a:gd name="T29" fmla="*/ 149149043 h 757"/>
              <a:gd name="T30" fmla="*/ 51881031 w 531"/>
              <a:gd name="T31" fmla="*/ 152693572 h 757"/>
              <a:gd name="T32" fmla="*/ 49335960 w 531"/>
              <a:gd name="T33" fmla="*/ 172053236 h 757"/>
              <a:gd name="T34" fmla="*/ 46790890 w 531"/>
              <a:gd name="T35" fmla="*/ 196593405 h 757"/>
              <a:gd name="T36" fmla="*/ 33869525 w 531"/>
              <a:gd name="T37" fmla="*/ 198229381 h 757"/>
              <a:gd name="T38" fmla="*/ 29758121 w 531"/>
              <a:gd name="T39" fmla="*/ 201228758 h 757"/>
              <a:gd name="T40" fmla="*/ 29953691 w 531"/>
              <a:gd name="T41" fmla="*/ 206409263 h 757"/>
              <a:gd name="T42" fmla="*/ 20752589 w 531"/>
              <a:gd name="T43" fmla="*/ 206409263 h 757"/>
              <a:gd name="T44" fmla="*/ 18598660 w 531"/>
              <a:gd name="T45" fmla="*/ 205045863 h 757"/>
              <a:gd name="T46" fmla="*/ 13900102 w 531"/>
              <a:gd name="T47" fmla="*/ 195775155 h 757"/>
              <a:gd name="T48" fmla="*/ 8026795 w 531"/>
              <a:gd name="T49" fmla="*/ 174506939 h 757"/>
              <a:gd name="T50" fmla="*/ 6656474 w 531"/>
              <a:gd name="T51" fmla="*/ 162782529 h 757"/>
              <a:gd name="T52" fmla="*/ 2741083 w 531"/>
              <a:gd name="T53" fmla="*/ 159783151 h 757"/>
              <a:gd name="T54" fmla="*/ 3719820 w 531"/>
              <a:gd name="T55" fmla="*/ 152966670 h 757"/>
              <a:gd name="T56" fmla="*/ 7048058 w 531"/>
              <a:gd name="T57" fmla="*/ 146695340 h 757"/>
              <a:gd name="T58" fmla="*/ 10376295 w 531"/>
              <a:gd name="T59" fmla="*/ 137424632 h 757"/>
              <a:gd name="T60" fmla="*/ 11942185 w 531"/>
              <a:gd name="T61" fmla="*/ 128426501 h 757"/>
              <a:gd name="T62" fmla="*/ 12529782 w 531"/>
              <a:gd name="T63" fmla="*/ 120246097 h 757"/>
              <a:gd name="T64" fmla="*/ 11355032 w 531"/>
              <a:gd name="T65" fmla="*/ 111248487 h 757"/>
              <a:gd name="T66" fmla="*/ 8418378 w 531"/>
              <a:gd name="T67" fmla="*/ 102795507 h 757"/>
              <a:gd name="T68" fmla="*/ 14487698 w 531"/>
              <a:gd name="T69" fmla="*/ 75255961 h 757"/>
              <a:gd name="T70" fmla="*/ 20164993 w 531"/>
              <a:gd name="T71" fmla="*/ 74983385 h 757"/>
              <a:gd name="T72" fmla="*/ 22122910 w 531"/>
              <a:gd name="T73" fmla="*/ 63804126 h 757"/>
              <a:gd name="T74" fmla="*/ 26821467 w 531"/>
              <a:gd name="T75" fmla="*/ 52352291 h 757"/>
              <a:gd name="T76" fmla="*/ 35239845 w 531"/>
              <a:gd name="T77" fmla="*/ 39536533 h 757"/>
              <a:gd name="T78" fmla="*/ 38763653 w 531"/>
              <a:gd name="T79" fmla="*/ 30266348 h 757"/>
              <a:gd name="T80" fmla="*/ 44636960 w 531"/>
              <a:gd name="T81" fmla="*/ 16360287 h 757"/>
              <a:gd name="T82" fmla="*/ 48748364 w 531"/>
              <a:gd name="T83" fmla="*/ 11724933 h 757"/>
              <a:gd name="T84" fmla="*/ 60494979 w 531"/>
              <a:gd name="T85" fmla="*/ 7907307 h 757"/>
              <a:gd name="T86" fmla="*/ 72046024 w 531"/>
              <a:gd name="T87" fmla="*/ 3544529 h 757"/>
              <a:gd name="T88" fmla="*/ 78506485 w 531"/>
              <a:gd name="T89" fmla="*/ 1363401 h 757"/>
              <a:gd name="T90" fmla="*/ 84379793 w 531"/>
              <a:gd name="T91" fmla="*/ 8725556 h 757"/>
              <a:gd name="T92" fmla="*/ 89469933 w 531"/>
              <a:gd name="T93" fmla="*/ 11451835 h 757"/>
              <a:gd name="T94" fmla="*/ 100433824 w 531"/>
              <a:gd name="T95" fmla="*/ 30266348 h 757"/>
              <a:gd name="T96" fmla="*/ 103370478 w 531"/>
              <a:gd name="T97" fmla="*/ 40899933 h 75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31" h="757">
                <a:moveTo>
                  <a:pt x="531" y="190"/>
                </a:moveTo>
                <a:lnTo>
                  <a:pt x="432" y="190"/>
                </a:lnTo>
                <a:lnTo>
                  <a:pt x="428" y="194"/>
                </a:lnTo>
                <a:lnTo>
                  <a:pt x="419" y="203"/>
                </a:lnTo>
                <a:lnTo>
                  <a:pt x="413" y="208"/>
                </a:lnTo>
                <a:lnTo>
                  <a:pt x="409" y="213"/>
                </a:lnTo>
                <a:lnTo>
                  <a:pt x="407" y="218"/>
                </a:lnTo>
                <a:lnTo>
                  <a:pt x="406" y="221"/>
                </a:lnTo>
                <a:lnTo>
                  <a:pt x="404" y="226"/>
                </a:lnTo>
                <a:lnTo>
                  <a:pt x="403" y="230"/>
                </a:lnTo>
                <a:lnTo>
                  <a:pt x="403" y="233"/>
                </a:lnTo>
                <a:lnTo>
                  <a:pt x="404" y="237"/>
                </a:lnTo>
                <a:lnTo>
                  <a:pt x="407" y="244"/>
                </a:lnTo>
                <a:lnTo>
                  <a:pt x="412" y="252"/>
                </a:lnTo>
                <a:lnTo>
                  <a:pt x="397" y="264"/>
                </a:lnTo>
                <a:lnTo>
                  <a:pt x="382" y="275"/>
                </a:lnTo>
                <a:lnTo>
                  <a:pt x="367" y="284"/>
                </a:lnTo>
                <a:lnTo>
                  <a:pt x="353" y="291"/>
                </a:lnTo>
                <a:lnTo>
                  <a:pt x="339" y="299"/>
                </a:lnTo>
                <a:lnTo>
                  <a:pt x="325" y="306"/>
                </a:lnTo>
                <a:lnTo>
                  <a:pt x="311" y="315"/>
                </a:lnTo>
                <a:lnTo>
                  <a:pt x="299" y="325"/>
                </a:lnTo>
                <a:lnTo>
                  <a:pt x="277" y="338"/>
                </a:lnTo>
                <a:lnTo>
                  <a:pt x="252" y="354"/>
                </a:lnTo>
                <a:lnTo>
                  <a:pt x="248" y="358"/>
                </a:lnTo>
                <a:lnTo>
                  <a:pt x="242" y="361"/>
                </a:lnTo>
                <a:lnTo>
                  <a:pt x="239" y="365"/>
                </a:lnTo>
                <a:lnTo>
                  <a:pt x="237" y="369"/>
                </a:lnTo>
                <a:lnTo>
                  <a:pt x="237" y="372"/>
                </a:lnTo>
                <a:lnTo>
                  <a:pt x="238" y="375"/>
                </a:lnTo>
                <a:lnTo>
                  <a:pt x="241" y="378"/>
                </a:lnTo>
                <a:lnTo>
                  <a:pt x="245" y="381"/>
                </a:lnTo>
                <a:lnTo>
                  <a:pt x="245" y="391"/>
                </a:lnTo>
                <a:lnTo>
                  <a:pt x="245" y="400"/>
                </a:lnTo>
                <a:lnTo>
                  <a:pt x="243" y="413"/>
                </a:lnTo>
                <a:lnTo>
                  <a:pt x="240" y="424"/>
                </a:lnTo>
                <a:lnTo>
                  <a:pt x="238" y="430"/>
                </a:lnTo>
                <a:lnTo>
                  <a:pt x="238" y="436"/>
                </a:lnTo>
                <a:lnTo>
                  <a:pt x="238" y="443"/>
                </a:lnTo>
                <a:lnTo>
                  <a:pt x="239" y="449"/>
                </a:lnTo>
                <a:lnTo>
                  <a:pt x="243" y="456"/>
                </a:lnTo>
                <a:lnTo>
                  <a:pt x="249" y="461"/>
                </a:lnTo>
                <a:lnTo>
                  <a:pt x="255" y="465"/>
                </a:lnTo>
                <a:lnTo>
                  <a:pt x="262" y="468"/>
                </a:lnTo>
                <a:lnTo>
                  <a:pt x="277" y="473"/>
                </a:lnTo>
                <a:lnTo>
                  <a:pt x="293" y="477"/>
                </a:lnTo>
                <a:lnTo>
                  <a:pt x="308" y="480"/>
                </a:lnTo>
                <a:lnTo>
                  <a:pt x="320" y="485"/>
                </a:lnTo>
                <a:lnTo>
                  <a:pt x="326" y="488"/>
                </a:lnTo>
                <a:lnTo>
                  <a:pt x="329" y="492"/>
                </a:lnTo>
                <a:lnTo>
                  <a:pt x="331" y="499"/>
                </a:lnTo>
                <a:lnTo>
                  <a:pt x="332" y="505"/>
                </a:lnTo>
                <a:lnTo>
                  <a:pt x="332" y="517"/>
                </a:lnTo>
                <a:lnTo>
                  <a:pt x="332" y="529"/>
                </a:lnTo>
                <a:lnTo>
                  <a:pt x="321" y="530"/>
                </a:lnTo>
                <a:lnTo>
                  <a:pt x="310" y="531"/>
                </a:lnTo>
                <a:lnTo>
                  <a:pt x="299" y="534"/>
                </a:lnTo>
                <a:lnTo>
                  <a:pt x="289" y="537"/>
                </a:lnTo>
                <a:lnTo>
                  <a:pt x="280" y="542"/>
                </a:lnTo>
                <a:lnTo>
                  <a:pt x="272" y="547"/>
                </a:lnTo>
                <a:lnTo>
                  <a:pt x="270" y="551"/>
                </a:lnTo>
                <a:lnTo>
                  <a:pt x="267" y="554"/>
                </a:lnTo>
                <a:lnTo>
                  <a:pt x="266" y="557"/>
                </a:lnTo>
                <a:lnTo>
                  <a:pt x="265" y="560"/>
                </a:lnTo>
                <a:lnTo>
                  <a:pt x="264" y="576"/>
                </a:lnTo>
                <a:lnTo>
                  <a:pt x="262" y="593"/>
                </a:lnTo>
                <a:lnTo>
                  <a:pt x="258" y="612"/>
                </a:lnTo>
                <a:lnTo>
                  <a:pt x="252" y="631"/>
                </a:lnTo>
                <a:lnTo>
                  <a:pt x="248" y="651"/>
                </a:lnTo>
                <a:lnTo>
                  <a:pt x="243" y="673"/>
                </a:lnTo>
                <a:lnTo>
                  <a:pt x="240" y="695"/>
                </a:lnTo>
                <a:lnTo>
                  <a:pt x="239" y="721"/>
                </a:lnTo>
                <a:lnTo>
                  <a:pt x="224" y="721"/>
                </a:lnTo>
                <a:lnTo>
                  <a:pt x="206" y="722"/>
                </a:lnTo>
                <a:lnTo>
                  <a:pt x="189" y="724"/>
                </a:lnTo>
                <a:lnTo>
                  <a:pt x="173" y="727"/>
                </a:lnTo>
                <a:lnTo>
                  <a:pt x="166" y="730"/>
                </a:lnTo>
                <a:lnTo>
                  <a:pt x="161" y="732"/>
                </a:lnTo>
                <a:lnTo>
                  <a:pt x="155" y="735"/>
                </a:lnTo>
                <a:lnTo>
                  <a:pt x="152" y="738"/>
                </a:lnTo>
                <a:lnTo>
                  <a:pt x="150" y="742"/>
                </a:lnTo>
                <a:lnTo>
                  <a:pt x="149" y="747"/>
                </a:lnTo>
                <a:lnTo>
                  <a:pt x="150" y="751"/>
                </a:lnTo>
                <a:lnTo>
                  <a:pt x="153" y="757"/>
                </a:lnTo>
                <a:lnTo>
                  <a:pt x="142" y="757"/>
                </a:lnTo>
                <a:lnTo>
                  <a:pt x="127" y="757"/>
                </a:lnTo>
                <a:lnTo>
                  <a:pt x="113" y="757"/>
                </a:lnTo>
                <a:lnTo>
                  <a:pt x="106" y="757"/>
                </a:lnTo>
                <a:lnTo>
                  <a:pt x="104" y="757"/>
                </a:lnTo>
                <a:lnTo>
                  <a:pt x="101" y="756"/>
                </a:lnTo>
                <a:lnTo>
                  <a:pt x="98" y="754"/>
                </a:lnTo>
                <a:lnTo>
                  <a:pt x="95" y="752"/>
                </a:lnTo>
                <a:lnTo>
                  <a:pt x="90" y="746"/>
                </a:lnTo>
                <a:lnTo>
                  <a:pt x="84" y="738"/>
                </a:lnTo>
                <a:lnTo>
                  <a:pt x="77" y="729"/>
                </a:lnTo>
                <a:lnTo>
                  <a:pt x="71" y="718"/>
                </a:lnTo>
                <a:lnTo>
                  <a:pt x="65" y="706"/>
                </a:lnTo>
                <a:lnTo>
                  <a:pt x="60" y="693"/>
                </a:lnTo>
                <a:lnTo>
                  <a:pt x="49" y="667"/>
                </a:lnTo>
                <a:lnTo>
                  <a:pt x="41" y="640"/>
                </a:lnTo>
                <a:lnTo>
                  <a:pt x="38" y="628"/>
                </a:lnTo>
                <a:lnTo>
                  <a:pt x="35" y="616"/>
                </a:lnTo>
                <a:lnTo>
                  <a:pt x="34" y="606"/>
                </a:lnTo>
                <a:lnTo>
                  <a:pt x="34" y="597"/>
                </a:lnTo>
                <a:lnTo>
                  <a:pt x="27" y="596"/>
                </a:lnTo>
                <a:lnTo>
                  <a:pt x="22" y="594"/>
                </a:lnTo>
                <a:lnTo>
                  <a:pt x="17" y="590"/>
                </a:lnTo>
                <a:lnTo>
                  <a:pt x="14" y="586"/>
                </a:lnTo>
                <a:lnTo>
                  <a:pt x="8" y="576"/>
                </a:lnTo>
                <a:lnTo>
                  <a:pt x="0" y="566"/>
                </a:lnTo>
                <a:lnTo>
                  <a:pt x="9" y="563"/>
                </a:lnTo>
                <a:lnTo>
                  <a:pt x="19" y="561"/>
                </a:lnTo>
                <a:lnTo>
                  <a:pt x="27" y="560"/>
                </a:lnTo>
                <a:lnTo>
                  <a:pt x="34" y="560"/>
                </a:lnTo>
                <a:lnTo>
                  <a:pt x="34" y="548"/>
                </a:lnTo>
                <a:lnTo>
                  <a:pt x="36" y="538"/>
                </a:lnTo>
                <a:lnTo>
                  <a:pt x="38" y="528"/>
                </a:lnTo>
                <a:lnTo>
                  <a:pt x="42" y="519"/>
                </a:lnTo>
                <a:lnTo>
                  <a:pt x="47" y="511"/>
                </a:lnTo>
                <a:lnTo>
                  <a:pt x="53" y="504"/>
                </a:lnTo>
                <a:lnTo>
                  <a:pt x="59" y="498"/>
                </a:lnTo>
                <a:lnTo>
                  <a:pt x="67" y="492"/>
                </a:lnTo>
                <a:lnTo>
                  <a:pt x="62" y="480"/>
                </a:lnTo>
                <a:lnTo>
                  <a:pt x="61" y="471"/>
                </a:lnTo>
                <a:lnTo>
                  <a:pt x="61" y="464"/>
                </a:lnTo>
                <a:lnTo>
                  <a:pt x="61" y="457"/>
                </a:lnTo>
                <a:lnTo>
                  <a:pt x="63" y="450"/>
                </a:lnTo>
                <a:lnTo>
                  <a:pt x="64" y="441"/>
                </a:lnTo>
                <a:lnTo>
                  <a:pt x="65" y="428"/>
                </a:lnTo>
                <a:lnTo>
                  <a:pt x="67" y="412"/>
                </a:lnTo>
                <a:lnTo>
                  <a:pt x="62" y="410"/>
                </a:lnTo>
                <a:lnTo>
                  <a:pt x="58" y="408"/>
                </a:lnTo>
                <a:lnTo>
                  <a:pt x="54" y="404"/>
                </a:lnTo>
                <a:lnTo>
                  <a:pt x="51" y="400"/>
                </a:lnTo>
                <a:lnTo>
                  <a:pt x="47" y="390"/>
                </a:lnTo>
                <a:lnTo>
                  <a:pt x="43" y="377"/>
                </a:lnTo>
                <a:lnTo>
                  <a:pt x="40" y="354"/>
                </a:lnTo>
                <a:lnTo>
                  <a:pt x="40" y="338"/>
                </a:lnTo>
                <a:lnTo>
                  <a:pt x="60" y="277"/>
                </a:lnTo>
                <a:lnTo>
                  <a:pt x="74" y="276"/>
                </a:lnTo>
                <a:lnTo>
                  <a:pt x="88" y="275"/>
                </a:lnTo>
                <a:lnTo>
                  <a:pt x="94" y="274"/>
                </a:lnTo>
                <a:lnTo>
                  <a:pt x="99" y="274"/>
                </a:lnTo>
                <a:lnTo>
                  <a:pt x="103" y="275"/>
                </a:lnTo>
                <a:lnTo>
                  <a:pt x="106" y="277"/>
                </a:lnTo>
                <a:lnTo>
                  <a:pt x="107" y="261"/>
                </a:lnTo>
                <a:lnTo>
                  <a:pt x="109" y="247"/>
                </a:lnTo>
                <a:lnTo>
                  <a:pt x="113" y="234"/>
                </a:lnTo>
                <a:lnTo>
                  <a:pt x="118" y="222"/>
                </a:lnTo>
                <a:lnTo>
                  <a:pt x="124" y="211"/>
                </a:lnTo>
                <a:lnTo>
                  <a:pt x="130" y="201"/>
                </a:lnTo>
                <a:lnTo>
                  <a:pt x="137" y="192"/>
                </a:lnTo>
                <a:lnTo>
                  <a:pt x="144" y="183"/>
                </a:lnTo>
                <a:lnTo>
                  <a:pt x="160" y="168"/>
                </a:lnTo>
                <a:lnTo>
                  <a:pt x="173" y="152"/>
                </a:lnTo>
                <a:lnTo>
                  <a:pt x="180" y="145"/>
                </a:lnTo>
                <a:lnTo>
                  <a:pt x="185" y="138"/>
                </a:lnTo>
                <a:lnTo>
                  <a:pt x="189" y="130"/>
                </a:lnTo>
                <a:lnTo>
                  <a:pt x="193" y="123"/>
                </a:lnTo>
                <a:lnTo>
                  <a:pt x="198" y="111"/>
                </a:lnTo>
                <a:lnTo>
                  <a:pt x="205" y="97"/>
                </a:lnTo>
                <a:lnTo>
                  <a:pt x="213" y="83"/>
                </a:lnTo>
                <a:lnTo>
                  <a:pt x="220" y="71"/>
                </a:lnTo>
                <a:lnTo>
                  <a:pt x="228" y="60"/>
                </a:lnTo>
                <a:lnTo>
                  <a:pt x="237" y="51"/>
                </a:lnTo>
                <a:lnTo>
                  <a:pt x="241" y="47"/>
                </a:lnTo>
                <a:lnTo>
                  <a:pt x="244" y="44"/>
                </a:lnTo>
                <a:lnTo>
                  <a:pt x="249" y="43"/>
                </a:lnTo>
                <a:lnTo>
                  <a:pt x="252" y="42"/>
                </a:lnTo>
                <a:lnTo>
                  <a:pt x="272" y="36"/>
                </a:lnTo>
                <a:lnTo>
                  <a:pt x="291" y="32"/>
                </a:lnTo>
                <a:lnTo>
                  <a:pt x="309" y="29"/>
                </a:lnTo>
                <a:lnTo>
                  <a:pt x="327" y="25"/>
                </a:lnTo>
                <a:lnTo>
                  <a:pt x="344" y="22"/>
                </a:lnTo>
                <a:lnTo>
                  <a:pt x="361" y="16"/>
                </a:lnTo>
                <a:lnTo>
                  <a:pt x="368" y="13"/>
                </a:lnTo>
                <a:lnTo>
                  <a:pt x="376" y="9"/>
                </a:lnTo>
                <a:lnTo>
                  <a:pt x="384" y="5"/>
                </a:lnTo>
                <a:lnTo>
                  <a:pt x="392" y="0"/>
                </a:lnTo>
                <a:lnTo>
                  <a:pt x="401" y="5"/>
                </a:lnTo>
                <a:lnTo>
                  <a:pt x="409" y="11"/>
                </a:lnTo>
                <a:lnTo>
                  <a:pt x="416" y="18"/>
                </a:lnTo>
                <a:lnTo>
                  <a:pt x="423" y="25"/>
                </a:lnTo>
                <a:lnTo>
                  <a:pt x="431" y="32"/>
                </a:lnTo>
                <a:lnTo>
                  <a:pt x="441" y="37"/>
                </a:lnTo>
                <a:lnTo>
                  <a:pt x="445" y="39"/>
                </a:lnTo>
                <a:lnTo>
                  <a:pt x="452" y="41"/>
                </a:lnTo>
                <a:lnTo>
                  <a:pt x="457" y="42"/>
                </a:lnTo>
                <a:lnTo>
                  <a:pt x="465" y="42"/>
                </a:lnTo>
                <a:lnTo>
                  <a:pt x="487" y="72"/>
                </a:lnTo>
                <a:lnTo>
                  <a:pt x="508" y="102"/>
                </a:lnTo>
                <a:lnTo>
                  <a:pt x="513" y="111"/>
                </a:lnTo>
                <a:lnTo>
                  <a:pt x="518" y="120"/>
                </a:lnTo>
                <a:lnTo>
                  <a:pt x="521" y="129"/>
                </a:lnTo>
                <a:lnTo>
                  <a:pt x="524" y="139"/>
                </a:lnTo>
                <a:lnTo>
                  <a:pt x="528" y="150"/>
                </a:lnTo>
                <a:lnTo>
                  <a:pt x="530" y="163"/>
                </a:lnTo>
                <a:lnTo>
                  <a:pt x="531" y="176"/>
                </a:lnTo>
                <a:lnTo>
                  <a:pt x="531" y="190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0" name="Freeform 244"/>
          <p:cNvSpPr>
            <a:spLocks/>
          </p:cNvSpPr>
          <p:nvPr>
            <p:custDataLst>
              <p:tags r:id="rId171"/>
            </p:custDataLst>
          </p:nvPr>
        </p:nvSpPr>
        <p:spPr bwMode="auto">
          <a:xfrm>
            <a:off x="4365625" y="2155627"/>
            <a:ext cx="26988" cy="57150"/>
          </a:xfrm>
          <a:custGeom>
            <a:avLst/>
            <a:gdLst>
              <a:gd name="T0" fmla="*/ 0 w 60"/>
              <a:gd name="T1" fmla="*/ 2147483647 h 51"/>
              <a:gd name="T2" fmla="*/ 2147483647 w 60"/>
              <a:gd name="T3" fmla="*/ 2147483647 h 51"/>
              <a:gd name="T4" fmla="*/ 2147483647 w 60"/>
              <a:gd name="T5" fmla="*/ 2147483647 h 51"/>
              <a:gd name="T6" fmla="*/ 2147483647 w 60"/>
              <a:gd name="T7" fmla="*/ 2147483647 h 51"/>
              <a:gd name="T8" fmla="*/ 2147483647 w 60"/>
              <a:gd name="T9" fmla="*/ 2147483647 h 51"/>
              <a:gd name="T10" fmla="*/ 2147483647 w 60"/>
              <a:gd name="T11" fmla="*/ 2147483647 h 51"/>
              <a:gd name="T12" fmla="*/ 2147483647 w 60"/>
              <a:gd name="T13" fmla="*/ 0 h 51"/>
              <a:gd name="T14" fmla="*/ 2147483647 w 60"/>
              <a:gd name="T15" fmla="*/ 2147483647 h 51"/>
              <a:gd name="T16" fmla="*/ 2147483647 w 60"/>
              <a:gd name="T17" fmla="*/ 2147483647 h 51"/>
              <a:gd name="T18" fmla="*/ 2147483647 w 60"/>
              <a:gd name="T19" fmla="*/ 2147483647 h 51"/>
              <a:gd name="T20" fmla="*/ 2147483647 w 60"/>
              <a:gd name="T21" fmla="*/ 2147483647 h 51"/>
              <a:gd name="T22" fmla="*/ 2147483647 w 60"/>
              <a:gd name="T23" fmla="*/ 2147483647 h 51"/>
              <a:gd name="T24" fmla="*/ 2147483647 w 60"/>
              <a:gd name="T25" fmla="*/ 2147483647 h 51"/>
              <a:gd name="T26" fmla="*/ 2147483647 w 60"/>
              <a:gd name="T27" fmla="*/ 2147483647 h 51"/>
              <a:gd name="T28" fmla="*/ 2147483647 w 60"/>
              <a:gd name="T29" fmla="*/ 2147483647 h 51"/>
              <a:gd name="T30" fmla="*/ 2147483647 w 60"/>
              <a:gd name="T31" fmla="*/ 2147483647 h 51"/>
              <a:gd name="T32" fmla="*/ 2147483647 w 60"/>
              <a:gd name="T33" fmla="*/ 2147483647 h 51"/>
              <a:gd name="T34" fmla="*/ 2147483647 w 60"/>
              <a:gd name="T35" fmla="*/ 2147483647 h 51"/>
              <a:gd name="T36" fmla="*/ 2147483647 w 60"/>
              <a:gd name="T37" fmla="*/ 2147483647 h 51"/>
              <a:gd name="T38" fmla="*/ 2147483647 w 60"/>
              <a:gd name="T39" fmla="*/ 2147483647 h 51"/>
              <a:gd name="T40" fmla="*/ 2147483647 w 60"/>
              <a:gd name="T41" fmla="*/ 2147483647 h 51"/>
              <a:gd name="T42" fmla="*/ 2147483647 w 60"/>
              <a:gd name="T43" fmla="*/ 2147483647 h 51"/>
              <a:gd name="T44" fmla="*/ 0 w 60"/>
              <a:gd name="T45" fmla="*/ 2147483647 h 5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0" h="51">
                <a:moveTo>
                  <a:pt x="0" y="37"/>
                </a:moveTo>
                <a:lnTo>
                  <a:pt x="6" y="30"/>
                </a:lnTo>
                <a:lnTo>
                  <a:pt x="15" y="19"/>
                </a:lnTo>
                <a:lnTo>
                  <a:pt x="20" y="13"/>
                </a:lnTo>
                <a:lnTo>
                  <a:pt x="27" y="8"/>
                </a:lnTo>
                <a:lnTo>
                  <a:pt x="33" y="4"/>
                </a:lnTo>
                <a:lnTo>
                  <a:pt x="40" y="0"/>
                </a:lnTo>
                <a:lnTo>
                  <a:pt x="50" y="7"/>
                </a:lnTo>
                <a:lnTo>
                  <a:pt x="60" y="13"/>
                </a:lnTo>
                <a:lnTo>
                  <a:pt x="59" y="20"/>
                </a:lnTo>
                <a:lnTo>
                  <a:pt x="56" y="29"/>
                </a:lnTo>
                <a:lnTo>
                  <a:pt x="54" y="34"/>
                </a:lnTo>
                <a:lnTo>
                  <a:pt x="52" y="38"/>
                </a:lnTo>
                <a:lnTo>
                  <a:pt x="49" y="42"/>
                </a:lnTo>
                <a:lnTo>
                  <a:pt x="45" y="45"/>
                </a:lnTo>
                <a:lnTo>
                  <a:pt x="41" y="48"/>
                </a:lnTo>
                <a:lnTo>
                  <a:pt x="37" y="50"/>
                </a:lnTo>
                <a:lnTo>
                  <a:pt x="31" y="51"/>
                </a:lnTo>
                <a:lnTo>
                  <a:pt x="27" y="51"/>
                </a:lnTo>
                <a:lnTo>
                  <a:pt x="20" y="50"/>
                </a:lnTo>
                <a:lnTo>
                  <a:pt x="15" y="47"/>
                </a:lnTo>
                <a:lnTo>
                  <a:pt x="7" y="43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1" name="Freeform 245"/>
          <p:cNvSpPr>
            <a:spLocks/>
          </p:cNvSpPr>
          <p:nvPr>
            <p:custDataLst>
              <p:tags r:id="rId172"/>
            </p:custDataLst>
          </p:nvPr>
        </p:nvSpPr>
        <p:spPr bwMode="auto">
          <a:xfrm>
            <a:off x="3810000" y="2317552"/>
            <a:ext cx="28575" cy="57150"/>
          </a:xfrm>
          <a:custGeom>
            <a:avLst/>
            <a:gdLst>
              <a:gd name="T0" fmla="*/ 2147483647 w 66"/>
              <a:gd name="T1" fmla="*/ 2147483647 h 51"/>
              <a:gd name="T2" fmla="*/ 2147483647 w 66"/>
              <a:gd name="T3" fmla="*/ 2147483647 h 51"/>
              <a:gd name="T4" fmla="*/ 2147483647 w 66"/>
              <a:gd name="T5" fmla="*/ 2147483647 h 51"/>
              <a:gd name="T6" fmla="*/ 2147483647 w 66"/>
              <a:gd name="T7" fmla="*/ 2147483647 h 51"/>
              <a:gd name="T8" fmla="*/ 2147483647 w 66"/>
              <a:gd name="T9" fmla="*/ 2147483647 h 51"/>
              <a:gd name="T10" fmla="*/ 2147483647 w 66"/>
              <a:gd name="T11" fmla="*/ 2147483647 h 51"/>
              <a:gd name="T12" fmla="*/ 2147483647 w 66"/>
              <a:gd name="T13" fmla="*/ 2147483647 h 51"/>
              <a:gd name="T14" fmla="*/ 2147483647 w 66"/>
              <a:gd name="T15" fmla="*/ 2147483647 h 51"/>
              <a:gd name="T16" fmla="*/ 2147483647 w 66"/>
              <a:gd name="T17" fmla="*/ 2147483647 h 51"/>
              <a:gd name="T18" fmla="*/ 0 w 66"/>
              <a:gd name="T19" fmla="*/ 2147483647 h 51"/>
              <a:gd name="T20" fmla="*/ 0 w 66"/>
              <a:gd name="T21" fmla="*/ 2147483647 h 51"/>
              <a:gd name="T22" fmla="*/ 2147483647 w 66"/>
              <a:gd name="T23" fmla="*/ 2147483647 h 51"/>
              <a:gd name="T24" fmla="*/ 2147483647 w 66"/>
              <a:gd name="T25" fmla="*/ 2147483647 h 51"/>
              <a:gd name="T26" fmla="*/ 2147483647 w 66"/>
              <a:gd name="T27" fmla="*/ 2147483647 h 51"/>
              <a:gd name="T28" fmla="*/ 2147483647 w 66"/>
              <a:gd name="T29" fmla="*/ 2147483647 h 51"/>
              <a:gd name="T30" fmla="*/ 2147483647 w 66"/>
              <a:gd name="T31" fmla="*/ 2147483647 h 51"/>
              <a:gd name="T32" fmla="*/ 2147483647 w 66"/>
              <a:gd name="T33" fmla="*/ 0 h 51"/>
              <a:gd name="T34" fmla="*/ 2147483647 w 66"/>
              <a:gd name="T35" fmla="*/ 2147483647 h 51"/>
              <a:gd name="T36" fmla="*/ 2147483647 w 66"/>
              <a:gd name="T37" fmla="*/ 2147483647 h 51"/>
              <a:gd name="T38" fmla="*/ 2147483647 w 66"/>
              <a:gd name="T39" fmla="*/ 2147483647 h 51"/>
              <a:gd name="T40" fmla="*/ 2147483647 w 66"/>
              <a:gd name="T41" fmla="*/ 0 h 51"/>
              <a:gd name="T42" fmla="*/ 2147483647 w 66"/>
              <a:gd name="T43" fmla="*/ 2147483647 h 51"/>
              <a:gd name="T44" fmla="*/ 2147483647 w 66"/>
              <a:gd name="T45" fmla="*/ 2147483647 h 51"/>
              <a:gd name="T46" fmla="*/ 2147483647 w 66"/>
              <a:gd name="T47" fmla="*/ 2147483647 h 51"/>
              <a:gd name="T48" fmla="*/ 2147483647 w 66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6" h="51">
                <a:moveTo>
                  <a:pt x="59" y="48"/>
                </a:moveTo>
                <a:lnTo>
                  <a:pt x="42" y="50"/>
                </a:lnTo>
                <a:lnTo>
                  <a:pt x="22" y="51"/>
                </a:lnTo>
                <a:lnTo>
                  <a:pt x="17" y="50"/>
                </a:lnTo>
                <a:lnTo>
                  <a:pt x="13" y="49"/>
                </a:lnTo>
                <a:lnTo>
                  <a:pt x="10" y="48"/>
                </a:lnTo>
                <a:lnTo>
                  <a:pt x="7" y="46"/>
                </a:lnTo>
                <a:lnTo>
                  <a:pt x="3" y="43"/>
                </a:lnTo>
                <a:lnTo>
                  <a:pt x="1" y="40"/>
                </a:lnTo>
                <a:lnTo>
                  <a:pt x="0" y="35"/>
                </a:lnTo>
                <a:lnTo>
                  <a:pt x="0" y="30"/>
                </a:lnTo>
                <a:lnTo>
                  <a:pt x="4" y="29"/>
                </a:lnTo>
                <a:lnTo>
                  <a:pt x="10" y="27"/>
                </a:lnTo>
                <a:lnTo>
                  <a:pt x="14" y="24"/>
                </a:lnTo>
                <a:lnTo>
                  <a:pt x="19" y="20"/>
                </a:lnTo>
                <a:lnTo>
                  <a:pt x="26" y="10"/>
                </a:lnTo>
                <a:lnTo>
                  <a:pt x="33" y="0"/>
                </a:lnTo>
                <a:lnTo>
                  <a:pt x="46" y="1"/>
                </a:lnTo>
                <a:lnTo>
                  <a:pt x="52" y="2"/>
                </a:lnTo>
                <a:lnTo>
                  <a:pt x="56" y="3"/>
                </a:lnTo>
                <a:lnTo>
                  <a:pt x="66" y="0"/>
                </a:lnTo>
                <a:lnTo>
                  <a:pt x="65" y="13"/>
                </a:lnTo>
                <a:lnTo>
                  <a:pt x="63" y="24"/>
                </a:lnTo>
                <a:lnTo>
                  <a:pt x="60" y="36"/>
                </a:lnTo>
                <a:lnTo>
                  <a:pt x="59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2" name="Freeform 246"/>
          <p:cNvSpPr>
            <a:spLocks/>
          </p:cNvSpPr>
          <p:nvPr>
            <p:custDataLst>
              <p:tags r:id="rId173"/>
            </p:custDataLst>
          </p:nvPr>
        </p:nvSpPr>
        <p:spPr bwMode="auto">
          <a:xfrm>
            <a:off x="4762500" y="2846189"/>
            <a:ext cx="50800" cy="57150"/>
          </a:xfrm>
          <a:custGeom>
            <a:avLst/>
            <a:gdLst>
              <a:gd name="T0" fmla="*/ 0 w 113"/>
              <a:gd name="T1" fmla="*/ 26243434 h 74"/>
              <a:gd name="T2" fmla="*/ 4041972 w 113"/>
              <a:gd name="T3" fmla="*/ 44136791 h 74"/>
              <a:gd name="T4" fmla="*/ 7477940 w 113"/>
              <a:gd name="T5" fmla="*/ 41154951 h 74"/>
              <a:gd name="T6" fmla="*/ 10307005 w 113"/>
              <a:gd name="T7" fmla="*/ 38768552 h 74"/>
              <a:gd name="T8" fmla="*/ 12934669 w 113"/>
              <a:gd name="T9" fmla="*/ 35190499 h 74"/>
              <a:gd name="T10" fmla="*/ 14955430 w 113"/>
              <a:gd name="T11" fmla="*/ 31611673 h 74"/>
              <a:gd name="T12" fmla="*/ 15763735 w 113"/>
              <a:gd name="T13" fmla="*/ 29226047 h 74"/>
              <a:gd name="T14" fmla="*/ 16774340 w 113"/>
              <a:gd name="T15" fmla="*/ 26839648 h 74"/>
              <a:gd name="T16" fmla="*/ 17380793 w 113"/>
              <a:gd name="T17" fmla="*/ 24454022 h 74"/>
              <a:gd name="T18" fmla="*/ 17784945 w 113"/>
              <a:gd name="T19" fmla="*/ 22068395 h 74"/>
              <a:gd name="T20" fmla="*/ 18189097 w 113"/>
              <a:gd name="T21" fmla="*/ 19086555 h 74"/>
              <a:gd name="T22" fmla="*/ 18391398 w 113"/>
              <a:gd name="T23" fmla="*/ 15507730 h 74"/>
              <a:gd name="T24" fmla="*/ 18795550 w 113"/>
              <a:gd name="T25" fmla="*/ 11332691 h 74"/>
              <a:gd name="T26" fmla="*/ 18997402 w 113"/>
              <a:gd name="T27" fmla="*/ 7753865 h 74"/>
              <a:gd name="T28" fmla="*/ 20008007 w 113"/>
              <a:gd name="T29" fmla="*/ 7157651 h 74"/>
              <a:gd name="T30" fmla="*/ 21422765 w 113"/>
              <a:gd name="T31" fmla="*/ 5368239 h 74"/>
              <a:gd name="T32" fmla="*/ 21826917 w 113"/>
              <a:gd name="T33" fmla="*/ 4175039 h 74"/>
              <a:gd name="T34" fmla="*/ 22433370 w 113"/>
              <a:gd name="T35" fmla="*/ 2981840 h 74"/>
              <a:gd name="T36" fmla="*/ 22635221 w 113"/>
              <a:gd name="T37" fmla="*/ 1789413 h 74"/>
              <a:gd name="T38" fmla="*/ 22837522 w 113"/>
              <a:gd name="T39" fmla="*/ 0 h 74"/>
              <a:gd name="T40" fmla="*/ 19806156 w 113"/>
              <a:gd name="T41" fmla="*/ 2385626 h 74"/>
              <a:gd name="T42" fmla="*/ 16572488 w 113"/>
              <a:gd name="T43" fmla="*/ 4771253 h 74"/>
              <a:gd name="T44" fmla="*/ 13136520 w 113"/>
              <a:gd name="T45" fmla="*/ 7753865 h 74"/>
              <a:gd name="T46" fmla="*/ 9902853 w 113"/>
              <a:gd name="T47" fmla="*/ 11332691 h 74"/>
              <a:gd name="T48" fmla="*/ 4041972 w 113"/>
              <a:gd name="T49" fmla="*/ 19682769 h 74"/>
              <a:gd name="T50" fmla="*/ 0 w 113"/>
              <a:gd name="T51" fmla="*/ 26243434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3" h="74">
                <a:moveTo>
                  <a:pt x="0" y="44"/>
                </a:moveTo>
                <a:lnTo>
                  <a:pt x="20" y="74"/>
                </a:lnTo>
                <a:lnTo>
                  <a:pt x="37" y="69"/>
                </a:lnTo>
                <a:lnTo>
                  <a:pt x="51" y="65"/>
                </a:lnTo>
                <a:lnTo>
                  <a:pt x="64" y="59"/>
                </a:lnTo>
                <a:lnTo>
                  <a:pt x="74" y="53"/>
                </a:lnTo>
                <a:lnTo>
                  <a:pt x="78" y="49"/>
                </a:lnTo>
                <a:lnTo>
                  <a:pt x="83" y="45"/>
                </a:lnTo>
                <a:lnTo>
                  <a:pt x="86" y="41"/>
                </a:lnTo>
                <a:lnTo>
                  <a:pt x="88" y="37"/>
                </a:lnTo>
                <a:lnTo>
                  <a:pt x="90" y="32"/>
                </a:lnTo>
                <a:lnTo>
                  <a:pt x="91" y="26"/>
                </a:lnTo>
                <a:lnTo>
                  <a:pt x="93" y="19"/>
                </a:lnTo>
                <a:lnTo>
                  <a:pt x="94" y="13"/>
                </a:lnTo>
                <a:lnTo>
                  <a:pt x="99" y="12"/>
                </a:lnTo>
                <a:lnTo>
                  <a:pt x="106" y="9"/>
                </a:lnTo>
                <a:lnTo>
                  <a:pt x="108" y="7"/>
                </a:lnTo>
                <a:lnTo>
                  <a:pt x="111" y="5"/>
                </a:lnTo>
                <a:lnTo>
                  <a:pt x="112" y="3"/>
                </a:lnTo>
                <a:lnTo>
                  <a:pt x="113" y="0"/>
                </a:lnTo>
                <a:lnTo>
                  <a:pt x="98" y="4"/>
                </a:lnTo>
                <a:lnTo>
                  <a:pt x="82" y="8"/>
                </a:lnTo>
                <a:lnTo>
                  <a:pt x="65" y="13"/>
                </a:lnTo>
                <a:lnTo>
                  <a:pt x="49" y="19"/>
                </a:lnTo>
                <a:lnTo>
                  <a:pt x="20" y="33"/>
                </a:lnTo>
                <a:lnTo>
                  <a:pt x="0" y="44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3" name="Freeform 247"/>
          <p:cNvSpPr>
            <a:spLocks/>
          </p:cNvSpPr>
          <p:nvPr>
            <p:custDataLst>
              <p:tags r:id="rId174"/>
            </p:custDataLst>
          </p:nvPr>
        </p:nvSpPr>
        <p:spPr bwMode="auto">
          <a:xfrm>
            <a:off x="4370388" y="3638352"/>
            <a:ext cx="325437" cy="244475"/>
          </a:xfrm>
          <a:custGeom>
            <a:avLst/>
            <a:gdLst>
              <a:gd name="T0" fmla="*/ 2147483647 w 746"/>
              <a:gd name="T1" fmla="*/ 2147483647 h 469"/>
              <a:gd name="T2" fmla="*/ 2147483647 w 746"/>
              <a:gd name="T3" fmla="*/ 2147483647 h 469"/>
              <a:gd name="T4" fmla="*/ 2147483647 w 746"/>
              <a:gd name="T5" fmla="*/ 2147483647 h 469"/>
              <a:gd name="T6" fmla="*/ 2147483647 w 746"/>
              <a:gd name="T7" fmla="*/ 2147483647 h 469"/>
              <a:gd name="T8" fmla="*/ 0 w 746"/>
              <a:gd name="T9" fmla="*/ 2147483647 h 469"/>
              <a:gd name="T10" fmla="*/ 2147483647 w 746"/>
              <a:gd name="T11" fmla="*/ 2147483647 h 469"/>
              <a:gd name="T12" fmla="*/ 2147483647 w 746"/>
              <a:gd name="T13" fmla="*/ 2147483647 h 469"/>
              <a:gd name="T14" fmla="*/ 2147483647 w 746"/>
              <a:gd name="T15" fmla="*/ 2147483647 h 469"/>
              <a:gd name="T16" fmla="*/ 2147483647 w 746"/>
              <a:gd name="T17" fmla="*/ 2147483647 h 469"/>
              <a:gd name="T18" fmla="*/ 2147483647 w 746"/>
              <a:gd name="T19" fmla="*/ 2147483647 h 469"/>
              <a:gd name="T20" fmla="*/ 2147483647 w 746"/>
              <a:gd name="T21" fmla="*/ 2147483647 h 469"/>
              <a:gd name="T22" fmla="*/ 2147483647 w 746"/>
              <a:gd name="T23" fmla="*/ 2147483647 h 469"/>
              <a:gd name="T24" fmla="*/ 2147483647 w 746"/>
              <a:gd name="T25" fmla="*/ 2147483647 h 469"/>
              <a:gd name="T26" fmla="*/ 2147483647 w 746"/>
              <a:gd name="T27" fmla="*/ 2147483647 h 469"/>
              <a:gd name="T28" fmla="*/ 2147483647 w 746"/>
              <a:gd name="T29" fmla="*/ 2147483647 h 469"/>
              <a:gd name="T30" fmla="*/ 2147483647 w 746"/>
              <a:gd name="T31" fmla="*/ 2147483647 h 469"/>
              <a:gd name="T32" fmla="*/ 2147483647 w 746"/>
              <a:gd name="T33" fmla="*/ 2147483647 h 469"/>
              <a:gd name="T34" fmla="*/ 2147483647 w 746"/>
              <a:gd name="T35" fmla="*/ 2147483647 h 469"/>
              <a:gd name="T36" fmla="*/ 2147483647 w 746"/>
              <a:gd name="T37" fmla="*/ 2147483647 h 469"/>
              <a:gd name="T38" fmla="*/ 2147483647 w 746"/>
              <a:gd name="T39" fmla="*/ 0 h 469"/>
              <a:gd name="T40" fmla="*/ 2147483647 w 746"/>
              <a:gd name="T41" fmla="*/ 2147483647 h 469"/>
              <a:gd name="T42" fmla="*/ 2147483647 w 746"/>
              <a:gd name="T43" fmla="*/ 2147483647 h 469"/>
              <a:gd name="T44" fmla="*/ 2147483647 w 746"/>
              <a:gd name="T45" fmla="*/ 2147483647 h 469"/>
              <a:gd name="T46" fmla="*/ 2147483647 w 746"/>
              <a:gd name="T47" fmla="*/ 2147483647 h 469"/>
              <a:gd name="T48" fmla="*/ 2147483647 w 746"/>
              <a:gd name="T49" fmla="*/ 2147483647 h 469"/>
              <a:gd name="T50" fmla="*/ 2147483647 w 746"/>
              <a:gd name="T51" fmla="*/ 2147483647 h 469"/>
              <a:gd name="T52" fmla="*/ 2147483647 w 746"/>
              <a:gd name="T53" fmla="*/ 2147483647 h 469"/>
              <a:gd name="T54" fmla="*/ 2147483647 w 746"/>
              <a:gd name="T55" fmla="*/ 2147483647 h 469"/>
              <a:gd name="T56" fmla="*/ 2147483647 w 746"/>
              <a:gd name="T57" fmla="*/ 2147483647 h 469"/>
              <a:gd name="T58" fmla="*/ 2147483647 w 746"/>
              <a:gd name="T59" fmla="*/ 2147483647 h 469"/>
              <a:gd name="T60" fmla="*/ 2147483647 w 746"/>
              <a:gd name="T61" fmla="*/ 2147483647 h 469"/>
              <a:gd name="T62" fmla="*/ 2147483647 w 746"/>
              <a:gd name="T63" fmla="*/ 2147483647 h 469"/>
              <a:gd name="T64" fmla="*/ 2147483647 w 746"/>
              <a:gd name="T65" fmla="*/ 2147483647 h 469"/>
              <a:gd name="T66" fmla="*/ 2147483647 w 746"/>
              <a:gd name="T67" fmla="*/ 2147483647 h 469"/>
              <a:gd name="T68" fmla="*/ 2147483647 w 746"/>
              <a:gd name="T69" fmla="*/ 2147483647 h 469"/>
              <a:gd name="T70" fmla="*/ 2147483647 w 746"/>
              <a:gd name="T71" fmla="*/ 2147483647 h 469"/>
              <a:gd name="T72" fmla="*/ 2147483647 w 746"/>
              <a:gd name="T73" fmla="*/ 2147483647 h 469"/>
              <a:gd name="T74" fmla="*/ 2147483647 w 746"/>
              <a:gd name="T75" fmla="*/ 2147483647 h 469"/>
              <a:gd name="T76" fmla="*/ 2147483647 w 746"/>
              <a:gd name="T77" fmla="*/ 2147483647 h 469"/>
              <a:gd name="T78" fmla="*/ 2147483647 w 746"/>
              <a:gd name="T79" fmla="*/ 2147483647 h 469"/>
              <a:gd name="T80" fmla="*/ 2147483647 w 746"/>
              <a:gd name="T81" fmla="*/ 2147483647 h 469"/>
              <a:gd name="T82" fmla="*/ 2147483647 w 746"/>
              <a:gd name="T83" fmla="*/ 2147483647 h 469"/>
              <a:gd name="T84" fmla="*/ 2147483647 w 746"/>
              <a:gd name="T85" fmla="*/ 2147483647 h 469"/>
              <a:gd name="T86" fmla="*/ 2147483647 w 746"/>
              <a:gd name="T87" fmla="*/ 2147483647 h 469"/>
              <a:gd name="T88" fmla="*/ 2147483647 w 746"/>
              <a:gd name="T89" fmla="*/ 2147483647 h 469"/>
              <a:gd name="T90" fmla="*/ 2147483647 w 746"/>
              <a:gd name="T91" fmla="*/ 2147483647 h 469"/>
              <a:gd name="T92" fmla="*/ 2147483647 w 746"/>
              <a:gd name="T93" fmla="*/ 2147483647 h 469"/>
              <a:gd name="T94" fmla="*/ 2147483647 w 746"/>
              <a:gd name="T95" fmla="*/ 2147483647 h 4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46" h="469">
                <a:moveTo>
                  <a:pt x="114" y="469"/>
                </a:moveTo>
                <a:lnTo>
                  <a:pt x="109" y="463"/>
                </a:lnTo>
                <a:lnTo>
                  <a:pt x="103" y="456"/>
                </a:lnTo>
                <a:lnTo>
                  <a:pt x="98" y="452"/>
                </a:lnTo>
                <a:lnTo>
                  <a:pt x="92" y="449"/>
                </a:lnTo>
                <a:lnTo>
                  <a:pt x="79" y="445"/>
                </a:lnTo>
                <a:lnTo>
                  <a:pt x="67" y="442"/>
                </a:lnTo>
                <a:lnTo>
                  <a:pt x="54" y="440"/>
                </a:lnTo>
                <a:lnTo>
                  <a:pt x="39" y="437"/>
                </a:lnTo>
                <a:lnTo>
                  <a:pt x="33" y="435"/>
                </a:lnTo>
                <a:lnTo>
                  <a:pt x="26" y="433"/>
                </a:lnTo>
                <a:lnTo>
                  <a:pt x="21" y="429"/>
                </a:lnTo>
                <a:lnTo>
                  <a:pt x="14" y="425"/>
                </a:lnTo>
                <a:lnTo>
                  <a:pt x="11" y="422"/>
                </a:lnTo>
                <a:lnTo>
                  <a:pt x="8" y="418"/>
                </a:lnTo>
                <a:lnTo>
                  <a:pt x="5" y="413"/>
                </a:lnTo>
                <a:lnTo>
                  <a:pt x="3" y="408"/>
                </a:lnTo>
                <a:lnTo>
                  <a:pt x="1" y="396"/>
                </a:lnTo>
                <a:lnTo>
                  <a:pt x="0" y="385"/>
                </a:lnTo>
                <a:lnTo>
                  <a:pt x="0" y="363"/>
                </a:lnTo>
                <a:lnTo>
                  <a:pt x="1" y="345"/>
                </a:lnTo>
                <a:lnTo>
                  <a:pt x="1" y="332"/>
                </a:lnTo>
                <a:lnTo>
                  <a:pt x="3" y="320"/>
                </a:lnTo>
                <a:lnTo>
                  <a:pt x="5" y="309"/>
                </a:lnTo>
                <a:lnTo>
                  <a:pt x="10" y="299"/>
                </a:lnTo>
                <a:lnTo>
                  <a:pt x="13" y="289"/>
                </a:lnTo>
                <a:lnTo>
                  <a:pt x="19" y="281"/>
                </a:lnTo>
                <a:lnTo>
                  <a:pt x="23" y="273"/>
                </a:lnTo>
                <a:lnTo>
                  <a:pt x="30" y="265"/>
                </a:lnTo>
                <a:lnTo>
                  <a:pt x="41" y="251"/>
                </a:lnTo>
                <a:lnTo>
                  <a:pt x="52" y="236"/>
                </a:lnTo>
                <a:lnTo>
                  <a:pt x="56" y="228"/>
                </a:lnTo>
                <a:lnTo>
                  <a:pt x="60" y="220"/>
                </a:lnTo>
                <a:lnTo>
                  <a:pt x="65" y="212"/>
                </a:lnTo>
                <a:lnTo>
                  <a:pt x="67" y="204"/>
                </a:lnTo>
                <a:lnTo>
                  <a:pt x="121" y="204"/>
                </a:lnTo>
                <a:lnTo>
                  <a:pt x="131" y="198"/>
                </a:lnTo>
                <a:lnTo>
                  <a:pt x="142" y="194"/>
                </a:lnTo>
                <a:lnTo>
                  <a:pt x="154" y="191"/>
                </a:lnTo>
                <a:lnTo>
                  <a:pt x="166" y="188"/>
                </a:lnTo>
                <a:lnTo>
                  <a:pt x="190" y="184"/>
                </a:lnTo>
                <a:lnTo>
                  <a:pt x="213" y="178"/>
                </a:lnTo>
                <a:lnTo>
                  <a:pt x="224" y="176"/>
                </a:lnTo>
                <a:lnTo>
                  <a:pt x="235" y="173"/>
                </a:lnTo>
                <a:lnTo>
                  <a:pt x="244" y="170"/>
                </a:lnTo>
                <a:lnTo>
                  <a:pt x="251" y="165"/>
                </a:lnTo>
                <a:lnTo>
                  <a:pt x="258" y="160"/>
                </a:lnTo>
                <a:lnTo>
                  <a:pt x="262" y="153"/>
                </a:lnTo>
                <a:lnTo>
                  <a:pt x="265" y="150"/>
                </a:lnTo>
                <a:lnTo>
                  <a:pt x="266" y="145"/>
                </a:lnTo>
                <a:lnTo>
                  <a:pt x="267" y="141"/>
                </a:lnTo>
                <a:lnTo>
                  <a:pt x="267" y="136"/>
                </a:lnTo>
                <a:lnTo>
                  <a:pt x="267" y="126"/>
                </a:lnTo>
                <a:lnTo>
                  <a:pt x="267" y="117"/>
                </a:lnTo>
                <a:lnTo>
                  <a:pt x="280" y="119"/>
                </a:lnTo>
                <a:lnTo>
                  <a:pt x="292" y="120"/>
                </a:lnTo>
                <a:lnTo>
                  <a:pt x="303" y="120"/>
                </a:lnTo>
                <a:lnTo>
                  <a:pt x="313" y="119"/>
                </a:lnTo>
                <a:lnTo>
                  <a:pt x="323" y="117"/>
                </a:lnTo>
                <a:lnTo>
                  <a:pt x="332" y="115"/>
                </a:lnTo>
                <a:lnTo>
                  <a:pt x="339" y="112"/>
                </a:lnTo>
                <a:lnTo>
                  <a:pt x="347" y="109"/>
                </a:lnTo>
                <a:lnTo>
                  <a:pt x="354" y="105"/>
                </a:lnTo>
                <a:lnTo>
                  <a:pt x="359" y="101"/>
                </a:lnTo>
                <a:lnTo>
                  <a:pt x="366" y="96"/>
                </a:lnTo>
                <a:lnTo>
                  <a:pt x="370" y="91"/>
                </a:lnTo>
                <a:lnTo>
                  <a:pt x="380" y="80"/>
                </a:lnTo>
                <a:lnTo>
                  <a:pt x="389" y="67"/>
                </a:lnTo>
                <a:lnTo>
                  <a:pt x="397" y="56"/>
                </a:lnTo>
                <a:lnTo>
                  <a:pt x="405" y="44"/>
                </a:lnTo>
                <a:lnTo>
                  <a:pt x="414" y="32"/>
                </a:lnTo>
                <a:lnTo>
                  <a:pt x="425" y="22"/>
                </a:lnTo>
                <a:lnTo>
                  <a:pt x="430" y="18"/>
                </a:lnTo>
                <a:lnTo>
                  <a:pt x="436" y="13"/>
                </a:lnTo>
                <a:lnTo>
                  <a:pt x="442" y="9"/>
                </a:lnTo>
                <a:lnTo>
                  <a:pt x="450" y="6"/>
                </a:lnTo>
                <a:lnTo>
                  <a:pt x="458" y="3"/>
                </a:lnTo>
                <a:lnTo>
                  <a:pt x="467" y="1"/>
                </a:lnTo>
                <a:lnTo>
                  <a:pt x="475" y="0"/>
                </a:lnTo>
                <a:lnTo>
                  <a:pt x="486" y="0"/>
                </a:lnTo>
                <a:lnTo>
                  <a:pt x="486" y="6"/>
                </a:lnTo>
                <a:lnTo>
                  <a:pt x="492" y="14"/>
                </a:lnTo>
                <a:lnTo>
                  <a:pt x="498" y="22"/>
                </a:lnTo>
                <a:lnTo>
                  <a:pt x="507" y="29"/>
                </a:lnTo>
                <a:lnTo>
                  <a:pt x="515" y="35"/>
                </a:lnTo>
                <a:lnTo>
                  <a:pt x="523" y="41"/>
                </a:lnTo>
                <a:lnTo>
                  <a:pt x="530" y="49"/>
                </a:lnTo>
                <a:lnTo>
                  <a:pt x="532" y="53"/>
                </a:lnTo>
                <a:lnTo>
                  <a:pt x="536" y="57"/>
                </a:lnTo>
                <a:lnTo>
                  <a:pt x="538" y="62"/>
                </a:lnTo>
                <a:lnTo>
                  <a:pt x="539" y="67"/>
                </a:lnTo>
                <a:lnTo>
                  <a:pt x="553" y="107"/>
                </a:lnTo>
                <a:lnTo>
                  <a:pt x="564" y="141"/>
                </a:lnTo>
                <a:lnTo>
                  <a:pt x="569" y="148"/>
                </a:lnTo>
                <a:lnTo>
                  <a:pt x="573" y="154"/>
                </a:lnTo>
                <a:lnTo>
                  <a:pt x="579" y="159"/>
                </a:lnTo>
                <a:lnTo>
                  <a:pt x="585" y="164"/>
                </a:lnTo>
                <a:lnTo>
                  <a:pt x="593" y="168"/>
                </a:lnTo>
                <a:lnTo>
                  <a:pt x="602" y="170"/>
                </a:lnTo>
                <a:lnTo>
                  <a:pt x="613" y="172"/>
                </a:lnTo>
                <a:lnTo>
                  <a:pt x="626" y="172"/>
                </a:lnTo>
                <a:lnTo>
                  <a:pt x="626" y="179"/>
                </a:lnTo>
                <a:lnTo>
                  <a:pt x="627" y="187"/>
                </a:lnTo>
                <a:lnTo>
                  <a:pt x="628" y="193"/>
                </a:lnTo>
                <a:lnTo>
                  <a:pt x="630" y="199"/>
                </a:lnTo>
                <a:lnTo>
                  <a:pt x="636" y="211"/>
                </a:lnTo>
                <a:lnTo>
                  <a:pt x="642" y="222"/>
                </a:lnTo>
                <a:lnTo>
                  <a:pt x="650" y="233"/>
                </a:lnTo>
                <a:lnTo>
                  <a:pt x="660" y="244"/>
                </a:lnTo>
                <a:lnTo>
                  <a:pt x="670" y="254"/>
                </a:lnTo>
                <a:lnTo>
                  <a:pt x="681" y="263"/>
                </a:lnTo>
                <a:lnTo>
                  <a:pt x="702" y="279"/>
                </a:lnTo>
                <a:lnTo>
                  <a:pt x="720" y="294"/>
                </a:lnTo>
                <a:lnTo>
                  <a:pt x="729" y="302"/>
                </a:lnTo>
                <a:lnTo>
                  <a:pt x="736" y="309"/>
                </a:lnTo>
                <a:lnTo>
                  <a:pt x="741" y="315"/>
                </a:lnTo>
                <a:lnTo>
                  <a:pt x="746" y="321"/>
                </a:lnTo>
                <a:lnTo>
                  <a:pt x="738" y="345"/>
                </a:lnTo>
                <a:lnTo>
                  <a:pt x="728" y="345"/>
                </a:lnTo>
                <a:lnTo>
                  <a:pt x="711" y="345"/>
                </a:lnTo>
                <a:lnTo>
                  <a:pt x="706" y="345"/>
                </a:lnTo>
                <a:lnTo>
                  <a:pt x="700" y="344"/>
                </a:lnTo>
                <a:lnTo>
                  <a:pt x="695" y="343"/>
                </a:lnTo>
                <a:lnTo>
                  <a:pt x="691" y="342"/>
                </a:lnTo>
                <a:lnTo>
                  <a:pt x="685" y="339"/>
                </a:lnTo>
                <a:lnTo>
                  <a:pt x="682" y="335"/>
                </a:lnTo>
                <a:lnTo>
                  <a:pt x="680" y="329"/>
                </a:lnTo>
                <a:lnTo>
                  <a:pt x="679" y="321"/>
                </a:lnTo>
                <a:lnTo>
                  <a:pt x="666" y="321"/>
                </a:lnTo>
                <a:lnTo>
                  <a:pt x="659" y="321"/>
                </a:lnTo>
                <a:lnTo>
                  <a:pt x="654" y="325"/>
                </a:lnTo>
                <a:lnTo>
                  <a:pt x="651" y="330"/>
                </a:lnTo>
                <a:lnTo>
                  <a:pt x="648" y="334"/>
                </a:lnTo>
                <a:lnTo>
                  <a:pt x="647" y="338"/>
                </a:lnTo>
                <a:lnTo>
                  <a:pt x="642" y="345"/>
                </a:lnTo>
                <a:lnTo>
                  <a:pt x="639" y="352"/>
                </a:lnTo>
                <a:lnTo>
                  <a:pt x="630" y="354"/>
                </a:lnTo>
                <a:lnTo>
                  <a:pt x="621" y="355"/>
                </a:lnTo>
                <a:lnTo>
                  <a:pt x="613" y="355"/>
                </a:lnTo>
                <a:lnTo>
                  <a:pt x="604" y="356"/>
                </a:lnTo>
                <a:lnTo>
                  <a:pt x="586" y="355"/>
                </a:lnTo>
                <a:lnTo>
                  <a:pt x="570" y="355"/>
                </a:lnTo>
                <a:lnTo>
                  <a:pt x="561" y="355"/>
                </a:lnTo>
                <a:lnTo>
                  <a:pt x="553" y="356"/>
                </a:lnTo>
                <a:lnTo>
                  <a:pt x="545" y="357"/>
                </a:lnTo>
                <a:lnTo>
                  <a:pt x="537" y="359"/>
                </a:lnTo>
                <a:lnTo>
                  <a:pt x="529" y="361"/>
                </a:lnTo>
                <a:lnTo>
                  <a:pt x="522" y="365"/>
                </a:lnTo>
                <a:lnTo>
                  <a:pt x="514" y="370"/>
                </a:lnTo>
                <a:lnTo>
                  <a:pt x="506" y="376"/>
                </a:lnTo>
                <a:lnTo>
                  <a:pt x="501" y="381"/>
                </a:lnTo>
                <a:lnTo>
                  <a:pt x="496" y="387"/>
                </a:lnTo>
                <a:lnTo>
                  <a:pt x="493" y="390"/>
                </a:lnTo>
                <a:lnTo>
                  <a:pt x="491" y="392"/>
                </a:lnTo>
                <a:lnTo>
                  <a:pt x="489" y="394"/>
                </a:lnTo>
                <a:lnTo>
                  <a:pt x="486" y="394"/>
                </a:lnTo>
                <a:lnTo>
                  <a:pt x="466" y="395"/>
                </a:lnTo>
                <a:lnTo>
                  <a:pt x="451" y="397"/>
                </a:lnTo>
                <a:lnTo>
                  <a:pt x="439" y="399"/>
                </a:lnTo>
                <a:lnTo>
                  <a:pt x="426" y="400"/>
                </a:lnTo>
                <a:lnTo>
                  <a:pt x="417" y="400"/>
                </a:lnTo>
                <a:lnTo>
                  <a:pt x="410" y="398"/>
                </a:lnTo>
                <a:lnTo>
                  <a:pt x="403" y="395"/>
                </a:lnTo>
                <a:lnTo>
                  <a:pt x="396" y="392"/>
                </a:lnTo>
                <a:lnTo>
                  <a:pt x="384" y="383"/>
                </a:lnTo>
                <a:lnTo>
                  <a:pt x="373" y="373"/>
                </a:lnTo>
                <a:lnTo>
                  <a:pt x="361" y="363"/>
                </a:lnTo>
                <a:lnTo>
                  <a:pt x="349" y="354"/>
                </a:lnTo>
                <a:lnTo>
                  <a:pt x="343" y="351"/>
                </a:lnTo>
                <a:lnTo>
                  <a:pt x="336" y="347"/>
                </a:lnTo>
                <a:lnTo>
                  <a:pt x="328" y="345"/>
                </a:lnTo>
                <a:lnTo>
                  <a:pt x="319" y="345"/>
                </a:lnTo>
                <a:lnTo>
                  <a:pt x="313" y="345"/>
                </a:lnTo>
                <a:lnTo>
                  <a:pt x="305" y="347"/>
                </a:lnTo>
                <a:lnTo>
                  <a:pt x="299" y="351"/>
                </a:lnTo>
                <a:lnTo>
                  <a:pt x="291" y="355"/>
                </a:lnTo>
                <a:lnTo>
                  <a:pt x="284" y="360"/>
                </a:lnTo>
                <a:lnTo>
                  <a:pt x="278" y="365"/>
                </a:lnTo>
                <a:lnTo>
                  <a:pt x="272" y="371"/>
                </a:lnTo>
                <a:lnTo>
                  <a:pt x="266" y="377"/>
                </a:lnTo>
                <a:lnTo>
                  <a:pt x="255" y="392"/>
                </a:lnTo>
                <a:lnTo>
                  <a:pt x="244" y="408"/>
                </a:lnTo>
                <a:lnTo>
                  <a:pt x="235" y="423"/>
                </a:lnTo>
                <a:lnTo>
                  <a:pt x="227" y="437"/>
                </a:lnTo>
                <a:lnTo>
                  <a:pt x="197" y="437"/>
                </a:lnTo>
                <a:lnTo>
                  <a:pt x="176" y="437"/>
                </a:lnTo>
                <a:lnTo>
                  <a:pt x="160" y="437"/>
                </a:lnTo>
                <a:lnTo>
                  <a:pt x="150" y="439"/>
                </a:lnTo>
                <a:lnTo>
                  <a:pt x="146" y="440"/>
                </a:lnTo>
                <a:lnTo>
                  <a:pt x="143" y="442"/>
                </a:lnTo>
                <a:lnTo>
                  <a:pt x="139" y="445"/>
                </a:lnTo>
                <a:lnTo>
                  <a:pt x="135" y="448"/>
                </a:lnTo>
                <a:lnTo>
                  <a:pt x="126" y="456"/>
                </a:lnTo>
                <a:lnTo>
                  <a:pt x="114" y="46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4" name="Freeform 248"/>
          <p:cNvSpPr>
            <a:spLocks/>
          </p:cNvSpPr>
          <p:nvPr>
            <p:custDataLst>
              <p:tags r:id="rId175"/>
            </p:custDataLst>
          </p:nvPr>
        </p:nvSpPr>
        <p:spPr bwMode="auto">
          <a:xfrm>
            <a:off x="4306888" y="3806627"/>
            <a:ext cx="500062" cy="552450"/>
          </a:xfrm>
          <a:custGeom>
            <a:avLst/>
            <a:gdLst>
              <a:gd name="T0" fmla="*/ 2147483647 w 1145"/>
              <a:gd name="T1" fmla="*/ 2147483647 h 1053"/>
              <a:gd name="T2" fmla="*/ 2147483647 w 1145"/>
              <a:gd name="T3" fmla="*/ 2147483647 h 1053"/>
              <a:gd name="T4" fmla="*/ 2147483647 w 1145"/>
              <a:gd name="T5" fmla="*/ 2147483647 h 1053"/>
              <a:gd name="T6" fmla="*/ 2147483647 w 1145"/>
              <a:gd name="T7" fmla="*/ 2147483647 h 1053"/>
              <a:gd name="T8" fmla="*/ 2147483647 w 1145"/>
              <a:gd name="T9" fmla="*/ 2147483647 h 1053"/>
              <a:gd name="T10" fmla="*/ 2147483647 w 1145"/>
              <a:gd name="T11" fmla="*/ 2147483647 h 1053"/>
              <a:gd name="T12" fmla="*/ 2147483647 w 1145"/>
              <a:gd name="T13" fmla="*/ 2147483647 h 1053"/>
              <a:gd name="T14" fmla="*/ 2147483647 w 1145"/>
              <a:gd name="T15" fmla="*/ 2147483647 h 1053"/>
              <a:gd name="T16" fmla="*/ 2147483647 w 1145"/>
              <a:gd name="T17" fmla="*/ 2147483647 h 1053"/>
              <a:gd name="T18" fmla="*/ 2147483647 w 1145"/>
              <a:gd name="T19" fmla="*/ 2147483647 h 1053"/>
              <a:gd name="T20" fmla="*/ 2147483647 w 1145"/>
              <a:gd name="T21" fmla="*/ 2147483647 h 1053"/>
              <a:gd name="T22" fmla="*/ 2147483647 w 1145"/>
              <a:gd name="T23" fmla="*/ 2147483647 h 1053"/>
              <a:gd name="T24" fmla="*/ 2147483647 w 1145"/>
              <a:gd name="T25" fmla="*/ 2147483647 h 1053"/>
              <a:gd name="T26" fmla="*/ 2147483647 w 1145"/>
              <a:gd name="T27" fmla="*/ 2147483647 h 1053"/>
              <a:gd name="T28" fmla="*/ 2147483647 w 1145"/>
              <a:gd name="T29" fmla="*/ 2147483647 h 1053"/>
              <a:gd name="T30" fmla="*/ 2147483647 w 1145"/>
              <a:gd name="T31" fmla="*/ 2147483647 h 1053"/>
              <a:gd name="T32" fmla="*/ 2147483647 w 1145"/>
              <a:gd name="T33" fmla="*/ 2147483647 h 1053"/>
              <a:gd name="T34" fmla="*/ 2147483647 w 1145"/>
              <a:gd name="T35" fmla="*/ 2147483647 h 1053"/>
              <a:gd name="T36" fmla="*/ 2147483647 w 1145"/>
              <a:gd name="T37" fmla="*/ 2147483647 h 1053"/>
              <a:gd name="T38" fmla="*/ 2147483647 w 1145"/>
              <a:gd name="T39" fmla="*/ 2147483647 h 1053"/>
              <a:gd name="T40" fmla="*/ 2147483647 w 1145"/>
              <a:gd name="T41" fmla="*/ 2147483647 h 1053"/>
              <a:gd name="T42" fmla="*/ 2147483647 w 1145"/>
              <a:gd name="T43" fmla="*/ 2147483647 h 1053"/>
              <a:gd name="T44" fmla="*/ 2147483647 w 1145"/>
              <a:gd name="T45" fmla="*/ 2147483647 h 1053"/>
              <a:gd name="T46" fmla="*/ 2147483647 w 1145"/>
              <a:gd name="T47" fmla="*/ 2147483647 h 1053"/>
              <a:gd name="T48" fmla="*/ 2147483647 w 1145"/>
              <a:gd name="T49" fmla="*/ 2147483647 h 1053"/>
              <a:gd name="T50" fmla="*/ 2147483647 w 1145"/>
              <a:gd name="T51" fmla="*/ 2147483647 h 1053"/>
              <a:gd name="T52" fmla="*/ 2147483647 w 1145"/>
              <a:gd name="T53" fmla="*/ 2147483647 h 1053"/>
              <a:gd name="T54" fmla="*/ 2147483647 w 1145"/>
              <a:gd name="T55" fmla="*/ 2147483647 h 1053"/>
              <a:gd name="T56" fmla="*/ 2147483647 w 1145"/>
              <a:gd name="T57" fmla="*/ 2147483647 h 1053"/>
              <a:gd name="T58" fmla="*/ 2147483647 w 1145"/>
              <a:gd name="T59" fmla="*/ 2147483647 h 1053"/>
              <a:gd name="T60" fmla="*/ 2147483647 w 1145"/>
              <a:gd name="T61" fmla="*/ 2147483647 h 1053"/>
              <a:gd name="T62" fmla="*/ 2147483647 w 1145"/>
              <a:gd name="T63" fmla="*/ 2147483647 h 1053"/>
              <a:gd name="T64" fmla="*/ 2147483647 w 1145"/>
              <a:gd name="T65" fmla="*/ 2147483647 h 1053"/>
              <a:gd name="T66" fmla="*/ 2147483647 w 1145"/>
              <a:gd name="T67" fmla="*/ 2147483647 h 1053"/>
              <a:gd name="T68" fmla="*/ 2147483647 w 1145"/>
              <a:gd name="T69" fmla="*/ 2147483647 h 1053"/>
              <a:gd name="T70" fmla="*/ 2147483647 w 1145"/>
              <a:gd name="T71" fmla="*/ 2147483647 h 1053"/>
              <a:gd name="T72" fmla="*/ 2147483647 w 1145"/>
              <a:gd name="T73" fmla="*/ 2147483647 h 1053"/>
              <a:gd name="T74" fmla="*/ 2147483647 w 1145"/>
              <a:gd name="T75" fmla="*/ 2147483647 h 1053"/>
              <a:gd name="T76" fmla="*/ 2147483647 w 1145"/>
              <a:gd name="T77" fmla="*/ 2147483647 h 1053"/>
              <a:gd name="T78" fmla="*/ 2147483647 w 1145"/>
              <a:gd name="T79" fmla="*/ 2147483647 h 1053"/>
              <a:gd name="T80" fmla="*/ 2147483647 w 1145"/>
              <a:gd name="T81" fmla="*/ 2147483647 h 1053"/>
              <a:gd name="T82" fmla="*/ 2147483647 w 1145"/>
              <a:gd name="T83" fmla="*/ 2147483647 h 1053"/>
              <a:gd name="T84" fmla="*/ 2147483647 w 1145"/>
              <a:gd name="T85" fmla="*/ 2147483647 h 1053"/>
              <a:gd name="T86" fmla="*/ 2147483647 w 1145"/>
              <a:gd name="T87" fmla="*/ 2147483647 h 1053"/>
              <a:gd name="T88" fmla="*/ 2147483647 w 1145"/>
              <a:gd name="T89" fmla="*/ 2147483647 h 1053"/>
              <a:gd name="T90" fmla="*/ 2147483647 w 1145"/>
              <a:gd name="T91" fmla="*/ 2147483647 h 1053"/>
              <a:gd name="T92" fmla="*/ 2147483647 w 1145"/>
              <a:gd name="T93" fmla="*/ 2147483647 h 1053"/>
              <a:gd name="T94" fmla="*/ 2147483647 w 1145"/>
              <a:gd name="T95" fmla="*/ 2147483647 h 1053"/>
              <a:gd name="T96" fmla="*/ 2147483647 w 1145"/>
              <a:gd name="T97" fmla="*/ 2147483647 h 1053"/>
              <a:gd name="T98" fmla="*/ 2147483647 w 1145"/>
              <a:gd name="T99" fmla="*/ 2147483647 h 1053"/>
              <a:gd name="T100" fmla="*/ 2147483647 w 1145"/>
              <a:gd name="T101" fmla="*/ 2147483647 h 1053"/>
              <a:gd name="T102" fmla="*/ 2147483647 w 1145"/>
              <a:gd name="T103" fmla="*/ 2147483647 h 1053"/>
              <a:gd name="T104" fmla="*/ 2147483647 w 1145"/>
              <a:gd name="T105" fmla="*/ 2147483647 h 1053"/>
              <a:gd name="T106" fmla="*/ 2147483647 w 1145"/>
              <a:gd name="T107" fmla="*/ 2147483647 h 1053"/>
              <a:gd name="T108" fmla="*/ 2147483647 w 1145"/>
              <a:gd name="T109" fmla="*/ 2147483647 h 1053"/>
              <a:gd name="T110" fmla="*/ 2147483647 w 1145"/>
              <a:gd name="T111" fmla="*/ 2147483647 h 105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145" h="1053">
                <a:moveTo>
                  <a:pt x="894" y="24"/>
                </a:moveTo>
                <a:lnTo>
                  <a:pt x="894" y="32"/>
                </a:lnTo>
                <a:lnTo>
                  <a:pt x="895" y="38"/>
                </a:lnTo>
                <a:lnTo>
                  <a:pt x="896" y="44"/>
                </a:lnTo>
                <a:lnTo>
                  <a:pt x="897" y="49"/>
                </a:lnTo>
                <a:lnTo>
                  <a:pt x="900" y="53"/>
                </a:lnTo>
                <a:lnTo>
                  <a:pt x="902" y="57"/>
                </a:lnTo>
                <a:lnTo>
                  <a:pt x="906" y="61"/>
                </a:lnTo>
                <a:lnTo>
                  <a:pt x="909" y="64"/>
                </a:lnTo>
                <a:lnTo>
                  <a:pt x="918" y="68"/>
                </a:lnTo>
                <a:lnTo>
                  <a:pt x="926" y="71"/>
                </a:lnTo>
                <a:lnTo>
                  <a:pt x="936" y="72"/>
                </a:lnTo>
                <a:lnTo>
                  <a:pt x="947" y="72"/>
                </a:lnTo>
                <a:lnTo>
                  <a:pt x="993" y="66"/>
                </a:lnTo>
                <a:lnTo>
                  <a:pt x="1033" y="61"/>
                </a:lnTo>
                <a:lnTo>
                  <a:pt x="1038" y="61"/>
                </a:lnTo>
                <a:lnTo>
                  <a:pt x="1045" y="63"/>
                </a:lnTo>
                <a:lnTo>
                  <a:pt x="1051" y="64"/>
                </a:lnTo>
                <a:lnTo>
                  <a:pt x="1057" y="67"/>
                </a:lnTo>
                <a:lnTo>
                  <a:pt x="1069" y="73"/>
                </a:lnTo>
                <a:lnTo>
                  <a:pt x="1080" y="81"/>
                </a:lnTo>
                <a:lnTo>
                  <a:pt x="1099" y="98"/>
                </a:lnTo>
                <a:lnTo>
                  <a:pt x="1112" y="110"/>
                </a:lnTo>
                <a:lnTo>
                  <a:pt x="1113" y="124"/>
                </a:lnTo>
                <a:lnTo>
                  <a:pt x="1114" y="138"/>
                </a:lnTo>
                <a:lnTo>
                  <a:pt x="1117" y="152"/>
                </a:lnTo>
                <a:lnTo>
                  <a:pt x="1122" y="164"/>
                </a:lnTo>
                <a:lnTo>
                  <a:pt x="1126" y="175"/>
                </a:lnTo>
                <a:lnTo>
                  <a:pt x="1132" y="183"/>
                </a:lnTo>
                <a:lnTo>
                  <a:pt x="1135" y="186"/>
                </a:lnTo>
                <a:lnTo>
                  <a:pt x="1138" y="188"/>
                </a:lnTo>
                <a:lnTo>
                  <a:pt x="1142" y="190"/>
                </a:lnTo>
                <a:lnTo>
                  <a:pt x="1145" y="190"/>
                </a:lnTo>
                <a:lnTo>
                  <a:pt x="1139" y="202"/>
                </a:lnTo>
                <a:lnTo>
                  <a:pt x="1133" y="211"/>
                </a:lnTo>
                <a:lnTo>
                  <a:pt x="1125" y="220"/>
                </a:lnTo>
                <a:lnTo>
                  <a:pt x="1117" y="227"/>
                </a:lnTo>
                <a:lnTo>
                  <a:pt x="1100" y="240"/>
                </a:lnTo>
                <a:lnTo>
                  <a:pt x="1082" y="253"/>
                </a:lnTo>
                <a:lnTo>
                  <a:pt x="1074" y="259"/>
                </a:lnTo>
                <a:lnTo>
                  <a:pt x="1066" y="266"/>
                </a:lnTo>
                <a:lnTo>
                  <a:pt x="1058" y="272"/>
                </a:lnTo>
                <a:lnTo>
                  <a:pt x="1052" y="280"/>
                </a:lnTo>
                <a:lnTo>
                  <a:pt x="1046" y="288"/>
                </a:lnTo>
                <a:lnTo>
                  <a:pt x="1043" y="297"/>
                </a:lnTo>
                <a:lnTo>
                  <a:pt x="1040" y="308"/>
                </a:lnTo>
                <a:lnTo>
                  <a:pt x="1040" y="320"/>
                </a:lnTo>
                <a:lnTo>
                  <a:pt x="1041" y="339"/>
                </a:lnTo>
                <a:lnTo>
                  <a:pt x="1045" y="360"/>
                </a:lnTo>
                <a:lnTo>
                  <a:pt x="1046" y="371"/>
                </a:lnTo>
                <a:lnTo>
                  <a:pt x="1047" y="381"/>
                </a:lnTo>
                <a:lnTo>
                  <a:pt x="1047" y="391"/>
                </a:lnTo>
                <a:lnTo>
                  <a:pt x="1046" y="400"/>
                </a:lnTo>
                <a:lnTo>
                  <a:pt x="1034" y="410"/>
                </a:lnTo>
                <a:lnTo>
                  <a:pt x="1013" y="430"/>
                </a:lnTo>
                <a:lnTo>
                  <a:pt x="1003" y="440"/>
                </a:lnTo>
                <a:lnTo>
                  <a:pt x="995" y="450"/>
                </a:lnTo>
                <a:lnTo>
                  <a:pt x="991" y="455"/>
                </a:lnTo>
                <a:lnTo>
                  <a:pt x="988" y="460"/>
                </a:lnTo>
                <a:lnTo>
                  <a:pt x="987" y="464"/>
                </a:lnTo>
                <a:lnTo>
                  <a:pt x="986" y="467"/>
                </a:lnTo>
                <a:lnTo>
                  <a:pt x="987" y="470"/>
                </a:lnTo>
                <a:lnTo>
                  <a:pt x="990" y="476"/>
                </a:lnTo>
                <a:lnTo>
                  <a:pt x="995" y="481"/>
                </a:lnTo>
                <a:lnTo>
                  <a:pt x="999" y="486"/>
                </a:lnTo>
                <a:lnTo>
                  <a:pt x="1009" y="495"/>
                </a:lnTo>
                <a:lnTo>
                  <a:pt x="1012" y="499"/>
                </a:lnTo>
                <a:lnTo>
                  <a:pt x="1016" y="524"/>
                </a:lnTo>
                <a:lnTo>
                  <a:pt x="1019" y="550"/>
                </a:lnTo>
                <a:lnTo>
                  <a:pt x="1019" y="576"/>
                </a:lnTo>
                <a:lnTo>
                  <a:pt x="1019" y="610"/>
                </a:lnTo>
                <a:lnTo>
                  <a:pt x="1020" y="618"/>
                </a:lnTo>
                <a:lnTo>
                  <a:pt x="1022" y="625"/>
                </a:lnTo>
                <a:lnTo>
                  <a:pt x="1025" y="632"/>
                </a:lnTo>
                <a:lnTo>
                  <a:pt x="1026" y="640"/>
                </a:lnTo>
                <a:lnTo>
                  <a:pt x="1026" y="650"/>
                </a:lnTo>
                <a:lnTo>
                  <a:pt x="1026" y="664"/>
                </a:lnTo>
                <a:lnTo>
                  <a:pt x="1027" y="679"/>
                </a:lnTo>
                <a:lnTo>
                  <a:pt x="1031" y="696"/>
                </a:lnTo>
                <a:lnTo>
                  <a:pt x="1033" y="705"/>
                </a:lnTo>
                <a:lnTo>
                  <a:pt x="1035" y="713"/>
                </a:lnTo>
                <a:lnTo>
                  <a:pt x="1038" y="720"/>
                </a:lnTo>
                <a:lnTo>
                  <a:pt x="1043" y="726"/>
                </a:lnTo>
                <a:lnTo>
                  <a:pt x="1047" y="731"/>
                </a:lnTo>
                <a:lnTo>
                  <a:pt x="1053" y="735"/>
                </a:lnTo>
                <a:lnTo>
                  <a:pt x="1058" y="738"/>
                </a:lnTo>
                <a:lnTo>
                  <a:pt x="1066" y="739"/>
                </a:lnTo>
                <a:lnTo>
                  <a:pt x="1067" y="745"/>
                </a:lnTo>
                <a:lnTo>
                  <a:pt x="1070" y="751"/>
                </a:lnTo>
                <a:lnTo>
                  <a:pt x="1074" y="759"/>
                </a:lnTo>
                <a:lnTo>
                  <a:pt x="1079" y="765"/>
                </a:lnTo>
                <a:lnTo>
                  <a:pt x="1083" y="772"/>
                </a:lnTo>
                <a:lnTo>
                  <a:pt x="1088" y="780"/>
                </a:lnTo>
                <a:lnTo>
                  <a:pt x="1091" y="790"/>
                </a:lnTo>
                <a:lnTo>
                  <a:pt x="1092" y="800"/>
                </a:lnTo>
                <a:lnTo>
                  <a:pt x="1092" y="807"/>
                </a:lnTo>
                <a:lnTo>
                  <a:pt x="1092" y="816"/>
                </a:lnTo>
                <a:lnTo>
                  <a:pt x="1092" y="825"/>
                </a:lnTo>
                <a:lnTo>
                  <a:pt x="1092" y="831"/>
                </a:lnTo>
                <a:lnTo>
                  <a:pt x="1092" y="837"/>
                </a:lnTo>
                <a:lnTo>
                  <a:pt x="1080" y="836"/>
                </a:lnTo>
                <a:lnTo>
                  <a:pt x="1069" y="837"/>
                </a:lnTo>
                <a:lnTo>
                  <a:pt x="1059" y="840"/>
                </a:lnTo>
                <a:lnTo>
                  <a:pt x="1049" y="842"/>
                </a:lnTo>
                <a:lnTo>
                  <a:pt x="1040" y="844"/>
                </a:lnTo>
                <a:lnTo>
                  <a:pt x="1029" y="844"/>
                </a:lnTo>
                <a:lnTo>
                  <a:pt x="1023" y="844"/>
                </a:lnTo>
                <a:lnTo>
                  <a:pt x="1018" y="842"/>
                </a:lnTo>
                <a:lnTo>
                  <a:pt x="1012" y="840"/>
                </a:lnTo>
                <a:lnTo>
                  <a:pt x="1005" y="837"/>
                </a:lnTo>
                <a:lnTo>
                  <a:pt x="1001" y="846"/>
                </a:lnTo>
                <a:lnTo>
                  <a:pt x="997" y="856"/>
                </a:lnTo>
                <a:lnTo>
                  <a:pt x="993" y="869"/>
                </a:lnTo>
                <a:lnTo>
                  <a:pt x="990" y="883"/>
                </a:lnTo>
                <a:lnTo>
                  <a:pt x="982" y="914"/>
                </a:lnTo>
                <a:lnTo>
                  <a:pt x="975" y="947"/>
                </a:lnTo>
                <a:lnTo>
                  <a:pt x="970" y="962"/>
                </a:lnTo>
                <a:lnTo>
                  <a:pt x="966" y="978"/>
                </a:lnTo>
                <a:lnTo>
                  <a:pt x="960" y="992"/>
                </a:lnTo>
                <a:lnTo>
                  <a:pt x="955" y="1004"/>
                </a:lnTo>
                <a:lnTo>
                  <a:pt x="951" y="1009"/>
                </a:lnTo>
                <a:lnTo>
                  <a:pt x="947" y="1014"/>
                </a:lnTo>
                <a:lnTo>
                  <a:pt x="944" y="1018"/>
                </a:lnTo>
                <a:lnTo>
                  <a:pt x="940" y="1021"/>
                </a:lnTo>
                <a:lnTo>
                  <a:pt x="935" y="1024"/>
                </a:lnTo>
                <a:lnTo>
                  <a:pt x="930" y="1026"/>
                </a:lnTo>
                <a:lnTo>
                  <a:pt x="925" y="1028"/>
                </a:lnTo>
                <a:lnTo>
                  <a:pt x="920" y="1028"/>
                </a:lnTo>
                <a:lnTo>
                  <a:pt x="918" y="1029"/>
                </a:lnTo>
                <a:lnTo>
                  <a:pt x="912" y="1031"/>
                </a:lnTo>
                <a:lnTo>
                  <a:pt x="909" y="1032"/>
                </a:lnTo>
                <a:lnTo>
                  <a:pt x="906" y="1032"/>
                </a:lnTo>
                <a:lnTo>
                  <a:pt x="902" y="1031"/>
                </a:lnTo>
                <a:lnTo>
                  <a:pt x="900" y="1028"/>
                </a:lnTo>
                <a:lnTo>
                  <a:pt x="888" y="1035"/>
                </a:lnTo>
                <a:lnTo>
                  <a:pt x="873" y="1043"/>
                </a:lnTo>
                <a:lnTo>
                  <a:pt x="864" y="1047"/>
                </a:lnTo>
                <a:lnTo>
                  <a:pt x="856" y="1050"/>
                </a:lnTo>
                <a:lnTo>
                  <a:pt x="847" y="1052"/>
                </a:lnTo>
                <a:lnTo>
                  <a:pt x="840" y="1053"/>
                </a:lnTo>
                <a:lnTo>
                  <a:pt x="828" y="1053"/>
                </a:lnTo>
                <a:lnTo>
                  <a:pt x="816" y="1052"/>
                </a:lnTo>
                <a:lnTo>
                  <a:pt x="805" y="1049"/>
                </a:lnTo>
                <a:lnTo>
                  <a:pt x="795" y="1046"/>
                </a:lnTo>
                <a:lnTo>
                  <a:pt x="789" y="1043"/>
                </a:lnTo>
                <a:lnTo>
                  <a:pt x="786" y="1040"/>
                </a:lnTo>
                <a:lnTo>
                  <a:pt x="782" y="1037"/>
                </a:lnTo>
                <a:lnTo>
                  <a:pt x="779" y="1033"/>
                </a:lnTo>
                <a:lnTo>
                  <a:pt x="777" y="1027"/>
                </a:lnTo>
                <a:lnTo>
                  <a:pt x="775" y="1022"/>
                </a:lnTo>
                <a:lnTo>
                  <a:pt x="774" y="1016"/>
                </a:lnTo>
                <a:lnTo>
                  <a:pt x="774" y="1010"/>
                </a:lnTo>
                <a:lnTo>
                  <a:pt x="761" y="1011"/>
                </a:lnTo>
                <a:lnTo>
                  <a:pt x="743" y="1014"/>
                </a:lnTo>
                <a:lnTo>
                  <a:pt x="734" y="1014"/>
                </a:lnTo>
                <a:lnTo>
                  <a:pt x="727" y="1012"/>
                </a:lnTo>
                <a:lnTo>
                  <a:pt x="723" y="1011"/>
                </a:lnTo>
                <a:lnTo>
                  <a:pt x="719" y="1009"/>
                </a:lnTo>
                <a:lnTo>
                  <a:pt x="717" y="1007"/>
                </a:lnTo>
                <a:lnTo>
                  <a:pt x="713" y="1004"/>
                </a:lnTo>
                <a:lnTo>
                  <a:pt x="707" y="997"/>
                </a:lnTo>
                <a:lnTo>
                  <a:pt x="701" y="993"/>
                </a:lnTo>
                <a:lnTo>
                  <a:pt x="697" y="992"/>
                </a:lnTo>
                <a:lnTo>
                  <a:pt x="694" y="992"/>
                </a:lnTo>
                <a:lnTo>
                  <a:pt x="689" y="993"/>
                </a:lnTo>
                <a:lnTo>
                  <a:pt x="686" y="993"/>
                </a:lnTo>
                <a:lnTo>
                  <a:pt x="680" y="991"/>
                </a:lnTo>
                <a:lnTo>
                  <a:pt x="674" y="986"/>
                </a:lnTo>
                <a:lnTo>
                  <a:pt x="662" y="987"/>
                </a:lnTo>
                <a:lnTo>
                  <a:pt x="653" y="989"/>
                </a:lnTo>
                <a:lnTo>
                  <a:pt x="643" y="991"/>
                </a:lnTo>
                <a:lnTo>
                  <a:pt x="627" y="992"/>
                </a:lnTo>
                <a:lnTo>
                  <a:pt x="618" y="991"/>
                </a:lnTo>
                <a:lnTo>
                  <a:pt x="611" y="988"/>
                </a:lnTo>
                <a:lnTo>
                  <a:pt x="608" y="987"/>
                </a:lnTo>
                <a:lnTo>
                  <a:pt x="605" y="984"/>
                </a:lnTo>
                <a:lnTo>
                  <a:pt x="603" y="982"/>
                </a:lnTo>
                <a:lnTo>
                  <a:pt x="600" y="979"/>
                </a:lnTo>
                <a:lnTo>
                  <a:pt x="597" y="971"/>
                </a:lnTo>
                <a:lnTo>
                  <a:pt x="596" y="963"/>
                </a:lnTo>
                <a:lnTo>
                  <a:pt x="595" y="953"/>
                </a:lnTo>
                <a:lnTo>
                  <a:pt x="594" y="942"/>
                </a:lnTo>
                <a:lnTo>
                  <a:pt x="593" y="933"/>
                </a:lnTo>
                <a:lnTo>
                  <a:pt x="590" y="925"/>
                </a:lnTo>
                <a:lnTo>
                  <a:pt x="587" y="916"/>
                </a:lnTo>
                <a:lnTo>
                  <a:pt x="584" y="908"/>
                </a:lnTo>
                <a:lnTo>
                  <a:pt x="581" y="900"/>
                </a:lnTo>
                <a:lnTo>
                  <a:pt x="577" y="892"/>
                </a:lnTo>
                <a:lnTo>
                  <a:pt x="575" y="884"/>
                </a:lnTo>
                <a:lnTo>
                  <a:pt x="574" y="875"/>
                </a:lnTo>
                <a:lnTo>
                  <a:pt x="575" y="870"/>
                </a:lnTo>
                <a:lnTo>
                  <a:pt x="577" y="866"/>
                </a:lnTo>
                <a:lnTo>
                  <a:pt x="581" y="860"/>
                </a:lnTo>
                <a:lnTo>
                  <a:pt x="584" y="856"/>
                </a:lnTo>
                <a:lnTo>
                  <a:pt x="587" y="851"/>
                </a:lnTo>
                <a:lnTo>
                  <a:pt x="590" y="846"/>
                </a:lnTo>
                <a:lnTo>
                  <a:pt x="593" y="842"/>
                </a:lnTo>
                <a:lnTo>
                  <a:pt x="594" y="837"/>
                </a:lnTo>
                <a:lnTo>
                  <a:pt x="593" y="825"/>
                </a:lnTo>
                <a:lnTo>
                  <a:pt x="589" y="809"/>
                </a:lnTo>
                <a:lnTo>
                  <a:pt x="588" y="798"/>
                </a:lnTo>
                <a:lnTo>
                  <a:pt x="588" y="789"/>
                </a:lnTo>
                <a:lnTo>
                  <a:pt x="590" y="779"/>
                </a:lnTo>
                <a:lnTo>
                  <a:pt x="594" y="770"/>
                </a:lnTo>
                <a:lnTo>
                  <a:pt x="571" y="766"/>
                </a:lnTo>
                <a:lnTo>
                  <a:pt x="521" y="759"/>
                </a:lnTo>
                <a:lnTo>
                  <a:pt x="494" y="756"/>
                </a:lnTo>
                <a:lnTo>
                  <a:pt x="471" y="755"/>
                </a:lnTo>
                <a:lnTo>
                  <a:pt x="461" y="754"/>
                </a:lnTo>
                <a:lnTo>
                  <a:pt x="454" y="755"/>
                </a:lnTo>
                <a:lnTo>
                  <a:pt x="450" y="756"/>
                </a:lnTo>
                <a:lnTo>
                  <a:pt x="448" y="758"/>
                </a:lnTo>
                <a:lnTo>
                  <a:pt x="448" y="762"/>
                </a:lnTo>
                <a:lnTo>
                  <a:pt x="448" y="770"/>
                </a:lnTo>
                <a:lnTo>
                  <a:pt x="447" y="775"/>
                </a:lnTo>
                <a:lnTo>
                  <a:pt x="446" y="780"/>
                </a:lnTo>
                <a:lnTo>
                  <a:pt x="443" y="785"/>
                </a:lnTo>
                <a:lnTo>
                  <a:pt x="440" y="790"/>
                </a:lnTo>
                <a:lnTo>
                  <a:pt x="437" y="796"/>
                </a:lnTo>
                <a:lnTo>
                  <a:pt x="431" y="801"/>
                </a:lnTo>
                <a:lnTo>
                  <a:pt x="425" y="806"/>
                </a:lnTo>
                <a:lnTo>
                  <a:pt x="417" y="811"/>
                </a:lnTo>
                <a:lnTo>
                  <a:pt x="407" y="814"/>
                </a:lnTo>
                <a:lnTo>
                  <a:pt x="396" y="817"/>
                </a:lnTo>
                <a:lnTo>
                  <a:pt x="383" y="819"/>
                </a:lnTo>
                <a:lnTo>
                  <a:pt x="369" y="819"/>
                </a:lnTo>
                <a:lnTo>
                  <a:pt x="362" y="818"/>
                </a:lnTo>
                <a:lnTo>
                  <a:pt x="355" y="816"/>
                </a:lnTo>
                <a:lnTo>
                  <a:pt x="349" y="811"/>
                </a:lnTo>
                <a:lnTo>
                  <a:pt x="342" y="804"/>
                </a:lnTo>
                <a:lnTo>
                  <a:pt x="337" y="797"/>
                </a:lnTo>
                <a:lnTo>
                  <a:pt x="330" y="789"/>
                </a:lnTo>
                <a:lnTo>
                  <a:pt x="325" y="780"/>
                </a:lnTo>
                <a:lnTo>
                  <a:pt x="319" y="771"/>
                </a:lnTo>
                <a:lnTo>
                  <a:pt x="309" y="749"/>
                </a:lnTo>
                <a:lnTo>
                  <a:pt x="302" y="728"/>
                </a:lnTo>
                <a:lnTo>
                  <a:pt x="298" y="718"/>
                </a:lnTo>
                <a:lnTo>
                  <a:pt x="297" y="708"/>
                </a:lnTo>
                <a:lnTo>
                  <a:pt x="295" y="699"/>
                </a:lnTo>
                <a:lnTo>
                  <a:pt x="295" y="689"/>
                </a:lnTo>
                <a:lnTo>
                  <a:pt x="3" y="689"/>
                </a:lnTo>
                <a:lnTo>
                  <a:pt x="2" y="683"/>
                </a:lnTo>
                <a:lnTo>
                  <a:pt x="0" y="680"/>
                </a:lnTo>
                <a:lnTo>
                  <a:pt x="0" y="677"/>
                </a:lnTo>
                <a:lnTo>
                  <a:pt x="3" y="671"/>
                </a:lnTo>
                <a:lnTo>
                  <a:pt x="10" y="669"/>
                </a:lnTo>
                <a:lnTo>
                  <a:pt x="16" y="668"/>
                </a:lnTo>
                <a:lnTo>
                  <a:pt x="23" y="668"/>
                </a:lnTo>
                <a:lnTo>
                  <a:pt x="28" y="668"/>
                </a:lnTo>
                <a:lnTo>
                  <a:pt x="34" y="668"/>
                </a:lnTo>
                <a:lnTo>
                  <a:pt x="39" y="668"/>
                </a:lnTo>
                <a:lnTo>
                  <a:pt x="45" y="667"/>
                </a:lnTo>
                <a:lnTo>
                  <a:pt x="49" y="665"/>
                </a:lnTo>
                <a:lnTo>
                  <a:pt x="49" y="640"/>
                </a:lnTo>
                <a:lnTo>
                  <a:pt x="36" y="640"/>
                </a:lnTo>
                <a:lnTo>
                  <a:pt x="27" y="640"/>
                </a:lnTo>
                <a:lnTo>
                  <a:pt x="18" y="640"/>
                </a:lnTo>
                <a:lnTo>
                  <a:pt x="10" y="640"/>
                </a:lnTo>
                <a:lnTo>
                  <a:pt x="26" y="631"/>
                </a:lnTo>
                <a:lnTo>
                  <a:pt x="39" y="622"/>
                </a:lnTo>
                <a:lnTo>
                  <a:pt x="46" y="619"/>
                </a:lnTo>
                <a:lnTo>
                  <a:pt x="52" y="615"/>
                </a:lnTo>
                <a:lnTo>
                  <a:pt x="60" y="612"/>
                </a:lnTo>
                <a:lnTo>
                  <a:pt x="69" y="610"/>
                </a:lnTo>
                <a:lnTo>
                  <a:pt x="72" y="613"/>
                </a:lnTo>
                <a:lnTo>
                  <a:pt x="75" y="615"/>
                </a:lnTo>
                <a:lnTo>
                  <a:pt x="79" y="616"/>
                </a:lnTo>
                <a:lnTo>
                  <a:pt x="82" y="617"/>
                </a:lnTo>
                <a:lnTo>
                  <a:pt x="91" y="618"/>
                </a:lnTo>
                <a:lnTo>
                  <a:pt x="101" y="616"/>
                </a:lnTo>
                <a:lnTo>
                  <a:pt x="122" y="612"/>
                </a:lnTo>
                <a:lnTo>
                  <a:pt x="142" y="610"/>
                </a:lnTo>
                <a:lnTo>
                  <a:pt x="145" y="614"/>
                </a:lnTo>
                <a:lnTo>
                  <a:pt x="148" y="617"/>
                </a:lnTo>
                <a:lnTo>
                  <a:pt x="152" y="619"/>
                </a:lnTo>
                <a:lnTo>
                  <a:pt x="157" y="620"/>
                </a:lnTo>
                <a:lnTo>
                  <a:pt x="166" y="621"/>
                </a:lnTo>
                <a:lnTo>
                  <a:pt x="175" y="622"/>
                </a:lnTo>
                <a:lnTo>
                  <a:pt x="179" y="621"/>
                </a:lnTo>
                <a:lnTo>
                  <a:pt x="183" y="620"/>
                </a:lnTo>
                <a:lnTo>
                  <a:pt x="186" y="618"/>
                </a:lnTo>
                <a:lnTo>
                  <a:pt x="190" y="616"/>
                </a:lnTo>
                <a:lnTo>
                  <a:pt x="195" y="610"/>
                </a:lnTo>
                <a:lnTo>
                  <a:pt x="201" y="603"/>
                </a:lnTo>
                <a:lnTo>
                  <a:pt x="209" y="588"/>
                </a:lnTo>
                <a:lnTo>
                  <a:pt x="215" y="578"/>
                </a:lnTo>
                <a:lnTo>
                  <a:pt x="220" y="574"/>
                </a:lnTo>
                <a:lnTo>
                  <a:pt x="225" y="571"/>
                </a:lnTo>
                <a:lnTo>
                  <a:pt x="230" y="569"/>
                </a:lnTo>
                <a:lnTo>
                  <a:pt x="236" y="567"/>
                </a:lnTo>
                <a:lnTo>
                  <a:pt x="246" y="564"/>
                </a:lnTo>
                <a:lnTo>
                  <a:pt x="256" y="560"/>
                </a:lnTo>
                <a:lnTo>
                  <a:pt x="258" y="558"/>
                </a:lnTo>
                <a:lnTo>
                  <a:pt x="260" y="555"/>
                </a:lnTo>
                <a:lnTo>
                  <a:pt x="262" y="550"/>
                </a:lnTo>
                <a:lnTo>
                  <a:pt x="264" y="544"/>
                </a:lnTo>
                <a:lnTo>
                  <a:pt x="268" y="528"/>
                </a:lnTo>
                <a:lnTo>
                  <a:pt x="270" y="511"/>
                </a:lnTo>
                <a:lnTo>
                  <a:pt x="274" y="477"/>
                </a:lnTo>
                <a:lnTo>
                  <a:pt x="275" y="449"/>
                </a:lnTo>
                <a:lnTo>
                  <a:pt x="281" y="440"/>
                </a:lnTo>
                <a:lnTo>
                  <a:pt x="287" y="432"/>
                </a:lnTo>
                <a:lnTo>
                  <a:pt x="294" y="425"/>
                </a:lnTo>
                <a:lnTo>
                  <a:pt x="302" y="416"/>
                </a:lnTo>
                <a:lnTo>
                  <a:pt x="316" y="404"/>
                </a:lnTo>
                <a:lnTo>
                  <a:pt x="328" y="394"/>
                </a:lnTo>
                <a:lnTo>
                  <a:pt x="338" y="382"/>
                </a:lnTo>
                <a:lnTo>
                  <a:pt x="346" y="370"/>
                </a:lnTo>
                <a:lnTo>
                  <a:pt x="352" y="357"/>
                </a:lnTo>
                <a:lnTo>
                  <a:pt x="357" y="345"/>
                </a:lnTo>
                <a:lnTo>
                  <a:pt x="361" y="334"/>
                </a:lnTo>
                <a:lnTo>
                  <a:pt x="364" y="323"/>
                </a:lnTo>
                <a:lnTo>
                  <a:pt x="366" y="312"/>
                </a:lnTo>
                <a:lnTo>
                  <a:pt x="369" y="299"/>
                </a:lnTo>
                <a:lnTo>
                  <a:pt x="370" y="276"/>
                </a:lnTo>
                <a:lnTo>
                  <a:pt x="370" y="251"/>
                </a:lnTo>
                <a:lnTo>
                  <a:pt x="369" y="225"/>
                </a:lnTo>
                <a:lnTo>
                  <a:pt x="369" y="197"/>
                </a:lnTo>
                <a:lnTo>
                  <a:pt x="369" y="191"/>
                </a:lnTo>
                <a:lnTo>
                  <a:pt x="369" y="187"/>
                </a:lnTo>
                <a:lnTo>
                  <a:pt x="371" y="183"/>
                </a:lnTo>
                <a:lnTo>
                  <a:pt x="372" y="180"/>
                </a:lnTo>
                <a:lnTo>
                  <a:pt x="375" y="174"/>
                </a:lnTo>
                <a:lnTo>
                  <a:pt x="380" y="167"/>
                </a:lnTo>
                <a:lnTo>
                  <a:pt x="383" y="160"/>
                </a:lnTo>
                <a:lnTo>
                  <a:pt x="385" y="149"/>
                </a:lnTo>
                <a:lnTo>
                  <a:pt x="385" y="140"/>
                </a:lnTo>
                <a:lnTo>
                  <a:pt x="385" y="132"/>
                </a:lnTo>
                <a:lnTo>
                  <a:pt x="383" y="122"/>
                </a:lnTo>
                <a:lnTo>
                  <a:pt x="382" y="110"/>
                </a:lnTo>
                <a:lnTo>
                  <a:pt x="397" y="87"/>
                </a:lnTo>
                <a:lnTo>
                  <a:pt x="417" y="58"/>
                </a:lnTo>
                <a:lnTo>
                  <a:pt x="422" y="51"/>
                </a:lnTo>
                <a:lnTo>
                  <a:pt x="428" y="45"/>
                </a:lnTo>
                <a:lnTo>
                  <a:pt x="435" y="40"/>
                </a:lnTo>
                <a:lnTo>
                  <a:pt x="440" y="35"/>
                </a:lnTo>
                <a:lnTo>
                  <a:pt x="447" y="31"/>
                </a:lnTo>
                <a:lnTo>
                  <a:pt x="453" y="26"/>
                </a:lnTo>
                <a:lnTo>
                  <a:pt x="461" y="24"/>
                </a:lnTo>
                <a:lnTo>
                  <a:pt x="467" y="24"/>
                </a:lnTo>
                <a:lnTo>
                  <a:pt x="476" y="24"/>
                </a:lnTo>
                <a:lnTo>
                  <a:pt x="484" y="26"/>
                </a:lnTo>
                <a:lnTo>
                  <a:pt x="491" y="30"/>
                </a:lnTo>
                <a:lnTo>
                  <a:pt x="497" y="33"/>
                </a:lnTo>
                <a:lnTo>
                  <a:pt x="509" y="42"/>
                </a:lnTo>
                <a:lnTo>
                  <a:pt x="521" y="52"/>
                </a:lnTo>
                <a:lnTo>
                  <a:pt x="532" y="62"/>
                </a:lnTo>
                <a:lnTo>
                  <a:pt x="544" y="71"/>
                </a:lnTo>
                <a:lnTo>
                  <a:pt x="551" y="74"/>
                </a:lnTo>
                <a:lnTo>
                  <a:pt x="558" y="77"/>
                </a:lnTo>
                <a:lnTo>
                  <a:pt x="565" y="79"/>
                </a:lnTo>
                <a:lnTo>
                  <a:pt x="574" y="79"/>
                </a:lnTo>
                <a:lnTo>
                  <a:pt x="587" y="78"/>
                </a:lnTo>
                <a:lnTo>
                  <a:pt x="599" y="76"/>
                </a:lnTo>
                <a:lnTo>
                  <a:pt x="614" y="74"/>
                </a:lnTo>
                <a:lnTo>
                  <a:pt x="634" y="73"/>
                </a:lnTo>
                <a:lnTo>
                  <a:pt x="637" y="73"/>
                </a:lnTo>
                <a:lnTo>
                  <a:pt x="639" y="71"/>
                </a:lnTo>
                <a:lnTo>
                  <a:pt x="641" y="69"/>
                </a:lnTo>
                <a:lnTo>
                  <a:pt x="644" y="66"/>
                </a:lnTo>
                <a:lnTo>
                  <a:pt x="649" y="60"/>
                </a:lnTo>
                <a:lnTo>
                  <a:pt x="654" y="55"/>
                </a:lnTo>
                <a:lnTo>
                  <a:pt x="662" y="49"/>
                </a:lnTo>
                <a:lnTo>
                  <a:pt x="670" y="44"/>
                </a:lnTo>
                <a:lnTo>
                  <a:pt x="677" y="40"/>
                </a:lnTo>
                <a:lnTo>
                  <a:pt x="685" y="38"/>
                </a:lnTo>
                <a:lnTo>
                  <a:pt x="693" y="36"/>
                </a:lnTo>
                <a:lnTo>
                  <a:pt x="701" y="35"/>
                </a:lnTo>
                <a:lnTo>
                  <a:pt x="709" y="34"/>
                </a:lnTo>
                <a:lnTo>
                  <a:pt x="718" y="34"/>
                </a:lnTo>
                <a:lnTo>
                  <a:pt x="734" y="34"/>
                </a:lnTo>
                <a:lnTo>
                  <a:pt x="752" y="35"/>
                </a:lnTo>
                <a:lnTo>
                  <a:pt x="761" y="34"/>
                </a:lnTo>
                <a:lnTo>
                  <a:pt x="769" y="34"/>
                </a:lnTo>
                <a:lnTo>
                  <a:pt x="778" y="33"/>
                </a:lnTo>
                <a:lnTo>
                  <a:pt x="787" y="31"/>
                </a:lnTo>
                <a:lnTo>
                  <a:pt x="790" y="24"/>
                </a:lnTo>
                <a:lnTo>
                  <a:pt x="795" y="17"/>
                </a:lnTo>
                <a:lnTo>
                  <a:pt x="796" y="13"/>
                </a:lnTo>
                <a:lnTo>
                  <a:pt x="799" y="9"/>
                </a:lnTo>
                <a:lnTo>
                  <a:pt x="802" y="4"/>
                </a:lnTo>
                <a:lnTo>
                  <a:pt x="807" y="0"/>
                </a:lnTo>
                <a:lnTo>
                  <a:pt x="814" y="0"/>
                </a:lnTo>
                <a:lnTo>
                  <a:pt x="827" y="0"/>
                </a:lnTo>
                <a:lnTo>
                  <a:pt x="828" y="8"/>
                </a:lnTo>
                <a:lnTo>
                  <a:pt x="830" y="14"/>
                </a:lnTo>
                <a:lnTo>
                  <a:pt x="833" y="18"/>
                </a:lnTo>
                <a:lnTo>
                  <a:pt x="839" y="21"/>
                </a:lnTo>
                <a:lnTo>
                  <a:pt x="843" y="22"/>
                </a:lnTo>
                <a:lnTo>
                  <a:pt x="848" y="23"/>
                </a:lnTo>
                <a:lnTo>
                  <a:pt x="854" y="24"/>
                </a:lnTo>
                <a:lnTo>
                  <a:pt x="859" y="24"/>
                </a:lnTo>
                <a:lnTo>
                  <a:pt x="869" y="24"/>
                </a:lnTo>
                <a:lnTo>
                  <a:pt x="879" y="24"/>
                </a:lnTo>
                <a:lnTo>
                  <a:pt x="887" y="24"/>
                </a:lnTo>
                <a:lnTo>
                  <a:pt x="894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5" name="Freeform 249"/>
          <p:cNvSpPr>
            <a:spLocks/>
          </p:cNvSpPr>
          <p:nvPr>
            <p:custDataLst>
              <p:tags r:id="rId176"/>
            </p:custDataLst>
          </p:nvPr>
        </p:nvSpPr>
        <p:spPr bwMode="auto">
          <a:xfrm>
            <a:off x="4243388" y="3906639"/>
            <a:ext cx="55562" cy="55563"/>
          </a:xfrm>
          <a:custGeom>
            <a:avLst/>
            <a:gdLst>
              <a:gd name="T0" fmla="*/ 2147483647 w 125"/>
              <a:gd name="T1" fmla="*/ 0 h 81"/>
              <a:gd name="T2" fmla="*/ 2147483647 w 125"/>
              <a:gd name="T3" fmla="*/ 2147483647 h 81"/>
              <a:gd name="T4" fmla="*/ 2147483647 w 125"/>
              <a:gd name="T5" fmla="*/ 2147483647 h 81"/>
              <a:gd name="T6" fmla="*/ 2147483647 w 125"/>
              <a:gd name="T7" fmla="*/ 2147483647 h 81"/>
              <a:gd name="T8" fmla="*/ 2147483647 w 125"/>
              <a:gd name="T9" fmla="*/ 2147483647 h 81"/>
              <a:gd name="T10" fmla="*/ 2147483647 w 125"/>
              <a:gd name="T11" fmla="*/ 2147483647 h 81"/>
              <a:gd name="T12" fmla="*/ 2147483647 w 125"/>
              <a:gd name="T13" fmla="*/ 2147483647 h 81"/>
              <a:gd name="T14" fmla="*/ 2147483647 w 125"/>
              <a:gd name="T15" fmla="*/ 2147483647 h 81"/>
              <a:gd name="T16" fmla="*/ 2147483647 w 125"/>
              <a:gd name="T17" fmla="*/ 2147483647 h 81"/>
              <a:gd name="T18" fmla="*/ 2147483647 w 125"/>
              <a:gd name="T19" fmla="*/ 2147483647 h 81"/>
              <a:gd name="T20" fmla="*/ 2147483647 w 125"/>
              <a:gd name="T21" fmla="*/ 2147483647 h 81"/>
              <a:gd name="T22" fmla="*/ 2147483647 w 125"/>
              <a:gd name="T23" fmla="*/ 2147483647 h 81"/>
              <a:gd name="T24" fmla="*/ 2147483647 w 125"/>
              <a:gd name="T25" fmla="*/ 2147483647 h 81"/>
              <a:gd name="T26" fmla="*/ 2147483647 w 125"/>
              <a:gd name="T27" fmla="*/ 2147483647 h 81"/>
              <a:gd name="T28" fmla="*/ 2147483647 w 125"/>
              <a:gd name="T29" fmla="*/ 2147483647 h 81"/>
              <a:gd name="T30" fmla="*/ 2147483647 w 125"/>
              <a:gd name="T31" fmla="*/ 2147483647 h 81"/>
              <a:gd name="T32" fmla="*/ 0 w 125"/>
              <a:gd name="T33" fmla="*/ 2147483647 h 81"/>
              <a:gd name="T34" fmla="*/ 0 w 125"/>
              <a:gd name="T35" fmla="*/ 2147483647 h 81"/>
              <a:gd name="T36" fmla="*/ 2147483647 w 125"/>
              <a:gd name="T37" fmla="*/ 2147483647 h 81"/>
              <a:gd name="T38" fmla="*/ 2147483647 w 125"/>
              <a:gd name="T39" fmla="*/ 2147483647 h 81"/>
              <a:gd name="T40" fmla="*/ 2147483647 w 125"/>
              <a:gd name="T41" fmla="*/ 2147483647 h 81"/>
              <a:gd name="T42" fmla="*/ 2147483647 w 125"/>
              <a:gd name="T43" fmla="*/ 2147483647 h 81"/>
              <a:gd name="T44" fmla="*/ 2147483647 w 125"/>
              <a:gd name="T45" fmla="*/ 2147483647 h 81"/>
              <a:gd name="T46" fmla="*/ 2147483647 w 125"/>
              <a:gd name="T47" fmla="*/ 2147483647 h 81"/>
              <a:gd name="T48" fmla="*/ 2147483647 w 125"/>
              <a:gd name="T49" fmla="*/ 0 h 81"/>
              <a:gd name="T50" fmla="*/ 2147483647 w 125"/>
              <a:gd name="T51" fmla="*/ 0 h 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25" h="81">
                <a:moveTo>
                  <a:pt x="120" y="0"/>
                </a:moveTo>
                <a:lnTo>
                  <a:pt x="121" y="27"/>
                </a:lnTo>
                <a:lnTo>
                  <a:pt x="124" y="46"/>
                </a:lnTo>
                <a:lnTo>
                  <a:pt x="125" y="53"/>
                </a:lnTo>
                <a:lnTo>
                  <a:pt x="125" y="59"/>
                </a:lnTo>
                <a:lnTo>
                  <a:pt x="125" y="65"/>
                </a:lnTo>
                <a:lnTo>
                  <a:pt x="123" y="69"/>
                </a:lnTo>
                <a:lnTo>
                  <a:pt x="119" y="72"/>
                </a:lnTo>
                <a:lnTo>
                  <a:pt x="112" y="74"/>
                </a:lnTo>
                <a:lnTo>
                  <a:pt x="103" y="76"/>
                </a:lnTo>
                <a:lnTo>
                  <a:pt x="91" y="77"/>
                </a:lnTo>
                <a:lnTo>
                  <a:pt x="57" y="79"/>
                </a:lnTo>
                <a:lnTo>
                  <a:pt x="7" y="81"/>
                </a:lnTo>
                <a:lnTo>
                  <a:pt x="5" y="79"/>
                </a:lnTo>
                <a:lnTo>
                  <a:pt x="3" y="72"/>
                </a:lnTo>
                <a:lnTo>
                  <a:pt x="1" y="59"/>
                </a:lnTo>
                <a:lnTo>
                  <a:pt x="0" y="43"/>
                </a:lnTo>
                <a:lnTo>
                  <a:pt x="0" y="37"/>
                </a:lnTo>
                <a:lnTo>
                  <a:pt x="1" y="31"/>
                </a:lnTo>
                <a:lnTo>
                  <a:pt x="2" y="25"/>
                </a:lnTo>
                <a:lnTo>
                  <a:pt x="4" y="20"/>
                </a:lnTo>
                <a:lnTo>
                  <a:pt x="8" y="15"/>
                </a:lnTo>
                <a:lnTo>
                  <a:pt x="11" y="10"/>
                </a:lnTo>
                <a:lnTo>
                  <a:pt x="14" y="5"/>
                </a:lnTo>
                <a:lnTo>
                  <a:pt x="20" y="0"/>
                </a:lnTo>
                <a:lnTo>
                  <a:pt x="1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6" name="Freeform 250"/>
          <p:cNvSpPr>
            <a:spLocks/>
          </p:cNvSpPr>
          <p:nvPr>
            <p:custDataLst>
              <p:tags r:id="rId177"/>
            </p:custDataLst>
          </p:nvPr>
        </p:nvSpPr>
        <p:spPr bwMode="auto">
          <a:xfrm>
            <a:off x="4225925" y="3906639"/>
            <a:ext cx="152400" cy="201613"/>
          </a:xfrm>
          <a:custGeom>
            <a:avLst/>
            <a:gdLst>
              <a:gd name="T0" fmla="*/ 2147483647 w 355"/>
              <a:gd name="T1" fmla="*/ 2147483647 h 388"/>
              <a:gd name="T2" fmla="*/ 2147483647 w 355"/>
              <a:gd name="T3" fmla="*/ 2147483647 h 388"/>
              <a:gd name="T4" fmla="*/ 2147483647 w 355"/>
              <a:gd name="T5" fmla="*/ 2147483647 h 388"/>
              <a:gd name="T6" fmla="*/ 2147483647 w 355"/>
              <a:gd name="T7" fmla="*/ 2147483647 h 388"/>
              <a:gd name="T8" fmla="*/ 2147483647 w 355"/>
              <a:gd name="T9" fmla="*/ 2147483647 h 388"/>
              <a:gd name="T10" fmla="*/ 2147483647 w 355"/>
              <a:gd name="T11" fmla="*/ 2147483647 h 388"/>
              <a:gd name="T12" fmla="*/ 2147483647 w 355"/>
              <a:gd name="T13" fmla="*/ 2147483647 h 388"/>
              <a:gd name="T14" fmla="*/ 2147483647 w 355"/>
              <a:gd name="T15" fmla="*/ 2147483647 h 388"/>
              <a:gd name="T16" fmla="*/ 2147483647 w 355"/>
              <a:gd name="T17" fmla="*/ 2147483647 h 388"/>
              <a:gd name="T18" fmla="*/ 2147483647 w 355"/>
              <a:gd name="T19" fmla="*/ 2147483647 h 388"/>
              <a:gd name="T20" fmla="*/ 2147483647 w 355"/>
              <a:gd name="T21" fmla="*/ 2147483647 h 388"/>
              <a:gd name="T22" fmla="*/ 2147483647 w 355"/>
              <a:gd name="T23" fmla="*/ 2147483647 h 388"/>
              <a:gd name="T24" fmla="*/ 2147483647 w 355"/>
              <a:gd name="T25" fmla="*/ 2147483647 h 388"/>
              <a:gd name="T26" fmla="*/ 2147483647 w 355"/>
              <a:gd name="T27" fmla="*/ 2147483647 h 388"/>
              <a:gd name="T28" fmla="*/ 2147483647 w 355"/>
              <a:gd name="T29" fmla="*/ 2147483647 h 388"/>
              <a:gd name="T30" fmla="*/ 2147483647 w 355"/>
              <a:gd name="T31" fmla="*/ 2147483647 h 388"/>
              <a:gd name="T32" fmla="*/ 2147483647 w 355"/>
              <a:gd name="T33" fmla="*/ 2147483647 h 388"/>
              <a:gd name="T34" fmla="*/ 2147483647 w 355"/>
              <a:gd name="T35" fmla="*/ 2147483647 h 388"/>
              <a:gd name="T36" fmla="*/ 2147483647 w 355"/>
              <a:gd name="T37" fmla="*/ 2147483647 h 388"/>
              <a:gd name="T38" fmla="*/ 2147483647 w 355"/>
              <a:gd name="T39" fmla="*/ 2147483647 h 388"/>
              <a:gd name="T40" fmla="*/ 2147483647 w 355"/>
              <a:gd name="T41" fmla="*/ 2147483647 h 388"/>
              <a:gd name="T42" fmla="*/ 2147483647 w 355"/>
              <a:gd name="T43" fmla="*/ 2147483647 h 388"/>
              <a:gd name="T44" fmla="*/ 2147483647 w 355"/>
              <a:gd name="T45" fmla="*/ 2147483647 h 388"/>
              <a:gd name="T46" fmla="*/ 2147483647 w 355"/>
              <a:gd name="T47" fmla="*/ 2147483647 h 388"/>
              <a:gd name="T48" fmla="*/ 2147483647 w 355"/>
              <a:gd name="T49" fmla="*/ 2147483647 h 388"/>
              <a:gd name="T50" fmla="*/ 2147483647 w 355"/>
              <a:gd name="T51" fmla="*/ 2147483647 h 388"/>
              <a:gd name="T52" fmla="*/ 2147483647 w 355"/>
              <a:gd name="T53" fmla="*/ 2147483647 h 388"/>
              <a:gd name="T54" fmla="*/ 2147483647 w 355"/>
              <a:gd name="T55" fmla="*/ 2147483647 h 388"/>
              <a:gd name="T56" fmla="*/ 2147483647 w 355"/>
              <a:gd name="T57" fmla="*/ 2147483647 h 388"/>
              <a:gd name="T58" fmla="*/ 2147483647 w 355"/>
              <a:gd name="T59" fmla="*/ 2147483647 h 388"/>
              <a:gd name="T60" fmla="*/ 2147483647 w 355"/>
              <a:gd name="T61" fmla="*/ 2147483647 h 388"/>
              <a:gd name="T62" fmla="*/ 2147483647 w 355"/>
              <a:gd name="T63" fmla="*/ 2147483647 h 388"/>
              <a:gd name="T64" fmla="*/ 2147483647 w 355"/>
              <a:gd name="T65" fmla="*/ 2147483647 h 388"/>
              <a:gd name="T66" fmla="*/ 2147483647 w 355"/>
              <a:gd name="T67" fmla="*/ 2147483647 h 388"/>
              <a:gd name="T68" fmla="*/ 2147483647 w 355"/>
              <a:gd name="T69" fmla="*/ 2147483647 h 388"/>
              <a:gd name="T70" fmla="*/ 2147483647 w 355"/>
              <a:gd name="T71" fmla="*/ 2147483647 h 388"/>
              <a:gd name="T72" fmla="*/ 2147483647 w 355"/>
              <a:gd name="T73" fmla="*/ 2147483647 h 388"/>
              <a:gd name="T74" fmla="*/ 2147483647 w 355"/>
              <a:gd name="T75" fmla="*/ 2147483647 h 388"/>
              <a:gd name="T76" fmla="*/ 2147483647 w 355"/>
              <a:gd name="T77" fmla="*/ 2147483647 h 388"/>
              <a:gd name="T78" fmla="*/ 2147483647 w 355"/>
              <a:gd name="T79" fmla="*/ 2147483647 h 388"/>
              <a:gd name="T80" fmla="*/ 2147483647 w 355"/>
              <a:gd name="T81" fmla="*/ 2147483647 h 388"/>
              <a:gd name="T82" fmla="*/ 2147483647 w 355"/>
              <a:gd name="T83" fmla="*/ 2147483647 h 388"/>
              <a:gd name="T84" fmla="*/ 2147483647 w 355"/>
              <a:gd name="T85" fmla="*/ 2147483647 h 388"/>
              <a:gd name="T86" fmla="*/ 2147483647 w 355"/>
              <a:gd name="T87" fmla="*/ 2147483647 h 388"/>
              <a:gd name="T88" fmla="*/ 2147483647 w 355"/>
              <a:gd name="T89" fmla="*/ 2147483647 h 388"/>
              <a:gd name="T90" fmla="*/ 2147483647 w 355"/>
              <a:gd name="T91" fmla="*/ 2147483647 h 388"/>
              <a:gd name="T92" fmla="*/ 2147483647 w 355"/>
              <a:gd name="T93" fmla="*/ 2147483647 h 388"/>
              <a:gd name="T94" fmla="*/ 2147483647 w 355"/>
              <a:gd name="T95" fmla="*/ 2147483647 h 38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55" h="388">
                <a:moveTo>
                  <a:pt x="266" y="7"/>
                </a:moveTo>
                <a:lnTo>
                  <a:pt x="265" y="9"/>
                </a:lnTo>
                <a:lnTo>
                  <a:pt x="262" y="15"/>
                </a:lnTo>
                <a:lnTo>
                  <a:pt x="259" y="23"/>
                </a:lnTo>
                <a:lnTo>
                  <a:pt x="257" y="32"/>
                </a:lnTo>
                <a:lnTo>
                  <a:pt x="257" y="37"/>
                </a:lnTo>
                <a:lnTo>
                  <a:pt x="258" y="42"/>
                </a:lnTo>
                <a:lnTo>
                  <a:pt x="261" y="46"/>
                </a:lnTo>
                <a:lnTo>
                  <a:pt x="264" y="51"/>
                </a:lnTo>
                <a:lnTo>
                  <a:pt x="268" y="54"/>
                </a:lnTo>
                <a:lnTo>
                  <a:pt x="275" y="58"/>
                </a:lnTo>
                <a:lnTo>
                  <a:pt x="283" y="60"/>
                </a:lnTo>
                <a:lnTo>
                  <a:pt x="294" y="63"/>
                </a:lnTo>
                <a:lnTo>
                  <a:pt x="301" y="58"/>
                </a:lnTo>
                <a:lnTo>
                  <a:pt x="319" y="55"/>
                </a:lnTo>
                <a:lnTo>
                  <a:pt x="323" y="55"/>
                </a:lnTo>
                <a:lnTo>
                  <a:pt x="328" y="55"/>
                </a:lnTo>
                <a:lnTo>
                  <a:pt x="332" y="57"/>
                </a:lnTo>
                <a:lnTo>
                  <a:pt x="335" y="59"/>
                </a:lnTo>
                <a:lnTo>
                  <a:pt x="337" y="63"/>
                </a:lnTo>
                <a:lnTo>
                  <a:pt x="340" y="68"/>
                </a:lnTo>
                <a:lnTo>
                  <a:pt x="340" y="74"/>
                </a:lnTo>
                <a:lnTo>
                  <a:pt x="340" y="81"/>
                </a:lnTo>
                <a:lnTo>
                  <a:pt x="345" y="83"/>
                </a:lnTo>
                <a:lnTo>
                  <a:pt x="348" y="87"/>
                </a:lnTo>
                <a:lnTo>
                  <a:pt x="350" y="90"/>
                </a:lnTo>
                <a:lnTo>
                  <a:pt x="351" y="94"/>
                </a:lnTo>
                <a:lnTo>
                  <a:pt x="350" y="99"/>
                </a:lnTo>
                <a:lnTo>
                  <a:pt x="347" y="103"/>
                </a:lnTo>
                <a:lnTo>
                  <a:pt x="345" y="108"/>
                </a:lnTo>
                <a:lnTo>
                  <a:pt x="342" y="113"/>
                </a:lnTo>
                <a:lnTo>
                  <a:pt x="328" y="129"/>
                </a:lnTo>
                <a:lnTo>
                  <a:pt x="320" y="136"/>
                </a:lnTo>
                <a:lnTo>
                  <a:pt x="326" y="143"/>
                </a:lnTo>
                <a:lnTo>
                  <a:pt x="341" y="162"/>
                </a:lnTo>
                <a:lnTo>
                  <a:pt x="348" y="175"/>
                </a:lnTo>
                <a:lnTo>
                  <a:pt x="353" y="188"/>
                </a:lnTo>
                <a:lnTo>
                  <a:pt x="355" y="195"/>
                </a:lnTo>
                <a:lnTo>
                  <a:pt x="355" y="202"/>
                </a:lnTo>
                <a:lnTo>
                  <a:pt x="355" y="209"/>
                </a:lnTo>
                <a:lnTo>
                  <a:pt x="353" y="216"/>
                </a:lnTo>
                <a:lnTo>
                  <a:pt x="353" y="219"/>
                </a:lnTo>
                <a:lnTo>
                  <a:pt x="352" y="228"/>
                </a:lnTo>
                <a:lnTo>
                  <a:pt x="350" y="241"/>
                </a:lnTo>
                <a:lnTo>
                  <a:pt x="345" y="254"/>
                </a:lnTo>
                <a:lnTo>
                  <a:pt x="342" y="260"/>
                </a:lnTo>
                <a:lnTo>
                  <a:pt x="339" y="266"/>
                </a:lnTo>
                <a:lnTo>
                  <a:pt x="333" y="271"/>
                </a:lnTo>
                <a:lnTo>
                  <a:pt x="328" y="276"/>
                </a:lnTo>
                <a:lnTo>
                  <a:pt x="321" y="279"/>
                </a:lnTo>
                <a:lnTo>
                  <a:pt x="312" y="280"/>
                </a:lnTo>
                <a:lnTo>
                  <a:pt x="303" y="280"/>
                </a:lnTo>
                <a:lnTo>
                  <a:pt x="294" y="277"/>
                </a:lnTo>
                <a:lnTo>
                  <a:pt x="286" y="282"/>
                </a:lnTo>
                <a:lnTo>
                  <a:pt x="280" y="285"/>
                </a:lnTo>
                <a:lnTo>
                  <a:pt x="275" y="285"/>
                </a:lnTo>
                <a:lnTo>
                  <a:pt x="270" y="282"/>
                </a:lnTo>
                <a:lnTo>
                  <a:pt x="263" y="276"/>
                </a:lnTo>
                <a:lnTo>
                  <a:pt x="255" y="268"/>
                </a:lnTo>
                <a:lnTo>
                  <a:pt x="252" y="265"/>
                </a:lnTo>
                <a:lnTo>
                  <a:pt x="249" y="261"/>
                </a:lnTo>
                <a:lnTo>
                  <a:pt x="244" y="259"/>
                </a:lnTo>
                <a:lnTo>
                  <a:pt x="240" y="259"/>
                </a:lnTo>
                <a:lnTo>
                  <a:pt x="234" y="260"/>
                </a:lnTo>
                <a:lnTo>
                  <a:pt x="229" y="263"/>
                </a:lnTo>
                <a:lnTo>
                  <a:pt x="221" y="269"/>
                </a:lnTo>
                <a:lnTo>
                  <a:pt x="213" y="277"/>
                </a:lnTo>
                <a:lnTo>
                  <a:pt x="211" y="278"/>
                </a:lnTo>
                <a:lnTo>
                  <a:pt x="205" y="279"/>
                </a:lnTo>
                <a:lnTo>
                  <a:pt x="201" y="280"/>
                </a:lnTo>
                <a:lnTo>
                  <a:pt x="197" y="282"/>
                </a:lnTo>
                <a:lnTo>
                  <a:pt x="194" y="285"/>
                </a:lnTo>
                <a:lnTo>
                  <a:pt x="190" y="288"/>
                </a:lnTo>
                <a:lnTo>
                  <a:pt x="187" y="292"/>
                </a:lnTo>
                <a:lnTo>
                  <a:pt x="185" y="298"/>
                </a:lnTo>
                <a:lnTo>
                  <a:pt x="185" y="304"/>
                </a:lnTo>
                <a:lnTo>
                  <a:pt x="185" y="312"/>
                </a:lnTo>
                <a:lnTo>
                  <a:pt x="187" y="321"/>
                </a:lnTo>
                <a:lnTo>
                  <a:pt x="191" y="331"/>
                </a:lnTo>
                <a:lnTo>
                  <a:pt x="198" y="344"/>
                </a:lnTo>
                <a:lnTo>
                  <a:pt x="207" y="358"/>
                </a:lnTo>
                <a:lnTo>
                  <a:pt x="206" y="357"/>
                </a:lnTo>
                <a:lnTo>
                  <a:pt x="201" y="355"/>
                </a:lnTo>
                <a:lnTo>
                  <a:pt x="195" y="353"/>
                </a:lnTo>
                <a:lnTo>
                  <a:pt x="187" y="353"/>
                </a:lnTo>
                <a:lnTo>
                  <a:pt x="183" y="353"/>
                </a:lnTo>
                <a:lnTo>
                  <a:pt x="177" y="355"/>
                </a:lnTo>
                <a:lnTo>
                  <a:pt x="173" y="357"/>
                </a:lnTo>
                <a:lnTo>
                  <a:pt x="167" y="361"/>
                </a:lnTo>
                <a:lnTo>
                  <a:pt x="162" y="365"/>
                </a:lnTo>
                <a:lnTo>
                  <a:pt x="157" y="371"/>
                </a:lnTo>
                <a:lnTo>
                  <a:pt x="152" y="379"/>
                </a:lnTo>
                <a:lnTo>
                  <a:pt x="146" y="388"/>
                </a:lnTo>
                <a:lnTo>
                  <a:pt x="137" y="380"/>
                </a:lnTo>
                <a:lnTo>
                  <a:pt x="128" y="373"/>
                </a:lnTo>
                <a:lnTo>
                  <a:pt x="123" y="370"/>
                </a:lnTo>
                <a:lnTo>
                  <a:pt x="120" y="366"/>
                </a:lnTo>
                <a:lnTo>
                  <a:pt x="117" y="362"/>
                </a:lnTo>
                <a:lnTo>
                  <a:pt x="113" y="358"/>
                </a:lnTo>
                <a:lnTo>
                  <a:pt x="109" y="346"/>
                </a:lnTo>
                <a:lnTo>
                  <a:pt x="102" y="334"/>
                </a:lnTo>
                <a:lnTo>
                  <a:pt x="96" y="324"/>
                </a:lnTo>
                <a:lnTo>
                  <a:pt x="87" y="315"/>
                </a:lnTo>
                <a:lnTo>
                  <a:pt x="70" y="297"/>
                </a:lnTo>
                <a:lnTo>
                  <a:pt x="50" y="280"/>
                </a:lnTo>
                <a:lnTo>
                  <a:pt x="40" y="271"/>
                </a:lnTo>
                <a:lnTo>
                  <a:pt x="31" y="263"/>
                </a:lnTo>
                <a:lnTo>
                  <a:pt x="22" y="254"/>
                </a:lnTo>
                <a:lnTo>
                  <a:pt x="16" y="245"/>
                </a:lnTo>
                <a:lnTo>
                  <a:pt x="9" y="235"/>
                </a:lnTo>
                <a:lnTo>
                  <a:pt x="5" y="223"/>
                </a:lnTo>
                <a:lnTo>
                  <a:pt x="1" y="211"/>
                </a:lnTo>
                <a:lnTo>
                  <a:pt x="0" y="198"/>
                </a:lnTo>
                <a:lnTo>
                  <a:pt x="1" y="187"/>
                </a:lnTo>
                <a:lnTo>
                  <a:pt x="4" y="178"/>
                </a:lnTo>
                <a:lnTo>
                  <a:pt x="7" y="169"/>
                </a:lnTo>
                <a:lnTo>
                  <a:pt x="11" y="162"/>
                </a:lnTo>
                <a:lnTo>
                  <a:pt x="22" y="150"/>
                </a:lnTo>
                <a:lnTo>
                  <a:pt x="34" y="139"/>
                </a:lnTo>
                <a:lnTo>
                  <a:pt x="41" y="134"/>
                </a:lnTo>
                <a:lnTo>
                  <a:pt x="45" y="129"/>
                </a:lnTo>
                <a:lnTo>
                  <a:pt x="50" y="123"/>
                </a:lnTo>
                <a:lnTo>
                  <a:pt x="54" y="116"/>
                </a:lnTo>
                <a:lnTo>
                  <a:pt x="56" y="109"/>
                </a:lnTo>
                <a:lnTo>
                  <a:pt x="57" y="101"/>
                </a:lnTo>
                <a:lnTo>
                  <a:pt x="56" y="91"/>
                </a:lnTo>
                <a:lnTo>
                  <a:pt x="54" y="81"/>
                </a:lnTo>
                <a:lnTo>
                  <a:pt x="84" y="83"/>
                </a:lnTo>
                <a:lnTo>
                  <a:pt x="108" y="83"/>
                </a:lnTo>
                <a:lnTo>
                  <a:pt x="129" y="83"/>
                </a:lnTo>
                <a:lnTo>
                  <a:pt x="144" y="82"/>
                </a:lnTo>
                <a:lnTo>
                  <a:pt x="156" y="80"/>
                </a:lnTo>
                <a:lnTo>
                  <a:pt x="165" y="77"/>
                </a:lnTo>
                <a:lnTo>
                  <a:pt x="168" y="75"/>
                </a:lnTo>
                <a:lnTo>
                  <a:pt x="172" y="73"/>
                </a:lnTo>
                <a:lnTo>
                  <a:pt x="174" y="71"/>
                </a:lnTo>
                <a:lnTo>
                  <a:pt x="175" y="69"/>
                </a:lnTo>
                <a:lnTo>
                  <a:pt x="177" y="63"/>
                </a:lnTo>
                <a:lnTo>
                  <a:pt x="176" y="56"/>
                </a:lnTo>
                <a:lnTo>
                  <a:pt x="175" y="49"/>
                </a:lnTo>
                <a:lnTo>
                  <a:pt x="174" y="41"/>
                </a:lnTo>
                <a:lnTo>
                  <a:pt x="172" y="32"/>
                </a:lnTo>
                <a:lnTo>
                  <a:pt x="169" y="22"/>
                </a:lnTo>
                <a:lnTo>
                  <a:pt x="167" y="12"/>
                </a:lnTo>
                <a:lnTo>
                  <a:pt x="167" y="0"/>
                </a:lnTo>
                <a:lnTo>
                  <a:pt x="266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7" name="Freeform 251"/>
          <p:cNvSpPr>
            <a:spLocks/>
          </p:cNvSpPr>
          <p:nvPr>
            <p:custDataLst>
              <p:tags r:id="rId178"/>
            </p:custDataLst>
          </p:nvPr>
        </p:nvSpPr>
        <p:spPr bwMode="auto">
          <a:xfrm>
            <a:off x="4759325" y="4311452"/>
            <a:ext cx="260350" cy="520700"/>
          </a:xfrm>
          <a:custGeom>
            <a:avLst/>
            <a:gdLst>
              <a:gd name="T0" fmla="*/ 0 w 599"/>
              <a:gd name="T1" fmla="*/ 2147483647 h 993"/>
              <a:gd name="T2" fmla="*/ 2147483647 w 599"/>
              <a:gd name="T3" fmla="*/ 2147483647 h 993"/>
              <a:gd name="T4" fmla="*/ 2147483647 w 599"/>
              <a:gd name="T5" fmla="*/ 2147483647 h 993"/>
              <a:gd name="T6" fmla="*/ 2147483647 w 599"/>
              <a:gd name="T7" fmla="*/ 2147483647 h 993"/>
              <a:gd name="T8" fmla="*/ 2147483647 w 599"/>
              <a:gd name="T9" fmla="*/ 2147483647 h 993"/>
              <a:gd name="T10" fmla="*/ 2147483647 w 599"/>
              <a:gd name="T11" fmla="*/ 2147483647 h 993"/>
              <a:gd name="T12" fmla="*/ 2147483647 w 599"/>
              <a:gd name="T13" fmla="*/ 2147483647 h 993"/>
              <a:gd name="T14" fmla="*/ 2147483647 w 599"/>
              <a:gd name="T15" fmla="*/ 2147483647 h 993"/>
              <a:gd name="T16" fmla="*/ 2147483647 w 599"/>
              <a:gd name="T17" fmla="*/ 2147483647 h 993"/>
              <a:gd name="T18" fmla="*/ 2147483647 w 599"/>
              <a:gd name="T19" fmla="*/ 2147483647 h 993"/>
              <a:gd name="T20" fmla="*/ 2147483647 w 599"/>
              <a:gd name="T21" fmla="*/ 2147483647 h 993"/>
              <a:gd name="T22" fmla="*/ 2147483647 w 599"/>
              <a:gd name="T23" fmla="*/ 2147483647 h 993"/>
              <a:gd name="T24" fmla="*/ 2147483647 w 599"/>
              <a:gd name="T25" fmla="*/ 2147483647 h 993"/>
              <a:gd name="T26" fmla="*/ 2147483647 w 599"/>
              <a:gd name="T27" fmla="*/ 2147483647 h 993"/>
              <a:gd name="T28" fmla="*/ 2147483647 w 599"/>
              <a:gd name="T29" fmla="*/ 2147483647 h 993"/>
              <a:gd name="T30" fmla="*/ 2147483647 w 599"/>
              <a:gd name="T31" fmla="*/ 2147483647 h 993"/>
              <a:gd name="T32" fmla="*/ 2147483647 w 599"/>
              <a:gd name="T33" fmla="*/ 2147483647 h 993"/>
              <a:gd name="T34" fmla="*/ 2147483647 w 599"/>
              <a:gd name="T35" fmla="*/ 2147483647 h 993"/>
              <a:gd name="T36" fmla="*/ 2147483647 w 599"/>
              <a:gd name="T37" fmla="*/ 2147483647 h 993"/>
              <a:gd name="T38" fmla="*/ 2147483647 w 599"/>
              <a:gd name="T39" fmla="*/ 2147483647 h 993"/>
              <a:gd name="T40" fmla="*/ 2147483647 w 599"/>
              <a:gd name="T41" fmla="*/ 2147483647 h 993"/>
              <a:gd name="T42" fmla="*/ 2147483647 w 599"/>
              <a:gd name="T43" fmla="*/ 2147483647 h 993"/>
              <a:gd name="T44" fmla="*/ 2147483647 w 599"/>
              <a:gd name="T45" fmla="*/ 2147483647 h 993"/>
              <a:gd name="T46" fmla="*/ 2147483647 w 599"/>
              <a:gd name="T47" fmla="*/ 2147483647 h 993"/>
              <a:gd name="T48" fmla="*/ 2147483647 w 599"/>
              <a:gd name="T49" fmla="*/ 2147483647 h 993"/>
              <a:gd name="T50" fmla="*/ 2147483647 w 599"/>
              <a:gd name="T51" fmla="*/ 2147483647 h 993"/>
              <a:gd name="T52" fmla="*/ 2147483647 w 599"/>
              <a:gd name="T53" fmla="*/ 2147483647 h 993"/>
              <a:gd name="T54" fmla="*/ 2147483647 w 599"/>
              <a:gd name="T55" fmla="*/ 2147483647 h 993"/>
              <a:gd name="T56" fmla="*/ 2147483647 w 599"/>
              <a:gd name="T57" fmla="*/ 2147483647 h 993"/>
              <a:gd name="T58" fmla="*/ 2147483647 w 599"/>
              <a:gd name="T59" fmla="*/ 2147483647 h 993"/>
              <a:gd name="T60" fmla="*/ 2147483647 w 599"/>
              <a:gd name="T61" fmla="*/ 2147483647 h 993"/>
              <a:gd name="T62" fmla="*/ 2147483647 w 599"/>
              <a:gd name="T63" fmla="*/ 2147483647 h 993"/>
              <a:gd name="T64" fmla="*/ 2147483647 w 599"/>
              <a:gd name="T65" fmla="*/ 2147483647 h 993"/>
              <a:gd name="T66" fmla="*/ 2147483647 w 599"/>
              <a:gd name="T67" fmla="*/ 2147483647 h 993"/>
              <a:gd name="T68" fmla="*/ 2147483647 w 599"/>
              <a:gd name="T69" fmla="*/ 2147483647 h 993"/>
              <a:gd name="T70" fmla="*/ 2147483647 w 599"/>
              <a:gd name="T71" fmla="*/ 2147483647 h 993"/>
              <a:gd name="T72" fmla="*/ 2147483647 w 599"/>
              <a:gd name="T73" fmla="*/ 2147483647 h 993"/>
              <a:gd name="T74" fmla="*/ 2147483647 w 599"/>
              <a:gd name="T75" fmla="*/ 2147483647 h 993"/>
              <a:gd name="T76" fmla="*/ 2147483647 w 599"/>
              <a:gd name="T77" fmla="*/ 2147483647 h 993"/>
              <a:gd name="T78" fmla="*/ 2147483647 w 599"/>
              <a:gd name="T79" fmla="*/ 2147483647 h 993"/>
              <a:gd name="T80" fmla="*/ 2147483647 w 599"/>
              <a:gd name="T81" fmla="*/ 2147483647 h 993"/>
              <a:gd name="T82" fmla="*/ 2147483647 w 599"/>
              <a:gd name="T83" fmla="*/ 2147483647 h 993"/>
              <a:gd name="T84" fmla="*/ 2147483647 w 599"/>
              <a:gd name="T85" fmla="*/ 2147483647 h 993"/>
              <a:gd name="T86" fmla="*/ 2147483647 w 599"/>
              <a:gd name="T87" fmla="*/ 2147483647 h 993"/>
              <a:gd name="T88" fmla="*/ 2147483647 w 599"/>
              <a:gd name="T89" fmla="*/ 2147483647 h 993"/>
              <a:gd name="T90" fmla="*/ 2147483647 w 599"/>
              <a:gd name="T91" fmla="*/ 2147483647 h 993"/>
              <a:gd name="T92" fmla="*/ 2147483647 w 599"/>
              <a:gd name="T93" fmla="*/ 2147483647 h 993"/>
              <a:gd name="T94" fmla="*/ 2147483647 w 599"/>
              <a:gd name="T95" fmla="*/ 2147483647 h 993"/>
              <a:gd name="T96" fmla="*/ 2147483647 w 599"/>
              <a:gd name="T97" fmla="*/ 2147483647 h 993"/>
              <a:gd name="T98" fmla="*/ 2147483647 w 599"/>
              <a:gd name="T99" fmla="*/ 2147483647 h 993"/>
              <a:gd name="T100" fmla="*/ 2147483647 w 599"/>
              <a:gd name="T101" fmla="*/ 2147483647 h 993"/>
              <a:gd name="T102" fmla="*/ 2147483647 w 599"/>
              <a:gd name="T103" fmla="*/ 2147483647 h 99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99" h="993">
                <a:moveTo>
                  <a:pt x="15" y="309"/>
                </a:moveTo>
                <a:lnTo>
                  <a:pt x="9" y="291"/>
                </a:lnTo>
                <a:lnTo>
                  <a:pt x="3" y="273"/>
                </a:lnTo>
                <a:lnTo>
                  <a:pt x="1" y="266"/>
                </a:lnTo>
                <a:lnTo>
                  <a:pt x="0" y="259"/>
                </a:lnTo>
                <a:lnTo>
                  <a:pt x="0" y="253"/>
                </a:lnTo>
                <a:lnTo>
                  <a:pt x="2" y="248"/>
                </a:lnTo>
                <a:lnTo>
                  <a:pt x="174" y="216"/>
                </a:lnTo>
                <a:lnTo>
                  <a:pt x="177" y="220"/>
                </a:lnTo>
                <a:lnTo>
                  <a:pt x="182" y="224"/>
                </a:lnTo>
                <a:lnTo>
                  <a:pt x="187" y="227"/>
                </a:lnTo>
                <a:lnTo>
                  <a:pt x="193" y="229"/>
                </a:lnTo>
                <a:lnTo>
                  <a:pt x="207" y="234"/>
                </a:lnTo>
                <a:lnTo>
                  <a:pt x="222" y="238"/>
                </a:lnTo>
                <a:lnTo>
                  <a:pt x="230" y="240"/>
                </a:lnTo>
                <a:lnTo>
                  <a:pt x="237" y="242"/>
                </a:lnTo>
                <a:lnTo>
                  <a:pt x="243" y="245"/>
                </a:lnTo>
                <a:lnTo>
                  <a:pt x="249" y="249"/>
                </a:lnTo>
                <a:lnTo>
                  <a:pt x="253" y="253"/>
                </a:lnTo>
                <a:lnTo>
                  <a:pt x="258" y="258"/>
                </a:lnTo>
                <a:lnTo>
                  <a:pt x="260" y="264"/>
                </a:lnTo>
                <a:lnTo>
                  <a:pt x="261" y="272"/>
                </a:lnTo>
                <a:lnTo>
                  <a:pt x="260" y="280"/>
                </a:lnTo>
                <a:lnTo>
                  <a:pt x="256" y="289"/>
                </a:lnTo>
                <a:lnTo>
                  <a:pt x="252" y="296"/>
                </a:lnTo>
                <a:lnTo>
                  <a:pt x="248" y="302"/>
                </a:lnTo>
                <a:lnTo>
                  <a:pt x="242" y="308"/>
                </a:lnTo>
                <a:lnTo>
                  <a:pt x="238" y="314"/>
                </a:lnTo>
                <a:lnTo>
                  <a:pt x="236" y="321"/>
                </a:lnTo>
                <a:lnTo>
                  <a:pt x="234" y="327"/>
                </a:lnTo>
                <a:lnTo>
                  <a:pt x="234" y="333"/>
                </a:lnTo>
                <a:lnTo>
                  <a:pt x="236" y="338"/>
                </a:lnTo>
                <a:lnTo>
                  <a:pt x="238" y="344"/>
                </a:lnTo>
                <a:lnTo>
                  <a:pt x="241" y="349"/>
                </a:lnTo>
                <a:lnTo>
                  <a:pt x="250" y="357"/>
                </a:lnTo>
                <a:lnTo>
                  <a:pt x="259" y="365"/>
                </a:lnTo>
                <a:lnTo>
                  <a:pt x="278" y="378"/>
                </a:lnTo>
                <a:lnTo>
                  <a:pt x="294" y="389"/>
                </a:lnTo>
                <a:lnTo>
                  <a:pt x="294" y="376"/>
                </a:lnTo>
                <a:lnTo>
                  <a:pt x="294" y="365"/>
                </a:lnTo>
                <a:lnTo>
                  <a:pt x="294" y="356"/>
                </a:lnTo>
                <a:lnTo>
                  <a:pt x="294" y="346"/>
                </a:lnTo>
                <a:lnTo>
                  <a:pt x="305" y="346"/>
                </a:lnTo>
                <a:lnTo>
                  <a:pt x="315" y="343"/>
                </a:lnTo>
                <a:lnTo>
                  <a:pt x="319" y="340"/>
                </a:lnTo>
                <a:lnTo>
                  <a:pt x="323" y="338"/>
                </a:lnTo>
                <a:lnTo>
                  <a:pt x="327" y="335"/>
                </a:lnTo>
                <a:lnTo>
                  <a:pt x="329" y="332"/>
                </a:lnTo>
                <a:lnTo>
                  <a:pt x="334" y="326"/>
                </a:lnTo>
                <a:lnTo>
                  <a:pt x="338" y="317"/>
                </a:lnTo>
                <a:lnTo>
                  <a:pt x="340" y="308"/>
                </a:lnTo>
                <a:lnTo>
                  <a:pt x="340" y="297"/>
                </a:lnTo>
                <a:lnTo>
                  <a:pt x="339" y="283"/>
                </a:lnTo>
                <a:lnTo>
                  <a:pt x="337" y="272"/>
                </a:lnTo>
                <a:lnTo>
                  <a:pt x="332" y="261"/>
                </a:lnTo>
                <a:lnTo>
                  <a:pt x="327" y="251"/>
                </a:lnTo>
                <a:lnTo>
                  <a:pt x="322" y="240"/>
                </a:lnTo>
                <a:lnTo>
                  <a:pt x="318" y="229"/>
                </a:lnTo>
                <a:lnTo>
                  <a:pt x="315" y="217"/>
                </a:lnTo>
                <a:lnTo>
                  <a:pt x="314" y="204"/>
                </a:lnTo>
                <a:lnTo>
                  <a:pt x="309" y="202"/>
                </a:lnTo>
                <a:lnTo>
                  <a:pt x="301" y="194"/>
                </a:lnTo>
                <a:lnTo>
                  <a:pt x="292" y="184"/>
                </a:lnTo>
                <a:lnTo>
                  <a:pt x="282" y="171"/>
                </a:lnTo>
                <a:lnTo>
                  <a:pt x="271" y="157"/>
                </a:lnTo>
                <a:lnTo>
                  <a:pt x="262" y="144"/>
                </a:lnTo>
                <a:lnTo>
                  <a:pt x="259" y="139"/>
                </a:lnTo>
                <a:lnTo>
                  <a:pt x="256" y="133"/>
                </a:lnTo>
                <a:lnTo>
                  <a:pt x="254" y="128"/>
                </a:lnTo>
                <a:lnTo>
                  <a:pt x="254" y="125"/>
                </a:lnTo>
                <a:lnTo>
                  <a:pt x="255" y="110"/>
                </a:lnTo>
                <a:lnTo>
                  <a:pt x="259" y="90"/>
                </a:lnTo>
                <a:lnTo>
                  <a:pt x="262" y="80"/>
                </a:lnTo>
                <a:lnTo>
                  <a:pt x="265" y="71"/>
                </a:lnTo>
                <a:lnTo>
                  <a:pt x="270" y="62"/>
                </a:lnTo>
                <a:lnTo>
                  <a:pt x="274" y="56"/>
                </a:lnTo>
                <a:lnTo>
                  <a:pt x="286" y="57"/>
                </a:lnTo>
                <a:lnTo>
                  <a:pt x="298" y="58"/>
                </a:lnTo>
                <a:lnTo>
                  <a:pt x="309" y="57"/>
                </a:lnTo>
                <a:lnTo>
                  <a:pt x="320" y="55"/>
                </a:lnTo>
                <a:lnTo>
                  <a:pt x="343" y="52"/>
                </a:lnTo>
                <a:lnTo>
                  <a:pt x="367" y="50"/>
                </a:lnTo>
                <a:lnTo>
                  <a:pt x="378" y="52"/>
                </a:lnTo>
                <a:lnTo>
                  <a:pt x="398" y="56"/>
                </a:lnTo>
                <a:lnTo>
                  <a:pt x="418" y="60"/>
                </a:lnTo>
                <a:lnTo>
                  <a:pt x="433" y="62"/>
                </a:lnTo>
                <a:lnTo>
                  <a:pt x="445" y="60"/>
                </a:lnTo>
                <a:lnTo>
                  <a:pt x="466" y="54"/>
                </a:lnTo>
                <a:lnTo>
                  <a:pt x="493" y="46"/>
                </a:lnTo>
                <a:lnTo>
                  <a:pt x="521" y="36"/>
                </a:lnTo>
                <a:lnTo>
                  <a:pt x="550" y="26"/>
                </a:lnTo>
                <a:lnTo>
                  <a:pt x="574" y="16"/>
                </a:lnTo>
                <a:lnTo>
                  <a:pt x="584" y="12"/>
                </a:lnTo>
                <a:lnTo>
                  <a:pt x="591" y="7"/>
                </a:lnTo>
                <a:lnTo>
                  <a:pt x="597" y="3"/>
                </a:lnTo>
                <a:lnTo>
                  <a:pt x="599" y="0"/>
                </a:lnTo>
                <a:lnTo>
                  <a:pt x="598" y="12"/>
                </a:lnTo>
                <a:lnTo>
                  <a:pt x="597" y="20"/>
                </a:lnTo>
                <a:lnTo>
                  <a:pt x="597" y="25"/>
                </a:lnTo>
                <a:lnTo>
                  <a:pt x="597" y="30"/>
                </a:lnTo>
                <a:lnTo>
                  <a:pt x="598" y="36"/>
                </a:lnTo>
                <a:lnTo>
                  <a:pt x="599" y="44"/>
                </a:lnTo>
                <a:lnTo>
                  <a:pt x="599" y="76"/>
                </a:lnTo>
                <a:lnTo>
                  <a:pt x="598" y="102"/>
                </a:lnTo>
                <a:lnTo>
                  <a:pt x="597" y="126"/>
                </a:lnTo>
                <a:lnTo>
                  <a:pt x="596" y="146"/>
                </a:lnTo>
                <a:lnTo>
                  <a:pt x="595" y="165"/>
                </a:lnTo>
                <a:lnTo>
                  <a:pt x="594" y="185"/>
                </a:lnTo>
                <a:lnTo>
                  <a:pt x="592" y="205"/>
                </a:lnTo>
                <a:lnTo>
                  <a:pt x="592" y="228"/>
                </a:lnTo>
                <a:lnTo>
                  <a:pt x="592" y="239"/>
                </a:lnTo>
                <a:lnTo>
                  <a:pt x="591" y="249"/>
                </a:lnTo>
                <a:lnTo>
                  <a:pt x="589" y="258"/>
                </a:lnTo>
                <a:lnTo>
                  <a:pt x="587" y="267"/>
                </a:lnTo>
                <a:lnTo>
                  <a:pt x="585" y="276"/>
                </a:lnTo>
                <a:lnTo>
                  <a:pt x="581" y="285"/>
                </a:lnTo>
                <a:lnTo>
                  <a:pt x="577" y="295"/>
                </a:lnTo>
                <a:lnTo>
                  <a:pt x="573" y="304"/>
                </a:lnTo>
                <a:lnTo>
                  <a:pt x="562" y="321"/>
                </a:lnTo>
                <a:lnTo>
                  <a:pt x="550" y="337"/>
                </a:lnTo>
                <a:lnTo>
                  <a:pt x="535" y="353"/>
                </a:lnTo>
                <a:lnTo>
                  <a:pt x="520" y="367"/>
                </a:lnTo>
                <a:lnTo>
                  <a:pt x="503" y="379"/>
                </a:lnTo>
                <a:lnTo>
                  <a:pt x="487" y="391"/>
                </a:lnTo>
                <a:lnTo>
                  <a:pt x="468" y="402"/>
                </a:lnTo>
                <a:lnTo>
                  <a:pt x="450" y="410"/>
                </a:lnTo>
                <a:lnTo>
                  <a:pt x="431" y="417"/>
                </a:lnTo>
                <a:lnTo>
                  <a:pt x="411" y="422"/>
                </a:lnTo>
                <a:lnTo>
                  <a:pt x="393" y="425"/>
                </a:lnTo>
                <a:lnTo>
                  <a:pt x="374" y="426"/>
                </a:lnTo>
                <a:lnTo>
                  <a:pt x="372" y="433"/>
                </a:lnTo>
                <a:lnTo>
                  <a:pt x="368" y="440"/>
                </a:lnTo>
                <a:lnTo>
                  <a:pt x="365" y="446"/>
                </a:lnTo>
                <a:lnTo>
                  <a:pt x="362" y="452"/>
                </a:lnTo>
                <a:lnTo>
                  <a:pt x="353" y="464"/>
                </a:lnTo>
                <a:lnTo>
                  <a:pt x="342" y="474"/>
                </a:lnTo>
                <a:lnTo>
                  <a:pt x="331" y="483"/>
                </a:lnTo>
                <a:lnTo>
                  <a:pt x="318" y="491"/>
                </a:lnTo>
                <a:lnTo>
                  <a:pt x="306" y="499"/>
                </a:lnTo>
                <a:lnTo>
                  <a:pt x="293" y="507"/>
                </a:lnTo>
                <a:lnTo>
                  <a:pt x="281" y="516"/>
                </a:lnTo>
                <a:lnTo>
                  <a:pt x="269" y="525"/>
                </a:lnTo>
                <a:lnTo>
                  <a:pt x="258" y="534"/>
                </a:lnTo>
                <a:lnTo>
                  <a:pt x="248" y="544"/>
                </a:lnTo>
                <a:lnTo>
                  <a:pt x="243" y="549"/>
                </a:lnTo>
                <a:lnTo>
                  <a:pt x="239" y="555"/>
                </a:lnTo>
                <a:lnTo>
                  <a:pt x="236" y="561"/>
                </a:lnTo>
                <a:lnTo>
                  <a:pt x="232" y="568"/>
                </a:lnTo>
                <a:lnTo>
                  <a:pt x="230" y="575"/>
                </a:lnTo>
                <a:lnTo>
                  <a:pt x="229" y="582"/>
                </a:lnTo>
                <a:lnTo>
                  <a:pt x="228" y="590"/>
                </a:lnTo>
                <a:lnTo>
                  <a:pt x="227" y="598"/>
                </a:lnTo>
                <a:lnTo>
                  <a:pt x="228" y="604"/>
                </a:lnTo>
                <a:lnTo>
                  <a:pt x="231" y="611"/>
                </a:lnTo>
                <a:lnTo>
                  <a:pt x="237" y="619"/>
                </a:lnTo>
                <a:lnTo>
                  <a:pt x="242" y="629"/>
                </a:lnTo>
                <a:lnTo>
                  <a:pt x="249" y="637"/>
                </a:lnTo>
                <a:lnTo>
                  <a:pt x="255" y="645"/>
                </a:lnTo>
                <a:lnTo>
                  <a:pt x="262" y="650"/>
                </a:lnTo>
                <a:lnTo>
                  <a:pt x="267" y="654"/>
                </a:lnTo>
                <a:lnTo>
                  <a:pt x="262" y="663"/>
                </a:lnTo>
                <a:lnTo>
                  <a:pt x="258" y="671"/>
                </a:lnTo>
                <a:lnTo>
                  <a:pt x="255" y="680"/>
                </a:lnTo>
                <a:lnTo>
                  <a:pt x="254" y="685"/>
                </a:lnTo>
                <a:lnTo>
                  <a:pt x="254" y="694"/>
                </a:lnTo>
                <a:lnTo>
                  <a:pt x="256" y="701"/>
                </a:lnTo>
                <a:lnTo>
                  <a:pt x="258" y="709"/>
                </a:lnTo>
                <a:lnTo>
                  <a:pt x="261" y="715"/>
                </a:lnTo>
                <a:lnTo>
                  <a:pt x="263" y="722"/>
                </a:lnTo>
                <a:lnTo>
                  <a:pt x="265" y="729"/>
                </a:lnTo>
                <a:lnTo>
                  <a:pt x="266" y="738"/>
                </a:lnTo>
                <a:lnTo>
                  <a:pt x="267" y="747"/>
                </a:lnTo>
                <a:lnTo>
                  <a:pt x="267" y="766"/>
                </a:lnTo>
                <a:lnTo>
                  <a:pt x="267" y="780"/>
                </a:lnTo>
                <a:lnTo>
                  <a:pt x="267" y="790"/>
                </a:lnTo>
                <a:lnTo>
                  <a:pt x="267" y="796"/>
                </a:lnTo>
                <a:lnTo>
                  <a:pt x="266" y="799"/>
                </a:lnTo>
                <a:lnTo>
                  <a:pt x="264" y="803"/>
                </a:lnTo>
                <a:lnTo>
                  <a:pt x="261" y="808"/>
                </a:lnTo>
                <a:lnTo>
                  <a:pt x="256" y="814"/>
                </a:lnTo>
                <a:lnTo>
                  <a:pt x="244" y="827"/>
                </a:lnTo>
                <a:lnTo>
                  <a:pt x="230" y="841"/>
                </a:lnTo>
                <a:lnTo>
                  <a:pt x="215" y="856"/>
                </a:lnTo>
                <a:lnTo>
                  <a:pt x="200" y="868"/>
                </a:lnTo>
                <a:lnTo>
                  <a:pt x="193" y="873"/>
                </a:lnTo>
                <a:lnTo>
                  <a:pt x="186" y="877"/>
                </a:lnTo>
                <a:lnTo>
                  <a:pt x="180" y="880"/>
                </a:lnTo>
                <a:lnTo>
                  <a:pt x="174" y="882"/>
                </a:lnTo>
                <a:lnTo>
                  <a:pt x="161" y="885"/>
                </a:lnTo>
                <a:lnTo>
                  <a:pt x="147" y="887"/>
                </a:lnTo>
                <a:lnTo>
                  <a:pt x="132" y="889"/>
                </a:lnTo>
                <a:lnTo>
                  <a:pt x="118" y="890"/>
                </a:lnTo>
                <a:lnTo>
                  <a:pt x="113" y="891"/>
                </a:lnTo>
                <a:lnTo>
                  <a:pt x="106" y="892"/>
                </a:lnTo>
                <a:lnTo>
                  <a:pt x="102" y="894"/>
                </a:lnTo>
                <a:lnTo>
                  <a:pt x="96" y="896"/>
                </a:lnTo>
                <a:lnTo>
                  <a:pt x="93" y="900"/>
                </a:lnTo>
                <a:lnTo>
                  <a:pt x="91" y="904"/>
                </a:lnTo>
                <a:lnTo>
                  <a:pt x="88" y="908"/>
                </a:lnTo>
                <a:lnTo>
                  <a:pt x="87" y="913"/>
                </a:lnTo>
                <a:lnTo>
                  <a:pt x="88" y="920"/>
                </a:lnTo>
                <a:lnTo>
                  <a:pt x="90" y="925"/>
                </a:lnTo>
                <a:lnTo>
                  <a:pt x="91" y="931"/>
                </a:lnTo>
                <a:lnTo>
                  <a:pt x="93" y="935"/>
                </a:lnTo>
                <a:lnTo>
                  <a:pt x="95" y="939"/>
                </a:lnTo>
                <a:lnTo>
                  <a:pt x="99" y="941"/>
                </a:lnTo>
                <a:lnTo>
                  <a:pt x="103" y="943"/>
                </a:lnTo>
                <a:lnTo>
                  <a:pt x="108" y="943"/>
                </a:lnTo>
                <a:lnTo>
                  <a:pt x="94" y="993"/>
                </a:lnTo>
                <a:lnTo>
                  <a:pt x="91" y="992"/>
                </a:lnTo>
                <a:lnTo>
                  <a:pt x="82" y="990"/>
                </a:lnTo>
                <a:lnTo>
                  <a:pt x="75" y="988"/>
                </a:lnTo>
                <a:lnTo>
                  <a:pt x="74" y="987"/>
                </a:lnTo>
                <a:lnTo>
                  <a:pt x="74" y="820"/>
                </a:lnTo>
                <a:lnTo>
                  <a:pt x="74" y="810"/>
                </a:lnTo>
                <a:lnTo>
                  <a:pt x="73" y="801"/>
                </a:lnTo>
                <a:lnTo>
                  <a:pt x="71" y="793"/>
                </a:lnTo>
                <a:lnTo>
                  <a:pt x="70" y="785"/>
                </a:lnTo>
                <a:lnTo>
                  <a:pt x="64" y="774"/>
                </a:lnTo>
                <a:lnTo>
                  <a:pt x="58" y="765"/>
                </a:lnTo>
                <a:lnTo>
                  <a:pt x="52" y="755"/>
                </a:lnTo>
                <a:lnTo>
                  <a:pt x="47" y="744"/>
                </a:lnTo>
                <a:lnTo>
                  <a:pt x="45" y="738"/>
                </a:lnTo>
                <a:lnTo>
                  <a:pt x="42" y="729"/>
                </a:lnTo>
                <a:lnTo>
                  <a:pt x="41" y="720"/>
                </a:lnTo>
                <a:lnTo>
                  <a:pt x="41" y="709"/>
                </a:lnTo>
                <a:lnTo>
                  <a:pt x="51" y="704"/>
                </a:lnTo>
                <a:lnTo>
                  <a:pt x="72" y="690"/>
                </a:lnTo>
                <a:lnTo>
                  <a:pt x="95" y="675"/>
                </a:lnTo>
                <a:lnTo>
                  <a:pt x="108" y="666"/>
                </a:lnTo>
                <a:lnTo>
                  <a:pt x="107" y="653"/>
                </a:lnTo>
                <a:lnTo>
                  <a:pt x="106" y="636"/>
                </a:lnTo>
                <a:lnTo>
                  <a:pt x="106" y="627"/>
                </a:lnTo>
                <a:lnTo>
                  <a:pt x="108" y="617"/>
                </a:lnTo>
                <a:lnTo>
                  <a:pt x="109" y="614"/>
                </a:lnTo>
                <a:lnTo>
                  <a:pt x="110" y="610"/>
                </a:lnTo>
                <a:lnTo>
                  <a:pt x="113" y="607"/>
                </a:lnTo>
                <a:lnTo>
                  <a:pt x="115" y="604"/>
                </a:lnTo>
                <a:lnTo>
                  <a:pt x="129" y="591"/>
                </a:lnTo>
                <a:lnTo>
                  <a:pt x="149" y="571"/>
                </a:lnTo>
                <a:lnTo>
                  <a:pt x="159" y="558"/>
                </a:lnTo>
                <a:lnTo>
                  <a:pt x="166" y="546"/>
                </a:lnTo>
                <a:lnTo>
                  <a:pt x="170" y="539"/>
                </a:lnTo>
                <a:lnTo>
                  <a:pt x="172" y="532"/>
                </a:lnTo>
                <a:lnTo>
                  <a:pt x="174" y="526"/>
                </a:lnTo>
                <a:lnTo>
                  <a:pt x="174" y="519"/>
                </a:lnTo>
                <a:lnTo>
                  <a:pt x="174" y="498"/>
                </a:lnTo>
                <a:lnTo>
                  <a:pt x="172" y="479"/>
                </a:lnTo>
                <a:lnTo>
                  <a:pt x="170" y="460"/>
                </a:lnTo>
                <a:lnTo>
                  <a:pt x="168" y="441"/>
                </a:lnTo>
                <a:lnTo>
                  <a:pt x="165" y="423"/>
                </a:lnTo>
                <a:lnTo>
                  <a:pt x="163" y="404"/>
                </a:lnTo>
                <a:lnTo>
                  <a:pt x="161" y="384"/>
                </a:lnTo>
                <a:lnTo>
                  <a:pt x="161" y="364"/>
                </a:lnTo>
                <a:lnTo>
                  <a:pt x="152" y="364"/>
                </a:lnTo>
                <a:lnTo>
                  <a:pt x="142" y="363"/>
                </a:lnTo>
                <a:lnTo>
                  <a:pt x="132" y="361"/>
                </a:lnTo>
                <a:lnTo>
                  <a:pt x="122" y="358"/>
                </a:lnTo>
                <a:lnTo>
                  <a:pt x="102" y="350"/>
                </a:lnTo>
                <a:lnTo>
                  <a:pt x="81" y="341"/>
                </a:lnTo>
                <a:lnTo>
                  <a:pt x="42" y="323"/>
                </a:lnTo>
                <a:lnTo>
                  <a:pt x="15" y="30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8" name="Freeform 252"/>
          <p:cNvSpPr>
            <a:spLocks/>
          </p:cNvSpPr>
          <p:nvPr>
            <p:custDataLst>
              <p:tags r:id="rId179"/>
            </p:custDataLst>
          </p:nvPr>
        </p:nvSpPr>
        <p:spPr bwMode="auto">
          <a:xfrm>
            <a:off x="4494213" y="4551164"/>
            <a:ext cx="238125" cy="287338"/>
          </a:xfrm>
          <a:custGeom>
            <a:avLst/>
            <a:gdLst>
              <a:gd name="T0" fmla="*/ 2147483647 w 545"/>
              <a:gd name="T1" fmla="*/ 2147483647 h 549"/>
              <a:gd name="T2" fmla="*/ 2147483647 w 545"/>
              <a:gd name="T3" fmla="*/ 2147483647 h 549"/>
              <a:gd name="T4" fmla="*/ 2147483647 w 545"/>
              <a:gd name="T5" fmla="*/ 2147483647 h 549"/>
              <a:gd name="T6" fmla="*/ 2147483647 w 545"/>
              <a:gd name="T7" fmla="*/ 2147483647 h 549"/>
              <a:gd name="T8" fmla="*/ 2147483647 w 545"/>
              <a:gd name="T9" fmla="*/ 2147483647 h 549"/>
              <a:gd name="T10" fmla="*/ 2147483647 w 545"/>
              <a:gd name="T11" fmla="*/ 2147483647 h 549"/>
              <a:gd name="T12" fmla="*/ 2147483647 w 545"/>
              <a:gd name="T13" fmla="*/ 2147483647 h 549"/>
              <a:gd name="T14" fmla="*/ 2147483647 w 545"/>
              <a:gd name="T15" fmla="*/ 2147483647 h 549"/>
              <a:gd name="T16" fmla="*/ 2147483647 w 545"/>
              <a:gd name="T17" fmla="*/ 2147483647 h 549"/>
              <a:gd name="T18" fmla="*/ 2147483647 w 545"/>
              <a:gd name="T19" fmla="*/ 2147483647 h 549"/>
              <a:gd name="T20" fmla="*/ 2147483647 w 545"/>
              <a:gd name="T21" fmla="*/ 2147483647 h 549"/>
              <a:gd name="T22" fmla="*/ 2147483647 w 545"/>
              <a:gd name="T23" fmla="*/ 2147483647 h 549"/>
              <a:gd name="T24" fmla="*/ 2147483647 w 545"/>
              <a:gd name="T25" fmla="*/ 2147483647 h 549"/>
              <a:gd name="T26" fmla="*/ 2147483647 w 545"/>
              <a:gd name="T27" fmla="*/ 2147483647 h 549"/>
              <a:gd name="T28" fmla="*/ 2147483647 w 545"/>
              <a:gd name="T29" fmla="*/ 2147483647 h 549"/>
              <a:gd name="T30" fmla="*/ 2147483647 w 545"/>
              <a:gd name="T31" fmla="*/ 2147483647 h 549"/>
              <a:gd name="T32" fmla="*/ 2147483647 w 545"/>
              <a:gd name="T33" fmla="*/ 2147483647 h 549"/>
              <a:gd name="T34" fmla="*/ 2147483647 w 545"/>
              <a:gd name="T35" fmla="*/ 2147483647 h 549"/>
              <a:gd name="T36" fmla="*/ 2147483647 w 545"/>
              <a:gd name="T37" fmla="*/ 2147483647 h 549"/>
              <a:gd name="T38" fmla="*/ 2147483647 w 545"/>
              <a:gd name="T39" fmla="*/ 2147483647 h 549"/>
              <a:gd name="T40" fmla="*/ 2147483647 w 545"/>
              <a:gd name="T41" fmla="*/ 2147483647 h 549"/>
              <a:gd name="T42" fmla="*/ 2147483647 w 545"/>
              <a:gd name="T43" fmla="*/ 2147483647 h 549"/>
              <a:gd name="T44" fmla="*/ 2147483647 w 545"/>
              <a:gd name="T45" fmla="*/ 2147483647 h 549"/>
              <a:gd name="T46" fmla="*/ 2147483647 w 545"/>
              <a:gd name="T47" fmla="*/ 2147483647 h 549"/>
              <a:gd name="T48" fmla="*/ 2147483647 w 545"/>
              <a:gd name="T49" fmla="*/ 2147483647 h 549"/>
              <a:gd name="T50" fmla="*/ 2147483647 w 545"/>
              <a:gd name="T51" fmla="*/ 2147483647 h 549"/>
              <a:gd name="T52" fmla="*/ 2147483647 w 545"/>
              <a:gd name="T53" fmla="*/ 2147483647 h 549"/>
              <a:gd name="T54" fmla="*/ 2147483647 w 545"/>
              <a:gd name="T55" fmla="*/ 2147483647 h 549"/>
              <a:gd name="T56" fmla="*/ 2147483647 w 545"/>
              <a:gd name="T57" fmla="*/ 2147483647 h 549"/>
              <a:gd name="T58" fmla="*/ 2147483647 w 545"/>
              <a:gd name="T59" fmla="*/ 2147483647 h 549"/>
              <a:gd name="T60" fmla="*/ 2147483647 w 545"/>
              <a:gd name="T61" fmla="*/ 2147483647 h 549"/>
              <a:gd name="T62" fmla="*/ 2147483647 w 545"/>
              <a:gd name="T63" fmla="*/ 2147483647 h 549"/>
              <a:gd name="T64" fmla="*/ 2147483647 w 545"/>
              <a:gd name="T65" fmla="*/ 0 h 549"/>
              <a:gd name="T66" fmla="*/ 2147483647 w 545"/>
              <a:gd name="T67" fmla="*/ 2147483647 h 549"/>
              <a:gd name="T68" fmla="*/ 2147483647 w 545"/>
              <a:gd name="T69" fmla="*/ 2147483647 h 549"/>
              <a:gd name="T70" fmla="*/ 2147483647 w 545"/>
              <a:gd name="T71" fmla="*/ 2147483647 h 549"/>
              <a:gd name="T72" fmla="*/ 2147483647 w 545"/>
              <a:gd name="T73" fmla="*/ 2147483647 h 549"/>
              <a:gd name="T74" fmla="*/ 2147483647 w 545"/>
              <a:gd name="T75" fmla="*/ 2147483647 h 549"/>
              <a:gd name="T76" fmla="*/ 2147483647 w 545"/>
              <a:gd name="T77" fmla="*/ 2147483647 h 549"/>
              <a:gd name="T78" fmla="*/ 2147483647 w 545"/>
              <a:gd name="T79" fmla="*/ 2147483647 h 549"/>
              <a:gd name="T80" fmla="*/ 2147483647 w 545"/>
              <a:gd name="T81" fmla="*/ 2147483647 h 549"/>
              <a:gd name="T82" fmla="*/ 2147483647 w 545"/>
              <a:gd name="T83" fmla="*/ 2147483647 h 549"/>
              <a:gd name="T84" fmla="*/ 2147483647 w 545"/>
              <a:gd name="T85" fmla="*/ 2147483647 h 549"/>
              <a:gd name="T86" fmla="*/ 2147483647 w 545"/>
              <a:gd name="T87" fmla="*/ 2147483647 h 549"/>
              <a:gd name="T88" fmla="*/ 2147483647 w 545"/>
              <a:gd name="T89" fmla="*/ 2147483647 h 549"/>
              <a:gd name="T90" fmla="*/ 2147483647 w 545"/>
              <a:gd name="T91" fmla="*/ 2147483647 h 549"/>
              <a:gd name="T92" fmla="*/ 2147483647 w 545"/>
              <a:gd name="T93" fmla="*/ 2147483647 h 549"/>
              <a:gd name="T94" fmla="*/ 2147483647 w 545"/>
              <a:gd name="T95" fmla="*/ 2147483647 h 549"/>
              <a:gd name="T96" fmla="*/ 2147483647 w 545"/>
              <a:gd name="T97" fmla="*/ 2147483647 h 549"/>
              <a:gd name="T98" fmla="*/ 0 w 545"/>
              <a:gd name="T99" fmla="*/ 2147483647 h 54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45" h="549">
                <a:moveTo>
                  <a:pt x="13" y="420"/>
                </a:moveTo>
                <a:lnTo>
                  <a:pt x="21" y="424"/>
                </a:lnTo>
                <a:lnTo>
                  <a:pt x="30" y="428"/>
                </a:lnTo>
                <a:lnTo>
                  <a:pt x="40" y="431"/>
                </a:lnTo>
                <a:lnTo>
                  <a:pt x="46" y="432"/>
                </a:lnTo>
                <a:lnTo>
                  <a:pt x="46" y="454"/>
                </a:lnTo>
                <a:lnTo>
                  <a:pt x="46" y="472"/>
                </a:lnTo>
                <a:lnTo>
                  <a:pt x="46" y="491"/>
                </a:lnTo>
                <a:lnTo>
                  <a:pt x="46" y="512"/>
                </a:lnTo>
                <a:lnTo>
                  <a:pt x="47" y="518"/>
                </a:lnTo>
                <a:lnTo>
                  <a:pt x="47" y="523"/>
                </a:lnTo>
                <a:lnTo>
                  <a:pt x="48" y="527"/>
                </a:lnTo>
                <a:lnTo>
                  <a:pt x="51" y="531"/>
                </a:lnTo>
                <a:lnTo>
                  <a:pt x="53" y="534"/>
                </a:lnTo>
                <a:lnTo>
                  <a:pt x="55" y="537"/>
                </a:lnTo>
                <a:lnTo>
                  <a:pt x="57" y="540"/>
                </a:lnTo>
                <a:lnTo>
                  <a:pt x="61" y="542"/>
                </a:lnTo>
                <a:lnTo>
                  <a:pt x="68" y="545"/>
                </a:lnTo>
                <a:lnTo>
                  <a:pt x="77" y="547"/>
                </a:lnTo>
                <a:lnTo>
                  <a:pt x="88" y="548"/>
                </a:lnTo>
                <a:lnTo>
                  <a:pt x="100" y="549"/>
                </a:lnTo>
                <a:lnTo>
                  <a:pt x="104" y="548"/>
                </a:lnTo>
                <a:lnTo>
                  <a:pt x="109" y="548"/>
                </a:lnTo>
                <a:lnTo>
                  <a:pt x="113" y="546"/>
                </a:lnTo>
                <a:lnTo>
                  <a:pt x="117" y="544"/>
                </a:lnTo>
                <a:lnTo>
                  <a:pt x="123" y="539"/>
                </a:lnTo>
                <a:lnTo>
                  <a:pt x="130" y="533"/>
                </a:lnTo>
                <a:lnTo>
                  <a:pt x="134" y="525"/>
                </a:lnTo>
                <a:lnTo>
                  <a:pt x="138" y="516"/>
                </a:lnTo>
                <a:lnTo>
                  <a:pt x="143" y="507"/>
                </a:lnTo>
                <a:lnTo>
                  <a:pt x="146" y="496"/>
                </a:lnTo>
                <a:lnTo>
                  <a:pt x="151" y="487"/>
                </a:lnTo>
                <a:lnTo>
                  <a:pt x="154" y="477"/>
                </a:lnTo>
                <a:lnTo>
                  <a:pt x="158" y="469"/>
                </a:lnTo>
                <a:lnTo>
                  <a:pt x="164" y="461"/>
                </a:lnTo>
                <a:lnTo>
                  <a:pt x="169" y="454"/>
                </a:lnTo>
                <a:lnTo>
                  <a:pt x="176" y="448"/>
                </a:lnTo>
                <a:lnTo>
                  <a:pt x="179" y="446"/>
                </a:lnTo>
                <a:lnTo>
                  <a:pt x="183" y="445"/>
                </a:lnTo>
                <a:lnTo>
                  <a:pt x="188" y="444"/>
                </a:lnTo>
                <a:lnTo>
                  <a:pt x="193" y="444"/>
                </a:lnTo>
                <a:lnTo>
                  <a:pt x="201" y="444"/>
                </a:lnTo>
                <a:lnTo>
                  <a:pt x="209" y="445"/>
                </a:lnTo>
                <a:lnTo>
                  <a:pt x="215" y="446"/>
                </a:lnTo>
                <a:lnTo>
                  <a:pt x="222" y="448"/>
                </a:lnTo>
                <a:lnTo>
                  <a:pt x="232" y="453"/>
                </a:lnTo>
                <a:lnTo>
                  <a:pt x="242" y="457"/>
                </a:lnTo>
                <a:lnTo>
                  <a:pt x="252" y="461"/>
                </a:lnTo>
                <a:lnTo>
                  <a:pt x="261" y="465"/>
                </a:lnTo>
                <a:lnTo>
                  <a:pt x="267" y="467"/>
                </a:lnTo>
                <a:lnTo>
                  <a:pt x="272" y="468"/>
                </a:lnTo>
                <a:lnTo>
                  <a:pt x="279" y="469"/>
                </a:lnTo>
                <a:lnTo>
                  <a:pt x="286" y="469"/>
                </a:lnTo>
                <a:lnTo>
                  <a:pt x="297" y="469"/>
                </a:lnTo>
                <a:lnTo>
                  <a:pt x="305" y="468"/>
                </a:lnTo>
                <a:lnTo>
                  <a:pt x="313" y="466"/>
                </a:lnTo>
                <a:lnTo>
                  <a:pt x="319" y="464"/>
                </a:lnTo>
                <a:lnTo>
                  <a:pt x="324" y="461"/>
                </a:lnTo>
                <a:lnTo>
                  <a:pt x="328" y="457"/>
                </a:lnTo>
                <a:lnTo>
                  <a:pt x="332" y="453"/>
                </a:lnTo>
                <a:lnTo>
                  <a:pt x="335" y="447"/>
                </a:lnTo>
                <a:lnTo>
                  <a:pt x="345" y="422"/>
                </a:lnTo>
                <a:lnTo>
                  <a:pt x="359" y="388"/>
                </a:lnTo>
                <a:lnTo>
                  <a:pt x="365" y="380"/>
                </a:lnTo>
                <a:lnTo>
                  <a:pt x="373" y="372"/>
                </a:lnTo>
                <a:lnTo>
                  <a:pt x="382" y="363"/>
                </a:lnTo>
                <a:lnTo>
                  <a:pt x="393" y="353"/>
                </a:lnTo>
                <a:lnTo>
                  <a:pt x="418" y="333"/>
                </a:lnTo>
                <a:lnTo>
                  <a:pt x="447" y="314"/>
                </a:lnTo>
                <a:lnTo>
                  <a:pt x="476" y="296"/>
                </a:lnTo>
                <a:lnTo>
                  <a:pt x="503" y="278"/>
                </a:lnTo>
                <a:lnTo>
                  <a:pt x="527" y="264"/>
                </a:lnTo>
                <a:lnTo>
                  <a:pt x="545" y="253"/>
                </a:lnTo>
                <a:lnTo>
                  <a:pt x="538" y="235"/>
                </a:lnTo>
                <a:lnTo>
                  <a:pt x="528" y="232"/>
                </a:lnTo>
                <a:lnTo>
                  <a:pt x="518" y="229"/>
                </a:lnTo>
                <a:lnTo>
                  <a:pt x="511" y="223"/>
                </a:lnTo>
                <a:lnTo>
                  <a:pt x="503" y="218"/>
                </a:lnTo>
                <a:lnTo>
                  <a:pt x="496" y="212"/>
                </a:lnTo>
                <a:lnTo>
                  <a:pt x="491" y="206"/>
                </a:lnTo>
                <a:lnTo>
                  <a:pt x="485" y="199"/>
                </a:lnTo>
                <a:lnTo>
                  <a:pt x="480" y="191"/>
                </a:lnTo>
                <a:lnTo>
                  <a:pt x="470" y="175"/>
                </a:lnTo>
                <a:lnTo>
                  <a:pt x="460" y="157"/>
                </a:lnTo>
                <a:lnTo>
                  <a:pt x="454" y="149"/>
                </a:lnTo>
                <a:lnTo>
                  <a:pt x="447" y="141"/>
                </a:lnTo>
                <a:lnTo>
                  <a:pt x="440" y="132"/>
                </a:lnTo>
                <a:lnTo>
                  <a:pt x="432" y="124"/>
                </a:lnTo>
                <a:lnTo>
                  <a:pt x="404" y="101"/>
                </a:lnTo>
                <a:lnTo>
                  <a:pt x="377" y="76"/>
                </a:lnTo>
                <a:lnTo>
                  <a:pt x="370" y="69"/>
                </a:lnTo>
                <a:lnTo>
                  <a:pt x="365" y="62"/>
                </a:lnTo>
                <a:lnTo>
                  <a:pt x="359" y="53"/>
                </a:lnTo>
                <a:lnTo>
                  <a:pt x="355" y="44"/>
                </a:lnTo>
                <a:lnTo>
                  <a:pt x="350" y="35"/>
                </a:lnTo>
                <a:lnTo>
                  <a:pt x="348" y="24"/>
                </a:lnTo>
                <a:lnTo>
                  <a:pt x="346" y="13"/>
                </a:lnTo>
                <a:lnTo>
                  <a:pt x="346" y="0"/>
                </a:lnTo>
                <a:lnTo>
                  <a:pt x="319" y="0"/>
                </a:lnTo>
                <a:lnTo>
                  <a:pt x="293" y="0"/>
                </a:lnTo>
                <a:lnTo>
                  <a:pt x="268" y="1"/>
                </a:lnTo>
                <a:lnTo>
                  <a:pt x="244" y="2"/>
                </a:lnTo>
                <a:lnTo>
                  <a:pt x="221" y="6"/>
                </a:lnTo>
                <a:lnTo>
                  <a:pt x="198" y="9"/>
                </a:lnTo>
                <a:lnTo>
                  <a:pt x="176" y="13"/>
                </a:lnTo>
                <a:lnTo>
                  <a:pt x="153" y="19"/>
                </a:lnTo>
                <a:lnTo>
                  <a:pt x="123" y="21"/>
                </a:lnTo>
                <a:lnTo>
                  <a:pt x="95" y="22"/>
                </a:lnTo>
                <a:lnTo>
                  <a:pt x="84" y="23"/>
                </a:lnTo>
                <a:lnTo>
                  <a:pt x="75" y="25"/>
                </a:lnTo>
                <a:lnTo>
                  <a:pt x="71" y="27"/>
                </a:lnTo>
                <a:lnTo>
                  <a:pt x="68" y="30"/>
                </a:lnTo>
                <a:lnTo>
                  <a:pt x="67" y="33"/>
                </a:lnTo>
                <a:lnTo>
                  <a:pt x="67" y="38"/>
                </a:lnTo>
                <a:lnTo>
                  <a:pt x="67" y="44"/>
                </a:lnTo>
                <a:lnTo>
                  <a:pt x="69" y="50"/>
                </a:lnTo>
                <a:lnTo>
                  <a:pt x="73" y="56"/>
                </a:lnTo>
                <a:lnTo>
                  <a:pt x="77" y="63"/>
                </a:lnTo>
                <a:lnTo>
                  <a:pt x="80" y="68"/>
                </a:lnTo>
                <a:lnTo>
                  <a:pt x="84" y="74"/>
                </a:lnTo>
                <a:lnTo>
                  <a:pt x="86" y="80"/>
                </a:lnTo>
                <a:lnTo>
                  <a:pt x="87" y="87"/>
                </a:lnTo>
                <a:lnTo>
                  <a:pt x="86" y="107"/>
                </a:lnTo>
                <a:lnTo>
                  <a:pt x="82" y="129"/>
                </a:lnTo>
                <a:lnTo>
                  <a:pt x="78" y="150"/>
                </a:lnTo>
                <a:lnTo>
                  <a:pt x="74" y="171"/>
                </a:lnTo>
                <a:lnTo>
                  <a:pt x="68" y="193"/>
                </a:lnTo>
                <a:lnTo>
                  <a:pt x="64" y="214"/>
                </a:lnTo>
                <a:lnTo>
                  <a:pt x="62" y="237"/>
                </a:lnTo>
                <a:lnTo>
                  <a:pt x="61" y="259"/>
                </a:lnTo>
                <a:lnTo>
                  <a:pt x="54" y="261"/>
                </a:lnTo>
                <a:lnTo>
                  <a:pt x="47" y="263"/>
                </a:lnTo>
                <a:lnTo>
                  <a:pt x="42" y="266"/>
                </a:lnTo>
                <a:lnTo>
                  <a:pt x="36" y="269"/>
                </a:lnTo>
                <a:lnTo>
                  <a:pt x="26" y="277"/>
                </a:lnTo>
                <a:lnTo>
                  <a:pt x="18" y="287"/>
                </a:lnTo>
                <a:lnTo>
                  <a:pt x="10" y="297"/>
                </a:lnTo>
                <a:lnTo>
                  <a:pt x="5" y="307"/>
                </a:lnTo>
                <a:lnTo>
                  <a:pt x="1" y="317"/>
                </a:lnTo>
                <a:lnTo>
                  <a:pt x="0" y="327"/>
                </a:lnTo>
                <a:lnTo>
                  <a:pt x="1" y="339"/>
                </a:lnTo>
                <a:lnTo>
                  <a:pt x="3" y="349"/>
                </a:lnTo>
                <a:lnTo>
                  <a:pt x="6" y="358"/>
                </a:lnTo>
                <a:lnTo>
                  <a:pt x="8" y="367"/>
                </a:lnTo>
                <a:lnTo>
                  <a:pt x="9" y="376"/>
                </a:lnTo>
                <a:lnTo>
                  <a:pt x="9" y="386"/>
                </a:lnTo>
                <a:lnTo>
                  <a:pt x="8" y="391"/>
                </a:lnTo>
                <a:lnTo>
                  <a:pt x="6" y="397"/>
                </a:lnTo>
                <a:lnTo>
                  <a:pt x="3" y="402"/>
                </a:lnTo>
                <a:lnTo>
                  <a:pt x="0" y="408"/>
                </a:lnTo>
                <a:lnTo>
                  <a:pt x="13" y="4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9" name="Freeform 253"/>
          <p:cNvSpPr>
            <a:spLocks/>
          </p:cNvSpPr>
          <p:nvPr>
            <p:custDataLst>
              <p:tags r:id="rId180"/>
            </p:custDataLst>
          </p:nvPr>
        </p:nvSpPr>
        <p:spPr bwMode="auto">
          <a:xfrm>
            <a:off x="5067300" y="4352727"/>
            <a:ext cx="196850" cy="434975"/>
          </a:xfrm>
          <a:custGeom>
            <a:avLst/>
            <a:gdLst>
              <a:gd name="T0" fmla="*/ 2147483647 w 452"/>
              <a:gd name="T1" fmla="*/ 2147483647 h 832"/>
              <a:gd name="T2" fmla="*/ 2147483647 w 452"/>
              <a:gd name="T3" fmla="*/ 2147483647 h 832"/>
              <a:gd name="T4" fmla="*/ 2147483647 w 452"/>
              <a:gd name="T5" fmla="*/ 2147483647 h 832"/>
              <a:gd name="T6" fmla="*/ 2147483647 w 452"/>
              <a:gd name="T7" fmla="*/ 2147483647 h 832"/>
              <a:gd name="T8" fmla="*/ 2147483647 w 452"/>
              <a:gd name="T9" fmla="*/ 2147483647 h 832"/>
              <a:gd name="T10" fmla="*/ 2147483647 w 452"/>
              <a:gd name="T11" fmla="*/ 2147483647 h 832"/>
              <a:gd name="T12" fmla="*/ 2147483647 w 452"/>
              <a:gd name="T13" fmla="*/ 2147483647 h 832"/>
              <a:gd name="T14" fmla="*/ 2147483647 w 452"/>
              <a:gd name="T15" fmla="*/ 2147483647 h 832"/>
              <a:gd name="T16" fmla="*/ 2147483647 w 452"/>
              <a:gd name="T17" fmla="*/ 2147483647 h 832"/>
              <a:gd name="T18" fmla="*/ 2147483647 w 452"/>
              <a:gd name="T19" fmla="*/ 2147483647 h 832"/>
              <a:gd name="T20" fmla="*/ 2147483647 w 452"/>
              <a:gd name="T21" fmla="*/ 2147483647 h 832"/>
              <a:gd name="T22" fmla="*/ 2147483647 w 452"/>
              <a:gd name="T23" fmla="*/ 2147483647 h 832"/>
              <a:gd name="T24" fmla="*/ 2147483647 w 452"/>
              <a:gd name="T25" fmla="*/ 0 h 832"/>
              <a:gd name="T26" fmla="*/ 2147483647 w 452"/>
              <a:gd name="T27" fmla="*/ 2147483647 h 832"/>
              <a:gd name="T28" fmla="*/ 2147483647 w 452"/>
              <a:gd name="T29" fmla="*/ 2147483647 h 832"/>
              <a:gd name="T30" fmla="*/ 2147483647 w 452"/>
              <a:gd name="T31" fmla="*/ 2147483647 h 832"/>
              <a:gd name="T32" fmla="*/ 2147483647 w 452"/>
              <a:gd name="T33" fmla="*/ 2147483647 h 832"/>
              <a:gd name="T34" fmla="*/ 2147483647 w 452"/>
              <a:gd name="T35" fmla="*/ 2147483647 h 832"/>
              <a:gd name="T36" fmla="*/ 2147483647 w 452"/>
              <a:gd name="T37" fmla="*/ 2147483647 h 832"/>
              <a:gd name="T38" fmla="*/ 2147483647 w 452"/>
              <a:gd name="T39" fmla="*/ 2147483647 h 832"/>
              <a:gd name="T40" fmla="*/ 2147483647 w 452"/>
              <a:gd name="T41" fmla="*/ 2147483647 h 832"/>
              <a:gd name="T42" fmla="*/ 2147483647 w 452"/>
              <a:gd name="T43" fmla="*/ 2147483647 h 832"/>
              <a:gd name="T44" fmla="*/ 2147483647 w 452"/>
              <a:gd name="T45" fmla="*/ 2147483647 h 832"/>
              <a:gd name="T46" fmla="*/ 2147483647 w 452"/>
              <a:gd name="T47" fmla="*/ 2147483647 h 832"/>
              <a:gd name="T48" fmla="*/ 2147483647 w 452"/>
              <a:gd name="T49" fmla="*/ 2147483647 h 832"/>
              <a:gd name="T50" fmla="*/ 2147483647 w 452"/>
              <a:gd name="T51" fmla="*/ 2147483647 h 832"/>
              <a:gd name="T52" fmla="*/ 2147483647 w 452"/>
              <a:gd name="T53" fmla="*/ 2147483647 h 832"/>
              <a:gd name="T54" fmla="*/ 2147483647 w 452"/>
              <a:gd name="T55" fmla="*/ 2147483647 h 832"/>
              <a:gd name="T56" fmla="*/ 2147483647 w 452"/>
              <a:gd name="T57" fmla="*/ 2147483647 h 832"/>
              <a:gd name="T58" fmla="*/ 2147483647 w 452"/>
              <a:gd name="T59" fmla="*/ 2147483647 h 832"/>
              <a:gd name="T60" fmla="*/ 2147483647 w 452"/>
              <a:gd name="T61" fmla="*/ 2147483647 h 832"/>
              <a:gd name="T62" fmla="*/ 2147483647 w 452"/>
              <a:gd name="T63" fmla="*/ 2147483647 h 832"/>
              <a:gd name="T64" fmla="*/ 2147483647 w 452"/>
              <a:gd name="T65" fmla="*/ 2147483647 h 832"/>
              <a:gd name="T66" fmla="*/ 2147483647 w 452"/>
              <a:gd name="T67" fmla="*/ 2147483647 h 832"/>
              <a:gd name="T68" fmla="*/ 2147483647 w 452"/>
              <a:gd name="T69" fmla="*/ 2147483647 h 832"/>
              <a:gd name="T70" fmla="*/ 2147483647 w 452"/>
              <a:gd name="T71" fmla="*/ 2147483647 h 832"/>
              <a:gd name="T72" fmla="*/ 2147483647 w 452"/>
              <a:gd name="T73" fmla="*/ 2147483647 h 832"/>
              <a:gd name="T74" fmla="*/ 2147483647 w 452"/>
              <a:gd name="T75" fmla="*/ 2147483647 h 832"/>
              <a:gd name="T76" fmla="*/ 2147483647 w 452"/>
              <a:gd name="T77" fmla="*/ 2147483647 h 832"/>
              <a:gd name="T78" fmla="*/ 2147483647 w 452"/>
              <a:gd name="T79" fmla="*/ 2147483647 h 832"/>
              <a:gd name="T80" fmla="*/ 2147483647 w 452"/>
              <a:gd name="T81" fmla="*/ 2147483647 h 832"/>
              <a:gd name="T82" fmla="*/ 2147483647 w 452"/>
              <a:gd name="T83" fmla="*/ 2147483647 h 832"/>
              <a:gd name="T84" fmla="*/ 2147483647 w 452"/>
              <a:gd name="T85" fmla="*/ 2147483647 h 832"/>
              <a:gd name="T86" fmla="*/ 2147483647 w 452"/>
              <a:gd name="T87" fmla="*/ 2147483647 h 832"/>
              <a:gd name="T88" fmla="*/ 2147483647 w 452"/>
              <a:gd name="T89" fmla="*/ 2147483647 h 832"/>
              <a:gd name="T90" fmla="*/ 2147483647 w 452"/>
              <a:gd name="T91" fmla="*/ 2147483647 h 832"/>
              <a:gd name="T92" fmla="*/ 0 w 452"/>
              <a:gd name="T93" fmla="*/ 2147483647 h 832"/>
              <a:gd name="T94" fmla="*/ 2147483647 w 452"/>
              <a:gd name="T95" fmla="*/ 2147483647 h 832"/>
              <a:gd name="T96" fmla="*/ 2147483647 w 452"/>
              <a:gd name="T97" fmla="*/ 2147483647 h 832"/>
              <a:gd name="T98" fmla="*/ 2147483647 w 452"/>
              <a:gd name="T99" fmla="*/ 2147483647 h 832"/>
              <a:gd name="T100" fmla="*/ 0 w 452"/>
              <a:gd name="T101" fmla="*/ 2147483647 h 832"/>
              <a:gd name="T102" fmla="*/ 2147483647 w 452"/>
              <a:gd name="T103" fmla="*/ 2147483647 h 832"/>
              <a:gd name="T104" fmla="*/ 2147483647 w 452"/>
              <a:gd name="T105" fmla="*/ 2147483647 h 832"/>
              <a:gd name="T106" fmla="*/ 2147483647 w 452"/>
              <a:gd name="T107" fmla="*/ 2147483647 h 832"/>
              <a:gd name="T108" fmla="*/ 2147483647 w 452"/>
              <a:gd name="T109" fmla="*/ 2147483647 h 832"/>
              <a:gd name="T110" fmla="*/ 2147483647 w 452"/>
              <a:gd name="T111" fmla="*/ 2147483647 h 832"/>
              <a:gd name="T112" fmla="*/ 2147483647 w 452"/>
              <a:gd name="T113" fmla="*/ 2147483647 h 832"/>
              <a:gd name="T114" fmla="*/ 2147483647 w 452"/>
              <a:gd name="T115" fmla="*/ 2147483647 h 832"/>
              <a:gd name="T116" fmla="*/ 2147483647 w 452"/>
              <a:gd name="T117" fmla="*/ 2147483647 h 832"/>
              <a:gd name="T118" fmla="*/ 2147483647 w 452"/>
              <a:gd name="T119" fmla="*/ 2147483647 h 832"/>
              <a:gd name="T120" fmla="*/ 2147483647 w 452"/>
              <a:gd name="T121" fmla="*/ 2147483647 h 832"/>
              <a:gd name="T122" fmla="*/ 2147483647 w 452"/>
              <a:gd name="T123" fmla="*/ 2147483647 h 832"/>
              <a:gd name="T124" fmla="*/ 2147483647 w 452"/>
              <a:gd name="T125" fmla="*/ 2147483647 h 8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" h="832">
                <a:moveTo>
                  <a:pt x="93" y="264"/>
                </a:moveTo>
                <a:lnTo>
                  <a:pt x="103" y="263"/>
                </a:lnTo>
                <a:lnTo>
                  <a:pt x="112" y="261"/>
                </a:lnTo>
                <a:lnTo>
                  <a:pt x="120" y="257"/>
                </a:lnTo>
                <a:lnTo>
                  <a:pt x="129" y="252"/>
                </a:lnTo>
                <a:lnTo>
                  <a:pt x="138" y="248"/>
                </a:lnTo>
                <a:lnTo>
                  <a:pt x="147" y="244"/>
                </a:lnTo>
                <a:lnTo>
                  <a:pt x="157" y="241"/>
                </a:lnTo>
                <a:lnTo>
                  <a:pt x="165" y="240"/>
                </a:lnTo>
                <a:lnTo>
                  <a:pt x="175" y="239"/>
                </a:lnTo>
                <a:lnTo>
                  <a:pt x="184" y="236"/>
                </a:lnTo>
                <a:lnTo>
                  <a:pt x="192" y="232"/>
                </a:lnTo>
                <a:lnTo>
                  <a:pt x="199" y="227"/>
                </a:lnTo>
                <a:lnTo>
                  <a:pt x="206" y="222"/>
                </a:lnTo>
                <a:lnTo>
                  <a:pt x="215" y="217"/>
                </a:lnTo>
                <a:lnTo>
                  <a:pt x="222" y="213"/>
                </a:lnTo>
                <a:lnTo>
                  <a:pt x="232" y="209"/>
                </a:lnTo>
                <a:lnTo>
                  <a:pt x="232" y="200"/>
                </a:lnTo>
                <a:lnTo>
                  <a:pt x="232" y="191"/>
                </a:lnTo>
                <a:lnTo>
                  <a:pt x="232" y="184"/>
                </a:lnTo>
                <a:lnTo>
                  <a:pt x="232" y="179"/>
                </a:lnTo>
                <a:lnTo>
                  <a:pt x="248" y="179"/>
                </a:lnTo>
                <a:lnTo>
                  <a:pt x="259" y="179"/>
                </a:lnTo>
                <a:lnTo>
                  <a:pt x="265" y="178"/>
                </a:lnTo>
                <a:lnTo>
                  <a:pt x="271" y="177"/>
                </a:lnTo>
                <a:lnTo>
                  <a:pt x="276" y="175"/>
                </a:lnTo>
                <a:lnTo>
                  <a:pt x="282" y="173"/>
                </a:lnTo>
                <a:lnTo>
                  <a:pt x="287" y="170"/>
                </a:lnTo>
                <a:lnTo>
                  <a:pt x="293" y="166"/>
                </a:lnTo>
                <a:lnTo>
                  <a:pt x="298" y="162"/>
                </a:lnTo>
                <a:lnTo>
                  <a:pt x="303" y="157"/>
                </a:lnTo>
                <a:lnTo>
                  <a:pt x="311" y="145"/>
                </a:lnTo>
                <a:lnTo>
                  <a:pt x="320" y="133"/>
                </a:lnTo>
                <a:lnTo>
                  <a:pt x="329" y="120"/>
                </a:lnTo>
                <a:lnTo>
                  <a:pt x="336" y="106"/>
                </a:lnTo>
                <a:lnTo>
                  <a:pt x="350" y="75"/>
                </a:lnTo>
                <a:lnTo>
                  <a:pt x="361" y="46"/>
                </a:lnTo>
                <a:lnTo>
                  <a:pt x="371" y="20"/>
                </a:lnTo>
                <a:lnTo>
                  <a:pt x="378" y="0"/>
                </a:lnTo>
                <a:lnTo>
                  <a:pt x="379" y="7"/>
                </a:lnTo>
                <a:lnTo>
                  <a:pt x="383" y="13"/>
                </a:lnTo>
                <a:lnTo>
                  <a:pt x="385" y="19"/>
                </a:lnTo>
                <a:lnTo>
                  <a:pt x="389" y="25"/>
                </a:lnTo>
                <a:lnTo>
                  <a:pt x="397" y="36"/>
                </a:lnTo>
                <a:lnTo>
                  <a:pt x="407" y="47"/>
                </a:lnTo>
                <a:lnTo>
                  <a:pt x="430" y="65"/>
                </a:lnTo>
                <a:lnTo>
                  <a:pt x="452" y="80"/>
                </a:lnTo>
                <a:lnTo>
                  <a:pt x="448" y="85"/>
                </a:lnTo>
                <a:lnTo>
                  <a:pt x="444" y="91"/>
                </a:lnTo>
                <a:lnTo>
                  <a:pt x="442" y="96"/>
                </a:lnTo>
                <a:lnTo>
                  <a:pt x="440" y="103"/>
                </a:lnTo>
                <a:lnTo>
                  <a:pt x="440" y="114"/>
                </a:lnTo>
                <a:lnTo>
                  <a:pt x="442" y="125"/>
                </a:lnTo>
                <a:lnTo>
                  <a:pt x="444" y="138"/>
                </a:lnTo>
                <a:lnTo>
                  <a:pt x="448" y="151"/>
                </a:lnTo>
                <a:lnTo>
                  <a:pt x="451" y="168"/>
                </a:lnTo>
                <a:lnTo>
                  <a:pt x="452" y="185"/>
                </a:lnTo>
                <a:lnTo>
                  <a:pt x="451" y="192"/>
                </a:lnTo>
                <a:lnTo>
                  <a:pt x="450" y="199"/>
                </a:lnTo>
                <a:lnTo>
                  <a:pt x="448" y="206"/>
                </a:lnTo>
                <a:lnTo>
                  <a:pt x="444" y="213"/>
                </a:lnTo>
                <a:lnTo>
                  <a:pt x="437" y="224"/>
                </a:lnTo>
                <a:lnTo>
                  <a:pt x="428" y="234"/>
                </a:lnTo>
                <a:lnTo>
                  <a:pt x="420" y="244"/>
                </a:lnTo>
                <a:lnTo>
                  <a:pt x="412" y="255"/>
                </a:lnTo>
                <a:lnTo>
                  <a:pt x="409" y="261"/>
                </a:lnTo>
                <a:lnTo>
                  <a:pt x="407" y="269"/>
                </a:lnTo>
                <a:lnTo>
                  <a:pt x="406" y="276"/>
                </a:lnTo>
                <a:lnTo>
                  <a:pt x="405" y="283"/>
                </a:lnTo>
                <a:lnTo>
                  <a:pt x="402" y="289"/>
                </a:lnTo>
                <a:lnTo>
                  <a:pt x="397" y="302"/>
                </a:lnTo>
                <a:lnTo>
                  <a:pt x="393" y="308"/>
                </a:lnTo>
                <a:lnTo>
                  <a:pt x="388" y="314"/>
                </a:lnTo>
                <a:lnTo>
                  <a:pt x="386" y="316"/>
                </a:lnTo>
                <a:lnTo>
                  <a:pt x="383" y="318"/>
                </a:lnTo>
                <a:lnTo>
                  <a:pt x="381" y="319"/>
                </a:lnTo>
                <a:lnTo>
                  <a:pt x="378" y="320"/>
                </a:lnTo>
                <a:lnTo>
                  <a:pt x="377" y="332"/>
                </a:lnTo>
                <a:lnTo>
                  <a:pt x="376" y="343"/>
                </a:lnTo>
                <a:lnTo>
                  <a:pt x="373" y="354"/>
                </a:lnTo>
                <a:lnTo>
                  <a:pt x="368" y="364"/>
                </a:lnTo>
                <a:lnTo>
                  <a:pt x="360" y="386"/>
                </a:lnTo>
                <a:lnTo>
                  <a:pt x="349" y="406"/>
                </a:lnTo>
                <a:lnTo>
                  <a:pt x="338" y="427"/>
                </a:lnTo>
                <a:lnTo>
                  <a:pt x="328" y="449"/>
                </a:lnTo>
                <a:lnTo>
                  <a:pt x="325" y="459"/>
                </a:lnTo>
                <a:lnTo>
                  <a:pt x="321" y="470"/>
                </a:lnTo>
                <a:lnTo>
                  <a:pt x="319" y="481"/>
                </a:lnTo>
                <a:lnTo>
                  <a:pt x="319" y="493"/>
                </a:lnTo>
                <a:lnTo>
                  <a:pt x="318" y="500"/>
                </a:lnTo>
                <a:lnTo>
                  <a:pt x="316" y="509"/>
                </a:lnTo>
                <a:lnTo>
                  <a:pt x="314" y="520"/>
                </a:lnTo>
                <a:lnTo>
                  <a:pt x="310" y="531"/>
                </a:lnTo>
                <a:lnTo>
                  <a:pt x="300" y="559"/>
                </a:lnTo>
                <a:lnTo>
                  <a:pt x="288" y="587"/>
                </a:lnTo>
                <a:lnTo>
                  <a:pt x="281" y="602"/>
                </a:lnTo>
                <a:lnTo>
                  <a:pt x="274" y="615"/>
                </a:lnTo>
                <a:lnTo>
                  <a:pt x="266" y="627"/>
                </a:lnTo>
                <a:lnTo>
                  <a:pt x="260" y="637"/>
                </a:lnTo>
                <a:lnTo>
                  <a:pt x="252" y="646"/>
                </a:lnTo>
                <a:lnTo>
                  <a:pt x="245" y="653"/>
                </a:lnTo>
                <a:lnTo>
                  <a:pt x="242" y="655"/>
                </a:lnTo>
                <a:lnTo>
                  <a:pt x="239" y="658"/>
                </a:lnTo>
                <a:lnTo>
                  <a:pt x="236" y="659"/>
                </a:lnTo>
                <a:lnTo>
                  <a:pt x="232" y="660"/>
                </a:lnTo>
                <a:lnTo>
                  <a:pt x="231" y="678"/>
                </a:lnTo>
                <a:lnTo>
                  <a:pt x="230" y="696"/>
                </a:lnTo>
                <a:lnTo>
                  <a:pt x="228" y="714"/>
                </a:lnTo>
                <a:lnTo>
                  <a:pt x="225" y="730"/>
                </a:lnTo>
                <a:lnTo>
                  <a:pt x="220" y="745"/>
                </a:lnTo>
                <a:lnTo>
                  <a:pt x="215" y="759"/>
                </a:lnTo>
                <a:lnTo>
                  <a:pt x="207" y="773"/>
                </a:lnTo>
                <a:lnTo>
                  <a:pt x="199" y="785"/>
                </a:lnTo>
                <a:lnTo>
                  <a:pt x="191" y="795"/>
                </a:lnTo>
                <a:lnTo>
                  <a:pt x="181" y="805"/>
                </a:lnTo>
                <a:lnTo>
                  <a:pt x="169" y="812"/>
                </a:lnTo>
                <a:lnTo>
                  <a:pt x="157" y="819"/>
                </a:lnTo>
                <a:lnTo>
                  <a:pt x="142" y="825"/>
                </a:lnTo>
                <a:lnTo>
                  <a:pt x="127" y="829"/>
                </a:lnTo>
                <a:lnTo>
                  <a:pt x="110" y="831"/>
                </a:lnTo>
                <a:lnTo>
                  <a:pt x="93" y="832"/>
                </a:lnTo>
                <a:lnTo>
                  <a:pt x="86" y="831"/>
                </a:lnTo>
                <a:lnTo>
                  <a:pt x="80" y="827"/>
                </a:lnTo>
                <a:lnTo>
                  <a:pt x="77" y="825"/>
                </a:lnTo>
                <a:lnTo>
                  <a:pt x="75" y="821"/>
                </a:lnTo>
                <a:lnTo>
                  <a:pt x="73" y="817"/>
                </a:lnTo>
                <a:lnTo>
                  <a:pt x="73" y="813"/>
                </a:lnTo>
                <a:lnTo>
                  <a:pt x="61" y="812"/>
                </a:lnTo>
                <a:lnTo>
                  <a:pt x="50" y="810"/>
                </a:lnTo>
                <a:lnTo>
                  <a:pt x="41" y="807"/>
                </a:lnTo>
                <a:lnTo>
                  <a:pt x="34" y="803"/>
                </a:lnTo>
                <a:lnTo>
                  <a:pt x="26" y="798"/>
                </a:lnTo>
                <a:lnTo>
                  <a:pt x="20" y="791"/>
                </a:lnTo>
                <a:lnTo>
                  <a:pt x="15" y="785"/>
                </a:lnTo>
                <a:lnTo>
                  <a:pt x="12" y="777"/>
                </a:lnTo>
                <a:lnTo>
                  <a:pt x="8" y="769"/>
                </a:lnTo>
                <a:lnTo>
                  <a:pt x="5" y="760"/>
                </a:lnTo>
                <a:lnTo>
                  <a:pt x="3" y="752"/>
                </a:lnTo>
                <a:lnTo>
                  <a:pt x="2" y="743"/>
                </a:lnTo>
                <a:lnTo>
                  <a:pt x="0" y="726"/>
                </a:lnTo>
                <a:lnTo>
                  <a:pt x="0" y="708"/>
                </a:lnTo>
                <a:lnTo>
                  <a:pt x="1" y="702"/>
                </a:lnTo>
                <a:lnTo>
                  <a:pt x="2" y="697"/>
                </a:lnTo>
                <a:lnTo>
                  <a:pt x="4" y="694"/>
                </a:lnTo>
                <a:lnTo>
                  <a:pt x="7" y="691"/>
                </a:lnTo>
                <a:lnTo>
                  <a:pt x="14" y="685"/>
                </a:lnTo>
                <a:lnTo>
                  <a:pt x="19" y="678"/>
                </a:lnTo>
                <a:lnTo>
                  <a:pt x="17" y="677"/>
                </a:lnTo>
                <a:lnTo>
                  <a:pt x="14" y="675"/>
                </a:lnTo>
                <a:lnTo>
                  <a:pt x="11" y="672"/>
                </a:lnTo>
                <a:lnTo>
                  <a:pt x="7" y="668"/>
                </a:lnTo>
                <a:lnTo>
                  <a:pt x="2" y="660"/>
                </a:lnTo>
                <a:lnTo>
                  <a:pt x="0" y="652"/>
                </a:lnTo>
                <a:lnTo>
                  <a:pt x="1" y="642"/>
                </a:lnTo>
                <a:lnTo>
                  <a:pt x="3" y="635"/>
                </a:lnTo>
                <a:lnTo>
                  <a:pt x="5" y="628"/>
                </a:lnTo>
                <a:lnTo>
                  <a:pt x="7" y="622"/>
                </a:lnTo>
                <a:lnTo>
                  <a:pt x="8" y="616"/>
                </a:lnTo>
                <a:lnTo>
                  <a:pt x="8" y="610"/>
                </a:lnTo>
                <a:lnTo>
                  <a:pt x="5" y="602"/>
                </a:lnTo>
                <a:lnTo>
                  <a:pt x="0" y="591"/>
                </a:lnTo>
                <a:lnTo>
                  <a:pt x="5" y="591"/>
                </a:lnTo>
                <a:lnTo>
                  <a:pt x="9" y="590"/>
                </a:lnTo>
                <a:lnTo>
                  <a:pt x="14" y="589"/>
                </a:lnTo>
                <a:lnTo>
                  <a:pt x="18" y="587"/>
                </a:lnTo>
                <a:lnTo>
                  <a:pt x="27" y="582"/>
                </a:lnTo>
                <a:lnTo>
                  <a:pt x="36" y="575"/>
                </a:lnTo>
                <a:lnTo>
                  <a:pt x="43" y="568"/>
                </a:lnTo>
                <a:lnTo>
                  <a:pt x="50" y="559"/>
                </a:lnTo>
                <a:lnTo>
                  <a:pt x="57" y="549"/>
                </a:lnTo>
                <a:lnTo>
                  <a:pt x="63" y="538"/>
                </a:lnTo>
                <a:lnTo>
                  <a:pt x="68" y="527"/>
                </a:lnTo>
                <a:lnTo>
                  <a:pt x="73" y="516"/>
                </a:lnTo>
                <a:lnTo>
                  <a:pt x="76" y="506"/>
                </a:lnTo>
                <a:lnTo>
                  <a:pt x="80" y="496"/>
                </a:lnTo>
                <a:lnTo>
                  <a:pt x="84" y="476"/>
                </a:lnTo>
                <a:lnTo>
                  <a:pt x="86" y="462"/>
                </a:lnTo>
                <a:lnTo>
                  <a:pt x="85" y="453"/>
                </a:lnTo>
                <a:lnTo>
                  <a:pt x="84" y="445"/>
                </a:lnTo>
                <a:lnTo>
                  <a:pt x="83" y="438"/>
                </a:lnTo>
                <a:lnTo>
                  <a:pt x="81" y="430"/>
                </a:lnTo>
                <a:lnTo>
                  <a:pt x="75" y="419"/>
                </a:lnTo>
                <a:lnTo>
                  <a:pt x="70" y="408"/>
                </a:lnTo>
                <a:lnTo>
                  <a:pt x="63" y="398"/>
                </a:lnTo>
                <a:lnTo>
                  <a:pt x="58" y="388"/>
                </a:lnTo>
                <a:lnTo>
                  <a:pt x="56" y="382"/>
                </a:lnTo>
                <a:lnTo>
                  <a:pt x="54" y="376"/>
                </a:lnTo>
                <a:lnTo>
                  <a:pt x="53" y="370"/>
                </a:lnTo>
                <a:lnTo>
                  <a:pt x="53" y="363"/>
                </a:lnTo>
                <a:lnTo>
                  <a:pt x="93" y="26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0" name="Freeform 254"/>
          <p:cNvSpPr>
            <a:spLocks/>
          </p:cNvSpPr>
          <p:nvPr>
            <p:custDataLst>
              <p:tags r:id="rId181"/>
            </p:custDataLst>
          </p:nvPr>
        </p:nvSpPr>
        <p:spPr bwMode="auto">
          <a:xfrm>
            <a:off x="4743450" y="4051102"/>
            <a:ext cx="36513" cy="66675"/>
          </a:xfrm>
          <a:custGeom>
            <a:avLst/>
            <a:gdLst>
              <a:gd name="T0" fmla="*/ 2147483647 w 80"/>
              <a:gd name="T1" fmla="*/ 2147483647 h 126"/>
              <a:gd name="T2" fmla="*/ 2147483647 w 80"/>
              <a:gd name="T3" fmla="*/ 2147483647 h 126"/>
              <a:gd name="T4" fmla="*/ 2147483647 w 80"/>
              <a:gd name="T5" fmla="*/ 2147483647 h 126"/>
              <a:gd name="T6" fmla="*/ 2147483647 w 80"/>
              <a:gd name="T7" fmla="*/ 2147483647 h 126"/>
              <a:gd name="T8" fmla="*/ 2147483647 w 80"/>
              <a:gd name="T9" fmla="*/ 2147483647 h 126"/>
              <a:gd name="T10" fmla="*/ 2147483647 w 80"/>
              <a:gd name="T11" fmla="*/ 2147483647 h 126"/>
              <a:gd name="T12" fmla="*/ 2147483647 w 80"/>
              <a:gd name="T13" fmla="*/ 2147483647 h 126"/>
              <a:gd name="T14" fmla="*/ 2147483647 w 80"/>
              <a:gd name="T15" fmla="*/ 2147483647 h 126"/>
              <a:gd name="T16" fmla="*/ 2147483647 w 80"/>
              <a:gd name="T17" fmla="*/ 2147483647 h 126"/>
              <a:gd name="T18" fmla="*/ 2147483647 w 80"/>
              <a:gd name="T19" fmla="*/ 2147483647 h 126"/>
              <a:gd name="T20" fmla="*/ 2147483647 w 80"/>
              <a:gd name="T21" fmla="*/ 2147483647 h 126"/>
              <a:gd name="T22" fmla="*/ 0 w 80"/>
              <a:gd name="T23" fmla="*/ 2147483647 h 126"/>
              <a:gd name="T24" fmla="*/ 2147483647 w 80"/>
              <a:gd name="T25" fmla="*/ 2147483647 h 126"/>
              <a:gd name="T26" fmla="*/ 2147483647 w 80"/>
              <a:gd name="T27" fmla="*/ 2147483647 h 126"/>
              <a:gd name="T28" fmla="*/ 2147483647 w 80"/>
              <a:gd name="T29" fmla="*/ 2147483647 h 126"/>
              <a:gd name="T30" fmla="*/ 2147483647 w 80"/>
              <a:gd name="T31" fmla="*/ 2147483647 h 126"/>
              <a:gd name="T32" fmla="*/ 2147483647 w 80"/>
              <a:gd name="T33" fmla="*/ 2147483647 h 126"/>
              <a:gd name="T34" fmla="*/ 2147483647 w 80"/>
              <a:gd name="T35" fmla="*/ 0 h 126"/>
              <a:gd name="T36" fmla="*/ 2147483647 w 80"/>
              <a:gd name="T37" fmla="*/ 0 h 126"/>
              <a:gd name="T38" fmla="*/ 2147483647 w 80"/>
              <a:gd name="T39" fmla="*/ 2147483647 h 126"/>
              <a:gd name="T40" fmla="*/ 2147483647 w 80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80" h="126">
                <a:moveTo>
                  <a:pt x="80" y="2"/>
                </a:moveTo>
                <a:lnTo>
                  <a:pt x="80" y="101"/>
                </a:lnTo>
                <a:lnTo>
                  <a:pt x="78" y="104"/>
                </a:lnTo>
                <a:lnTo>
                  <a:pt x="75" y="107"/>
                </a:lnTo>
                <a:lnTo>
                  <a:pt x="70" y="109"/>
                </a:lnTo>
                <a:lnTo>
                  <a:pt x="67" y="111"/>
                </a:lnTo>
                <a:lnTo>
                  <a:pt x="58" y="114"/>
                </a:lnTo>
                <a:lnTo>
                  <a:pt x="48" y="116"/>
                </a:lnTo>
                <a:lnTo>
                  <a:pt x="36" y="117"/>
                </a:lnTo>
                <a:lnTo>
                  <a:pt x="25" y="119"/>
                </a:lnTo>
                <a:lnTo>
                  <a:pt x="13" y="123"/>
                </a:lnTo>
                <a:lnTo>
                  <a:pt x="0" y="126"/>
                </a:lnTo>
                <a:lnTo>
                  <a:pt x="7" y="40"/>
                </a:lnTo>
                <a:lnTo>
                  <a:pt x="23" y="27"/>
                </a:lnTo>
                <a:lnTo>
                  <a:pt x="41" y="12"/>
                </a:lnTo>
                <a:lnTo>
                  <a:pt x="51" y="5"/>
                </a:lnTo>
                <a:lnTo>
                  <a:pt x="60" y="1"/>
                </a:lnTo>
                <a:lnTo>
                  <a:pt x="65" y="0"/>
                </a:lnTo>
                <a:lnTo>
                  <a:pt x="70" y="0"/>
                </a:lnTo>
                <a:lnTo>
                  <a:pt x="75" y="1"/>
                </a:lnTo>
                <a:lnTo>
                  <a:pt x="80" y="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1" name="Freeform 255"/>
          <p:cNvSpPr>
            <a:spLocks/>
          </p:cNvSpPr>
          <p:nvPr>
            <p:custDataLst>
              <p:tags r:id="rId182"/>
            </p:custDataLst>
          </p:nvPr>
        </p:nvSpPr>
        <p:spPr bwMode="auto">
          <a:xfrm>
            <a:off x="4732338" y="4011414"/>
            <a:ext cx="55562" cy="60325"/>
          </a:xfrm>
          <a:custGeom>
            <a:avLst/>
            <a:gdLst>
              <a:gd name="T0" fmla="*/ 2147483647 w 124"/>
              <a:gd name="T1" fmla="*/ 0 h 117"/>
              <a:gd name="T2" fmla="*/ 2147483647 w 124"/>
              <a:gd name="T3" fmla="*/ 2147483647 h 117"/>
              <a:gd name="T4" fmla="*/ 2147483647 w 124"/>
              <a:gd name="T5" fmla="*/ 2147483647 h 117"/>
              <a:gd name="T6" fmla="*/ 2147483647 w 124"/>
              <a:gd name="T7" fmla="*/ 2147483647 h 117"/>
              <a:gd name="T8" fmla="*/ 2147483647 w 124"/>
              <a:gd name="T9" fmla="*/ 2147483647 h 117"/>
              <a:gd name="T10" fmla="*/ 2147483647 w 124"/>
              <a:gd name="T11" fmla="*/ 2147483647 h 117"/>
              <a:gd name="T12" fmla="*/ 2147483647 w 124"/>
              <a:gd name="T13" fmla="*/ 2147483647 h 117"/>
              <a:gd name="T14" fmla="*/ 2147483647 w 124"/>
              <a:gd name="T15" fmla="*/ 2147483647 h 117"/>
              <a:gd name="T16" fmla="*/ 2147483647 w 124"/>
              <a:gd name="T17" fmla="*/ 2147483647 h 117"/>
              <a:gd name="T18" fmla="*/ 2147483647 w 124"/>
              <a:gd name="T19" fmla="*/ 2147483647 h 117"/>
              <a:gd name="T20" fmla="*/ 2147483647 w 124"/>
              <a:gd name="T21" fmla="*/ 2147483647 h 117"/>
              <a:gd name="T22" fmla="*/ 2147483647 w 124"/>
              <a:gd name="T23" fmla="*/ 2147483647 h 117"/>
              <a:gd name="T24" fmla="*/ 2147483647 w 124"/>
              <a:gd name="T25" fmla="*/ 2147483647 h 117"/>
              <a:gd name="T26" fmla="*/ 2147483647 w 124"/>
              <a:gd name="T27" fmla="*/ 2147483647 h 117"/>
              <a:gd name="T28" fmla="*/ 2147483647 w 124"/>
              <a:gd name="T29" fmla="*/ 2147483647 h 117"/>
              <a:gd name="T30" fmla="*/ 2147483647 w 124"/>
              <a:gd name="T31" fmla="*/ 2147483647 h 117"/>
              <a:gd name="T32" fmla="*/ 2147483647 w 124"/>
              <a:gd name="T33" fmla="*/ 2147483647 h 117"/>
              <a:gd name="T34" fmla="*/ 2147483647 w 124"/>
              <a:gd name="T35" fmla="*/ 2147483647 h 117"/>
              <a:gd name="T36" fmla="*/ 2147483647 w 124"/>
              <a:gd name="T37" fmla="*/ 2147483647 h 117"/>
              <a:gd name="T38" fmla="*/ 2147483647 w 124"/>
              <a:gd name="T39" fmla="*/ 2147483647 h 117"/>
              <a:gd name="T40" fmla="*/ 0 w 124"/>
              <a:gd name="T41" fmla="*/ 2147483647 h 117"/>
              <a:gd name="T42" fmla="*/ 2147483647 w 124"/>
              <a:gd name="T43" fmla="*/ 2147483647 h 117"/>
              <a:gd name="T44" fmla="*/ 2147483647 w 124"/>
              <a:gd name="T45" fmla="*/ 2147483647 h 117"/>
              <a:gd name="T46" fmla="*/ 2147483647 w 124"/>
              <a:gd name="T47" fmla="*/ 2147483647 h 117"/>
              <a:gd name="T48" fmla="*/ 2147483647 w 124"/>
              <a:gd name="T49" fmla="*/ 2147483647 h 117"/>
              <a:gd name="T50" fmla="*/ 2147483647 w 124"/>
              <a:gd name="T51" fmla="*/ 2147483647 h 117"/>
              <a:gd name="T52" fmla="*/ 2147483647 w 124"/>
              <a:gd name="T53" fmla="*/ 2147483647 h 117"/>
              <a:gd name="T54" fmla="*/ 2147483647 w 124"/>
              <a:gd name="T55" fmla="*/ 2147483647 h 117"/>
              <a:gd name="T56" fmla="*/ 2147483647 w 124"/>
              <a:gd name="T57" fmla="*/ 2147483647 h 117"/>
              <a:gd name="T58" fmla="*/ 2147483647 w 124"/>
              <a:gd name="T59" fmla="*/ 2147483647 h 117"/>
              <a:gd name="T60" fmla="*/ 2147483647 w 124"/>
              <a:gd name="T61" fmla="*/ 2147483647 h 117"/>
              <a:gd name="T62" fmla="*/ 2147483647 w 124"/>
              <a:gd name="T63" fmla="*/ 2147483647 h 117"/>
              <a:gd name="T64" fmla="*/ 2147483647 w 124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24" h="117">
                <a:moveTo>
                  <a:pt x="113" y="0"/>
                </a:moveTo>
                <a:lnTo>
                  <a:pt x="116" y="15"/>
                </a:lnTo>
                <a:lnTo>
                  <a:pt x="122" y="35"/>
                </a:lnTo>
                <a:lnTo>
                  <a:pt x="124" y="45"/>
                </a:lnTo>
                <a:lnTo>
                  <a:pt x="124" y="54"/>
                </a:lnTo>
                <a:lnTo>
                  <a:pt x="124" y="59"/>
                </a:lnTo>
                <a:lnTo>
                  <a:pt x="123" y="64"/>
                </a:lnTo>
                <a:lnTo>
                  <a:pt x="122" y="69"/>
                </a:lnTo>
                <a:lnTo>
                  <a:pt x="119" y="73"/>
                </a:lnTo>
                <a:lnTo>
                  <a:pt x="114" y="72"/>
                </a:lnTo>
                <a:lnTo>
                  <a:pt x="108" y="71"/>
                </a:lnTo>
                <a:lnTo>
                  <a:pt x="103" y="72"/>
                </a:lnTo>
                <a:lnTo>
                  <a:pt x="96" y="73"/>
                </a:lnTo>
                <a:lnTo>
                  <a:pt x="83" y="78"/>
                </a:lnTo>
                <a:lnTo>
                  <a:pt x="71" y="85"/>
                </a:lnTo>
                <a:lnTo>
                  <a:pt x="46" y="103"/>
                </a:lnTo>
                <a:lnTo>
                  <a:pt x="26" y="117"/>
                </a:lnTo>
                <a:lnTo>
                  <a:pt x="23" y="112"/>
                </a:lnTo>
                <a:lnTo>
                  <a:pt x="13" y="101"/>
                </a:lnTo>
                <a:lnTo>
                  <a:pt x="4" y="89"/>
                </a:lnTo>
                <a:lnTo>
                  <a:pt x="0" y="79"/>
                </a:lnTo>
                <a:lnTo>
                  <a:pt x="1" y="76"/>
                </a:lnTo>
                <a:lnTo>
                  <a:pt x="2" y="72"/>
                </a:lnTo>
                <a:lnTo>
                  <a:pt x="5" y="67"/>
                </a:lnTo>
                <a:lnTo>
                  <a:pt x="9" y="62"/>
                </a:lnTo>
                <a:lnTo>
                  <a:pt x="17" y="52"/>
                </a:lnTo>
                <a:lnTo>
                  <a:pt x="27" y="42"/>
                </a:lnTo>
                <a:lnTo>
                  <a:pt x="48" y="22"/>
                </a:lnTo>
                <a:lnTo>
                  <a:pt x="60" y="12"/>
                </a:lnTo>
                <a:lnTo>
                  <a:pt x="73" y="12"/>
                </a:lnTo>
                <a:lnTo>
                  <a:pt x="86" y="12"/>
                </a:lnTo>
                <a:lnTo>
                  <a:pt x="100" y="6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2" name="Freeform 256"/>
          <p:cNvSpPr>
            <a:spLocks/>
          </p:cNvSpPr>
          <p:nvPr>
            <p:custDataLst>
              <p:tags r:id="rId183"/>
            </p:custDataLst>
          </p:nvPr>
        </p:nvSpPr>
        <p:spPr bwMode="auto">
          <a:xfrm>
            <a:off x="5041900" y="2711252"/>
            <a:ext cx="503238" cy="473075"/>
          </a:xfrm>
          <a:custGeom>
            <a:avLst/>
            <a:gdLst>
              <a:gd name="T0" fmla="*/ 175864703 w 1156"/>
              <a:gd name="T1" fmla="*/ 52772568 h 900"/>
              <a:gd name="T2" fmla="*/ 162788786 w 1156"/>
              <a:gd name="T3" fmla="*/ 44760254 h 900"/>
              <a:gd name="T4" fmla="*/ 146491015 w 1156"/>
              <a:gd name="T5" fmla="*/ 30668927 h 900"/>
              <a:gd name="T6" fmla="*/ 116927523 w 1156"/>
              <a:gd name="T7" fmla="*/ 28734576 h 900"/>
              <a:gd name="T8" fmla="*/ 104419708 w 1156"/>
              <a:gd name="T9" fmla="*/ 42549417 h 900"/>
              <a:gd name="T10" fmla="*/ 95512918 w 1156"/>
              <a:gd name="T11" fmla="*/ 49456837 h 900"/>
              <a:gd name="T12" fmla="*/ 80730955 w 1156"/>
              <a:gd name="T13" fmla="*/ 54430433 h 900"/>
              <a:gd name="T14" fmla="*/ 72582069 w 1156"/>
              <a:gd name="T15" fmla="*/ 54982879 h 900"/>
              <a:gd name="T16" fmla="*/ 67275868 w 1156"/>
              <a:gd name="T17" fmla="*/ 47799498 h 900"/>
              <a:gd name="T18" fmla="*/ 49272485 w 1156"/>
              <a:gd name="T19" fmla="*/ 37576347 h 900"/>
              <a:gd name="T20" fmla="*/ 43208380 w 1156"/>
              <a:gd name="T21" fmla="*/ 23761506 h 900"/>
              <a:gd name="T22" fmla="*/ 41692136 w 1156"/>
              <a:gd name="T23" fmla="*/ 6354974 h 900"/>
              <a:gd name="T24" fmla="*/ 35627596 w 1156"/>
              <a:gd name="T25" fmla="*/ 276486 h 900"/>
              <a:gd name="T26" fmla="*/ 29374124 w 1156"/>
              <a:gd name="T27" fmla="*/ 5802002 h 900"/>
              <a:gd name="T28" fmla="*/ 25773099 w 1156"/>
              <a:gd name="T29" fmla="*/ 18511950 h 900"/>
              <a:gd name="T30" fmla="*/ 14971331 w 1156"/>
              <a:gd name="T31" fmla="*/ 14920260 h 900"/>
              <a:gd name="T32" fmla="*/ 757904 w 1156"/>
              <a:gd name="T33" fmla="*/ 4420623 h 900"/>
              <a:gd name="T34" fmla="*/ 947707 w 1156"/>
              <a:gd name="T35" fmla="*/ 19893329 h 900"/>
              <a:gd name="T36" fmla="*/ 8528056 w 1156"/>
              <a:gd name="T37" fmla="*/ 40339105 h 900"/>
              <a:gd name="T38" fmla="*/ 13834256 w 1156"/>
              <a:gd name="T39" fmla="*/ 56640744 h 900"/>
              <a:gd name="T40" fmla="*/ 25583732 w 1156"/>
              <a:gd name="T41" fmla="*/ 78467899 h 900"/>
              <a:gd name="T42" fmla="*/ 23120216 w 1156"/>
              <a:gd name="T43" fmla="*/ 87309671 h 900"/>
              <a:gd name="T44" fmla="*/ 25204562 w 1156"/>
              <a:gd name="T45" fmla="*/ 102229405 h 900"/>
              <a:gd name="T46" fmla="*/ 35627596 w 1156"/>
              <a:gd name="T47" fmla="*/ 118254558 h 900"/>
              <a:gd name="T48" fmla="*/ 49083118 w 1156"/>
              <a:gd name="T49" fmla="*/ 125990911 h 900"/>
              <a:gd name="T50" fmla="*/ 49083118 w 1156"/>
              <a:gd name="T51" fmla="*/ 144779347 h 900"/>
              <a:gd name="T52" fmla="*/ 63485912 w 1156"/>
              <a:gd name="T53" fmla="*/ 160528014 h 900"/>
              <a:gd name="T54" fmla="*/ 80162418 w 1156"/>
              <a:gd name="T55" fmla="*/ 183460588 h 900"/>
              <a:gd name="T56" fmla="*/ 89259011 w 1156"/>
              <a:gd name="T57" fmla="*/ 198933294 h 900"/>
              <a:gd name="T58" fmla="*/ 95512918 w 1156"/>
              <a:gd name="T59" fmla="*/ 202524984 h 900"/>
              <a:gd name="T60" fmla="*/ 102714097 w 1156"/>
              <a:gd name="T61" fmla="*/ 208603473 h 900"/>
              <a:gd name="T62" fmla="*/ 113326934 w 1156"/>
              <a:gd name="T63" fmla="*/ 217445244 h 900"/>
              <a:gd name="T64" fmla="*/ 129814073 w 1156"/>
              <a:gd name="T65" fmla="*/ 219655556 h 900"/>
              <a:gd name="T66" fmla="*/ 138720863 w 1156"/>
              <a:gd name="T67" fmla="*/ 215510893 h 900"/>
              <a:gd name="T68" fmla="*/ 147628089 w 1156"/>
              <a:gd name="T69" fmla="*/ 211090270 h 900"/>
              <a:gd name="T70" fmla="*/ 151797215 w 1156"/>
              <a:gd name="T71" fmla="*/ 219932042 h 900"/>
              <a:gd name="T72" fmla="*/ 154071363 w 1156"/>
              <a:gd name="T73" fmla="*/ 236786127 h 900"/>
              <a:gd name="T74" fmla="*/ 165631472 w 1156"/>
              <a:gd name="T75" fmla="*/ 241482711 h 900"/>
              <a:gd name="T76" fmla="*/ 191594373 w 1156"/>
              <a:gd name="T77" fmla="*/ 246456306 h 900"/>
              <a:gd name="T78" fmla="*/ 206755071 w 1156"/>
              <a:gd name="T79" fmla="*/ 242864615 h 900"/>
              <a:gd name="T80" fmla="*/ 208270880 w 1156"/>
              <a:gd name="T81" fmla="*/ 229602221 h 900"/>
              <a:gd name="T82" fmla="*/ 219073084 w 1156"/>
              <a:gd name="T83" fmla="*/ 212748135 h 900"/>
              <a:gd name="T84" fmla="*/ 214524787 w 1156"/>
              <a:gd name="T85" fmla="*/ 207222094 h 900"/>
              <a:gd name="T86" fmla="*/ 207702343 w 1156"/>
              <a:gd name="T87" fmla="*/ 195617564 h 900"/>
              <a:gd name="T88" fmla="*/ 195384330 w 1156"/>
              <a:gd name="T89" fmla="*/ 177658586 h 900"/>
              <a:gd name="T90" fmla="*/ 192920815 w 1156"/>
              <a:gd name="T91" fmla="*/ 166606502 h 900"/>
              <a:gd name="T92" fmla="*/ 197847846 w 1156"/>
              <a:gd name="T93" fmla="*/ 154449526 h 900"/>
              <a:gd name="T94" fmla="*/ 198606185 w 1156"/>
              <a:gd name="T95" fmla="*/ 145331794 h 900"/>
              <a:gd name="T96" fmla="*/ 195194963 w 1156"/>
              <a:gd name="T97" fmla="*/ 141463617 h 900"/>
              <a:gd name="T98" fmla="*/ 186287737 w 1156"/>
              <a:gd name="T99" fmla="*/ 140082238 h 900"/>
              <a:gd name="T100" fmla="*/ 180792169 w 1156"/>
              <a:gd name="T101" fmla="*/ 125161978 h 900"/>
              <a:gd name="T102" fmla="*/ 177570314 w 1156"/>
              <a:gd name="T103" fmla="*/ 103058337 h 900"/>
              <a:gd name="T104" fmla="*/ 175106799 w 1156"/>
              <a:gd name="T105" fmla="*/ 98637714 h 900"/>
              <a:gd name="T106" fmla="*/ 178138851 w 1156"/>
              <a:gd name="T107" fmla="*/ 92282740 h 900"/>
              <a:gd name="T108" fmla="*/ 181929244 w 1156"/>
              <a:gd name="T109" fmla="*/ 80954697 h 9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56" h="900">
                <a:moveTo>
                  <a:pt x="963" y="271"/>
                </a:moveTo>
                <a:lnTo>
                  <a:pt x="954" y="252"/>
                </a:lnTo>
                <a:lnTo>
                  <a:pt x="948" y="234"/>
                </a:lnTo>
                <a:lnTo>
                  <a:pt x="941" y="213"/>
                </a:lnTo>
                <a:lnTo>
                  <a:pt x="937" y="191"/>
                </a:lnTo>
                <a:lnTo>
                  <a:pt x="928" y="191"/>
                </a:lnTo>
                <a:lnTo>
                  <a:pt x="920" y="190"/>
                </a:lnTo>
                <a:lnTo>
                  <a:pt x="913" y="189"/>
                </a:lnTo>
                <a:lnTo>
                  <a:pt x="906" y="187"/>
                </a:lnTo>
                <a:lnTo>
                  <a:pt x="893" y="183"/>
                </a:lnTo>
                <a:lnTo>
                  <a:pt x="881" y="177"/>
                </a:lnTo>
                <a:lnTo>
                  <a:pt x="859" y="162"/>
                </a:lnTo>
                <a:lnTo>
                  <a:pt x="839" y="145"/>
                </a:lnTo>
                <a:lnTo>
                  <a:pt x="828" y="137"/>
                </a:lnTo>
                <a:lnTo>
                  <a:pt x="816" y="129"/>
                </a:lnTo>
                <a:lnTo>
                  <a:pt x="803" y="122"/>
                </a:lnTo>
                <a:lnTo>
                  <a:pt x="789" y="116"/>
                </a:lnTo>
                <a:lnTo>
                  <a:pt x="773" y="111"/>
                </a:lnTo>
                <a:lnTo>
                  <a:pt x="755" y="106"/>
                </a:lnTo>
                <a:lnTo>
                  <a:pt x="745" y="105"/>
                </a:lnTo>
                <a:lnTo>
                  <a:pt x="734" y="104"/>
                </a:lnTo>
                <a:lnTo>
                  <a:pt x="723" y="104"/>
                </a:lnTo>
                <a:lnTo>
                  <a:pt x="711" y="104"/>
                </a:lnTo>
                <a:lnTo>
                  <a:pt x="617" y="104"/>
                </a:lnTo>
                <a:lnTo>
                  <a:pt x="609" y="113"/>
                </a:lnTo>
                <a:lnTo>
                  <a:pt x="587" y="129"/>
                </a:lnTo>
                <a:lnTo>
                  <a:pt x="576" y="138"/>
                </a:lnTo>
                <a:lnTo>
                  <a:pt x="565" y="146"/>
                </a:lnTo>
                <a:lnTo>
                  <a:pt x="556" y="152"/>
                </a:lnTo>
                <a:lnTo>
                  <a:pt x="551" y="154"/>
                </a:lnTo>
                <a:lnTo>
                  <a:pt x="542" y="155"/>
                </a:lnTo>
                <a:lnTo>
                  <a:pt x="532" y="157"/>
                </a:lnTo>
                <a:lnTo>
                  <a:pt x="522" y="159"/>
                </a:lnTo>
                <a:lnTo>
                  <a:pt x="512" y="160"/>
                </a:lnTo>
                <a:lnTo>
                  <a:pt x="518" y="173"/>
                </a:lnTo>
                <a:lnTo>
                  <a:pt x="504" y="179"/>
                </a:lnTo>
                <a:lnTo>
                  <a:pt x="490" y="184"/>
                </a:lnTo>
                <a:lnTo>
                  <a:pt x="478" y="188"/>
                </a:lnTo>
                <a:lnTo>
                  <a:pt x="465" y="192"/>
                </a:lnTo>
                <a:lnTo>
                  <a:pt x="453" y="194"/>
                </a:lnTo>
                <a:lnTo>
                  <a:pt x="439" y="196"/>
                </a:lnTo>
                <a:lnTo>
                  <a:pt x="426" y="197"/>
                </a:lnTo>
                <a:lnTo>
                  <a:pt x="412" y="197"/>
                </a:lnTo>
                <a:lnTo>
                  <a:pt x="405" y="198"/>
                </a:lnTo>
                <a:lnTo>
                  <a:pt x="398" y="199"/>
                </a:lnTo>
                <a:lnTo>
                  <a:pt x="393" y="200"/>
                </a:lnTo>
                <a:lnTo>
                  <a:pt x="389" y="200"/>
                </a:lnTo>
                <a:lnTo>
                  <a:pt x="383" y="199"/>
                </a:lnTo>
                <a:lnTo>
                  <a:pt x="379" y="197"/>
                </a:lnTo>
                <a:lnTo>
                  <a:pt x="371" y="194"/>
                </a:lnTo>
                <a:lnTo>
                  <a:pt x="367" y="190"/>
                </a:lnTo>
                <a:lnTo>
                  <a:pt x="363" y="184"/>
                </a:lnTo>
                <a:lnTo>
                  <a:pt x="358" y="179"/>
                </a:lnTo>
                <a:lnTo>
                  <a:pt x="355" y="173"/>
                </a:lnTo>
                <a:lnTo>
                  <a:pt x="351" y="168"/>
                </a:lnTo>
                <a:lnTo>
                  <a:pt x="345" y="163"/>
                </a:lnTo>
                <a:lnTo>
                  <a:pt x="338" y="160"/>
                </a:lnTo>
                <a:lnTo>
                  <a:pt x="316" y="153"/>
                </a:lnTo>
                <a:lnTo>
                  <a:pt x="280" y="142"/>
                </a:lnTo>
                <a:lnTo>
                  <a:pt x="260" y="136"/>
                </a:lnTo>
                <a:lnTo>
                  <a:pt x="244" y="128"/>
                </a:lnTo>
                <a:lnTo>
                  <a:pt x="237" y="124"/>
                </a:lnTo>
                <a:lnTo>
                  <a:pt x="232" y="120"/>
                </a:lnTo>
                <a:lnTo>
                  <a:pt x="228" y="116"/>
                </a:lnTo>
                <a:lnTo>
                  <a:pt x="225" y="111"/>
                </a:lnTo>
                <a:lnTo>
                  <a:pt x="228" y="86"/>
                </a:lnTo>
                <a:lnTo>
                  <a:pt x="228" y="65"/>
                </a:lnTo>
                <a:lnTo>
                  <a:pt x="228" y="56"/>
                </a:lnTo>
                <a:lnTo>
                  <a:pt x="226" y="46"/>
                </a:lnTo>
                <a:lnTo>
                  <a:pt x="224" y="37"/>
                </a:lnTo>
                <a:lnTo>
                  <a:pt x="222" y="30"/>
                </a:lnTo>
                <a:lnTo>
                  <a:pt x="220" y="23"/>
                </a:lnTo>
                <a:lnTo>
                  <a:pt x="217" y="17"/>
                </a:lnTo>
                <a:lnTo>
                  <a:pt x="212" y="12"/>
                </a:lnTo>
                <a:lnTo>
                  <a:pt x="207" y="8"/>
                </a:lnTo>
                <a:lnTo>
                  <a:pt x="201" y="5"/>
                </a:lnTo>
                <a:lnTo>
                  <a:pt x="195" y="2"/>
                </a:lnTo>
                <a:lnTo>
                  <a:pt x="188" y="1"/>
                </a:lnTo>
                <a:lnTo>
                  <a:pt x="179" y="0"/>
                </a:lnTo>
                <a:lnTo>
                  <a:pt x="174" y="1"/>
                </a:lnTo>
                <a:lnTo>
                  <a:pt x="168" y="3"/>
                </a:lnTo>
                <a:lnTo>
                  <a:pt x="164" y="7"/>
                </a:lnTo>
                <a:lnTo>
                  <a:pt x="161" y="11"/>
                </a:lnTo>
                <a:lnTo>
                  <a:pt x="155" y="21"/>
                </a:lnTo>
                <a:lnTo>
                  <a:pt x="151" y="34"/>
                </a:lnTo>
                <a:lnTo>
                  <a:pt x="147" y="46"/>
                </a:lnTo>
                <a:lnTo>
                  <a:pt x="144" y="57"/>
                </a:lnTo>
                <a:lnTo>
                  <a:pt x="142" y="62"/>
                </a:lnTo>
                <a:lnTo>
                  <a:pt x="139" y="65"/>
                </a:lnTo>
                <a:lnTo>
                  <a:pt x="136" y="67"/>
                </a:lnTo>
                <a:lnTo>
                  <a:pt x="133" y="68"/>
                </a:lnTo>
                <a:lnTo>
                  <a:pt x="125" y="68"/>
                </a:lnTo>
                <a:lnTo>
                  <a:pt x="118" y="66"/>
                </a:lnTo>
                <a:lnTo>
                  <a:pt x="109" y="64"/>
                </a:lnTo>
                <a:lnTo>
                  <a:pt x="100" y="62"/>
                </a:lnTo>
                <a:lnTo>
                  <a:pt x="79" y="54"/>
                </a:lnTo>
                <a:lnTo>
                  <a:pt x="58" y="46"/>
                </a:lnTo>
                <a:lnTo>
                  <a:pt x="39" y="38"/>
                </a:lnTo>
                <a:lnTo>
                  <a:pt x="21" y="29"/>
                </a:lnTo>
                <a:lnTo>
                  <a:pt x="15" y="24"/>
                </a:lnTo>
                <a:lnTo>
                  <a:pt x="8" y="20"/>
                </a:lnTo>
                <a:lnTo>
                  <a:pt x="4" y="16"/>
                </a:lnTo>
                <a:lnTo>
                  <a:pt x="0" y="12"/>
                </a:lnTo>
                <a:lnTo>
                  <a:pt x="0" y="25"/>
                </a:lnTo>
                <a:lnTo>
                  <a:pt x="0" y="37"/>
                </a:lnTo>
                <a:lnTo>
                  <a:pt x="0" y="49"/>
                </a:lnTo>
                <a:lnTo>
                  <a:pt x="1" y="62"/>
                </a:lnTo>
                <a:lnTo>
                  <a:pt x="5" y="72"/>
                </a:lnTo>
                <a:lnTo>
                  <a:pt x="7" y="81"/>
                </a:lnTo>
                <a:lnTo>
                  <a:pt x="15" y="96"/>
                </a:lnTo>
                <a:lnTo>
                  <a:pt x="24" y="111"/>
                </a:lnTo>
                <a:lnTo>
                  <a:pt x="33" y="124"/>
                </a:lnTo>
                <a:lnTo>
                  <a:pt x="42" y="138"/>
                </a:lnTo>
                <a:lnTo>
                  <a:pt x="45" y="146"/>
                </a:lnTo>
                <a:lnTo>
                  <a:pt x="49" y="156"/>
                </a:lnTo>
                <a:lnTo>
                  <a:pt x="52" y="167"/>
                </a:lnTo>
                <a:lnTo>
                  <a:pt x="53" y="179"/>
                </a:lnTo>
                <a:lnTo>
                  <a:pt x="60" y="179"/>
                </a:lnTo>
                <a:lnTo>
                  <a:pt x="64" y="190"/>
                </a:lnTo>
                <a:lnTo>
                  <a:pt x="73" y="205"/>
                </a:lnTo>
                <a:lnTo>
                  <a:pt x="83" y="223"/>
                </a:lnTo>
                <a:lnTo>
                  <a:pt x="96" y="241"/>
                </a:lnTo>
                <a:lnTo>
                  <a:pt x="109" y="258"/>
                </a:lnTo>
                <a:lnTo>
                  <a:pt x="122" y="273"/>
                </a:lnTo>
                <a:lnTo>
                  <a:pt x="129" y="280"/>
                </a:lnTo>
                <a:lnTo>
                  <a:pt x="135" y="284"/>
                </a:lnTo>
                <a:lnTo>
                  <a:pt x="141" y="288"/>
                </a:lnTo>
                <a:lnTo>
                  <a:pt x="146" y="290"/>
                </a:lnTo>
                <a:lnTo>
                  <a:pt x="139" y="296"/>
                </a:lnTo>
                <a:lnTo>
                  <a:pt x="130" y="304"/>
                </a:lnTo>
                <a:lnTo>
                  <a:pt x="127" y="310"/>
                </a:lnTo>
                <a:lnTo>
                  <a:pt x="122" y="316"/>
                </a:lnTo>
                <a:lnTo>
                  <a:pt x="120" y="324"/>
                </a:lnTo>
                <a:lnTo>
                  <a:pt x="120" y="332"/>
                </a:lnTo>
                <a:lnTo>
                  <a:pt x="120" y="341"/>
                </a:lnTo>
                <a:lnTo>
                  <a:pt x="123" y="350"/>
                </a:lnTo>
                <a:lnTo>
                  <a:pt x="128" y="360"/>
                </a:lnTo>
                <a:lnTo>
                  <a:pt x="133" y="370"/>
                </a:lnTo>
                <a:lnTo>
                  <a:pt x="140" y="380"/>
                </a:lnTo>
                <a:lnTo>
                  <a:pt x="147" y="391"/>
                </a:lnTo>
                <a:lnTo>
                  <a:pt x="157" y="401"/>
                </a:lnTo>
                <a:lnTo>
                  <a:pt x="167" y="410"/>
                </a:lnTo>
                <a:lnTo>
                  <a:pt x="177" y="420"/>
                </a:lnTo>
                <a:lnTo>
                  <a:pt x="188" y="428"/>
                </a:lnTo>
                <a:lnTo>
                  <a:pt x="200" y="436"/>
                </a:lnTo>
                <a:lnTo>
                  <a:pt x="212" y="442"/>
                </a:lnTo>
                <a:lnTo>
                  <a:pt x="224" y="449"/>
                </a:lnTo>
                <a:lnTo>
                  <a:pt x="236" y="453"/>
                </a:lnTo>
                <a:lnTo>
                  <a:pt x="247" y="455"/>
                </a:lnTo>
                <a:lnTo>
                  <a:pt x="259" y="456"/>
                </a:lnTo>
                <a:lnTo>
                  <a:pt x="260" y="469"/>
                </a:lnTo>
                <a:lnTo>
                  <a:pt x="264" y="483"/>
                </a:lnTo>
                <a:lnTo>
                  <a:pt x="265" y="490"/>
                </a:lnTo>
                <a:lnTo>
                  <a:pt x="265" y="500"/>
                </a:lnTo>
                <a:lnTo>
                  <a:pt x="263" y="511"/>
                </a:lnTo>
                <a:lnTo>
                  <a:pt x="259" y="524"/>
                </a:lnTo>
                <a:lnTo>
                  <a:pt x="305" y="573"/>
                </a:lnTo>
                <a:lnTo>
                  <a:pt x="312" y="574"/>
                </a:lnTo>
                <a:lnTo>
                  <a:pt x="319" y="576"/>
                </a:lnTo>
                <a:lnTo>
                  <a:pt x="324" y="578"/>
                </a:lnTo>
                <a:lnTo>
                  <a:pt x="330" y="580"/>
                </a:lnTo>
                <a:lnTo>
                  <a:pt x="335" y="581"/>
                </a:lnTo>
                <a:lnTo>
                  <a:pt x="342" y="581"/>
                </a:lnTo>
                <a:lnTo>
                  <a:pt x="349" y="578"/>
                </a:lnTo>
                <a:lnTo>
                  <a:pt x="358" y="573"/>
                </a:lnTo>
                <a:lnTo>
                  <a:pt x="372" y="593"/>
                </a:lnTo>
                <a:lnTo>
                  <a:pt x="404" y="639"/>
                </a:lnTo>
                <a:lnTo>
                  <a:pt x="423" y="664"/>
                </a:lnTo>
                <a:lnTo>
                  <a:pt x="439" y="687"/>
                </a:lnTo>
                <a:lnTo>
                  <a:pt x="447" y="697"/>
                </a:lnTo>
                <a:lnTo>
                  <a:pt x="455" y="705"/>
                </a:lnTo>
                <a:lnTo>
                  <a:pt x="460" y="711"/>
                </a:lnTo>
                <a:lnTo>
                  <a:pt x="465" y="714"/>
                </a:lnTo>
                <a:lnTo>
                  <a:pt x="471" y="720"/>
                </a:lnTo>
                <a:lnTo>
                  <a:pt x="479" y="727"/>
                </a:lnTo>
                <a:lnTo>
                  <a:pt x="483" y="729"/>
                </a:lnTo>
                <a:lnTo>
                  <a:pt x="488" y="731"/>
                </a:lnTo>
                <a:lnTo>
                  <a:pt x="493" y="733"/>
                </a:lnTo>
                <a:lnTo>
                  <a:pt x="498" y="733"/>
                </a:lnTo>
                <a:lnTo>
                  <a:pt x="504" y="733"/>
                </a:lnTo>
                <a:lnTo>
                  <a:pt x="512" y="733"/>
                </a:lnTo>
                <a:lnTo>
                  <a:pt x="522" y="733"/>
                </a:lnTo>
                <a:lnTo>
                  <a:pt x="532" y="733"/>
                </a:lnTo>
                <a:lnTo>
                  <a:pt x="533" y="741"/>
                </a:lnTo>
                <a:lnTo>
                  <a:pt x="537" y="748"/>
                </a:lnTo>
                <a:lnTo>
                  <a:pt x="542" y="755"/>
                </a:lnTo>
                <a:lnTo>
                  <a:pt x="547" y="761"/>
                </a:lnTo>
                <a:lnTo>
                  <a:pt x="554" y="766"/>
                </a:lnTo>
                <a:lnTo>
                  <a:pt x="561" y="771"/>
                </a:lnTo>
                <a:lnTo>
                  <a:pt x="570" y="776"/>
                </a:lnTo>
                <a:lnTo>
                  <a:pt x="579" y="781"/>
                </a:lnTo>
                <a:lnTo>
                  <a:pt x="598" y="787"/>
                </a:lnTo>
                <a:lnTo>
                  <a:pt x="616" y="791"/>
                </a:lnTo>
                <a:lnTo>
                  <a:pt x="635" y="794"/>
                </a:lnTo>
                <a:lnTo>
                  <a:pt x="651" y="795"/>
                </a:lnTo>
                <a:lnTo>
                  <a:pt x="663" y="795"/>
                </a:lnTo>
                <a:lnTo>
                  <a:pt x="671" y="795"/>
                </a:lnTo>
                <a:lnTo>
                  <a:pt x="685" y="795"/>
                </a:lnTo>
                <a:lnTo>
                  <a:pt x="700" y="793"/>
                </a:lnTo>
                <a:lnTo>
                  <a:pt x="706" y="792"/>
                </a:lnTo>
                <a:lnTo>
                  <a:pt x="713" y="790"/>
                </a:lnTo>
                <a:lnTo>
                  <a:pt x="718" y="787"/>
                </a:lnTo>
                <a:lnTo>
                  <a:pt x="724" y="783"/>
                </a:lnTo>
                <a:lnTo>
                  <a:pt x="732" y="780"/>
                </a:lnTo>
                <a:lnTo>
                  <a:pt x="742" y="773"/>
                </a:lnTo>
                <a:lnTo>
                  <a:pt x="749" y="769"/>
                </a:lnTo>
                <a:lnTo>
                  <a:pt x="756" y="766"/>
                </a:lnTo>
                <a:lnTo>
                  <a:pt x="763" y="764"/>
                </a:lnTo>
                <a:lnTo>
                  <a:pt x="771" y="764"/>
                </a:lnTo>
                <a:lnTo>
                  <a:pt x="779" y="764"/>
                </a:lnTo>
                <a:lnTo>
                  <a:pt x="785" y="767"/>
                </a:lnTo>
                <a:lnTo>
                  <a:pt x="790" y="771"/>
                </a:lnTo>
                <a:lnTo>
                  <a:pt x="794" y="775"/>
                </a:lnTo>
                <a:lnTo>
                  <a:pt x="796" y="782"/>
                </a:lnTo>
                <a:lnTo>
                  <a:pt x="798" y="789"/>
                </a:lnTo>
                <a:lnTo>
                  <a:pt x="801" y="796"/>
                </a:lnTo>
                <a:lnTo>
                  <a:pt x="802" y="804"/>
                </a:lnTo>
                <a:lnTo>
                  <a:pt x="803" y="820"/>
                </a:lnTo>
                <a:lnTo>
                  <a:pt x="805" y="837"/>
                </a:lnTo>
                <a:lnTo>
                  <a:pt x="807" y="845"/>
                </a:lnTo>
                <a:lnTo>
                  <a:pt x="809" y="851"/>
                </a:lnTo>
                <a:lnTo>
                  <a:pt x="813" y="857"/>
                </a:lnTo>
                <a:lnTo>
                  <a:pt x="817" y="862"/>
                </a:lnTo>
                <a:lnTo>
                  <a:pt x="822" y="865"/>
                </a:lnTo>
                <a:lnTo>
                  <a:pt x="828" y="867"/>
                </a:lnTo>
                <a:lnTo>
                  <a:pt x="838" y="869"/>
                </a:lnTo>
                <a:lnTo>
                  <a:pt x="849" y="871"/>
                </a:lnTo>
                <a:lnTo>
                  <a:pt x="874" y="874"/>
                </a:lnTo>
                <a:lnTo>
                  <a:pt x="897" y="875"/>
                </a:lnTo>
                <a:lnTo>
                  <a:pt x="925" y="876"/>
                </a:lnTo>
                <a:lnTo>
                  <a:pt x="948" y="878"/>
                </a:lnTo>
                <a:lnTo>
                  <a:pt x="970" y="882"/>
                </a:lnTo>
                <a:lnTo>
                  <a:pt x="991" y="887"/>
                </a:lnTo>
                <a:lnTo>
                  <a:pt x="1011" y="892"/>
                </a:lnTo>
                <a:lnTo>
                  <a:pt x="1035" y="896"/>
                </a:lnTo>
                <a:lnTo>
                  <a:pt x="1047" y="898"/>
                </a:lnTo>
                <a:lnTo>
                  <a:pt x="1060" y="899"/>
                </a:lnTo>
                <a:lnTo>
                  <a:pt x="1074" y="900"/>
                </a:lnTo>
                <a:lnTo>
                  <a:pt x="1089" y="900"/>
                </a:lnTo>
                <a:lnTo>
                  <a:pt x="1091" y="879"/>
                </a:lnTo>
                <a:lnTo>
                  <a:pt x="1093" y="865"/>
                </a:lnTo>
                <a:lnTo>
                  <a:pt x="1095" y="854"/>
                </a:lnTo>
                <a:lnTo>
                  <a:pt x="1096" y="844"/>
                </a:lnTo>
                <a:lnTo>
                  <a:pt x="1096" y="840"/>
                </a:lnTo>
                <a:lnTo>
                  <a:pt x="1097" y="836"/>
                </a:lnTo>
                <a:lnTo>
                  <a:pt x="1099" y="831"/>
                </a:lnTo>
                <a:lnTo>
                  <a:pt x="1102" y="827"/>
                </a:lnTo>
                <a:lnTo>
                  <a:pt x="1108" y="820"/>
                </a:lnTo>
                <a:lnTo>
                  <a:pt x="1116" y="814"/>
                </a:lnTo>
                <a:lnTo>
                  <a:pt x="1136" y="802"/>
                </a:lnTo>
                <a:lnTo>
                  <a:pt x="1156" y="789"/>
                </a:lnTo>
                <a:lnTo>
                  <a:pt x="1156" y="770"/>
                </a:lnTo>
                <a:lnTo>
                  <a:pt x="1151" y="769"/>
                </a:lnTo>
                <a:lnTo>
                  <a:pt x="1147" y="768"/>
                </a:lnTo>
                <a:lnTo>
                  <a:pt x="1143" y="766"/>
                </a:lnTo>
                <a:lnTo>
                  <a:pt x="1140" y="764"/>
                </a:lnTo>
                <a:lnTo>
                  <a:pt x="1136" y="758"/>
                </a:lnTo>
                <a:lnTo>
                  <a:pt x="1132" y="750"/>
                </a:lnTo>
                <a:lnTo>
                  <a:pt x="1130" y="734"/>
                </a:lnTo>
                <a:lnTo>
                  <a:pt x="1129" y="720"/>
                </a:lnTo>
                <a:lnTo>
                  <a:pt x="1121" y="719"/>
                </a:lnTo>
                <a:lnTo>
                  <a:pt x="1114" y="717"/>
                </a:lnTo>
                <a:lnTo>
                  <a:pt x="1105" y="713"/>
                </a:lnTo>
                <a:lnTo>
                  <a:pt x="1096" y="708"/>
                </a:lnTo>
                <a:lnTo>
                  <a:pt x="1087" y="701"/>
                </a:lnTo>
                <a:lnTo>
                  <a:pt x="1077" y="694"/>
                </a:lnTo>
                <a:lnTo>
                  <a:pt x="1069" y="686"/>
                </a:lnTo>
                <a:lnTo>
                  <a:pt x="1061" y="678"/>
                </a:lnTo>
                <a:lnTo>
                  <a:pt x="1044" y="660"/>
                </a:lnTo>
                <a:lnTo>
                  <a:pt x="1031" y="643"/>
                </a:lnTo>
                <a:lnTo>
                  <a:pt x="1026" y="635"/>
                </a:lnTo>
                <a:lnTo>
                  <a:pt x="1021" y="628"/>
                </a:lnTo>
                <a:lnTo>
                  <a:pt x="1018" y="622"/>
                </a:lnTo>
                <a:lnTo>
                  <a:pt x="1016" y="616"/>
                </a:lnTo>
                <a:lnTo>
                  <a:pt x="1017" y="609"/>
                </a:lnTo>
                <a:lnTo>
                  <a:pt x="1018" y="603"/>
                </a:lnTo>
                <a:lnTo>
                  <a:pt x="1019" y="598"/>
                </a:lnTo>
                <a:lnTo>
                  <a:pt x="1021" y="593"/>
                </a:lnTo>
                <a:lnTo>
                  <a:pt x="1027" y="584"/>
                </a:lnTo>
                <a:lnTo>
                  <a:pt x="1033" y="576"/>
                </a:lnTo>
                <a:lnTo>
                  <a:pt x="1039" y="568"/>
                </a:lnTo>
                <a:lnTo>
                  <a:pt x="1044" y="559"/>
                </a:lnTo>
                <a:lnTo>
                  <a:pt x="1047" y="553"/>
                </a:lnTo>
                <a:lnTo>
                  <a:pt x="1048" y="548"/>
                </a:lnTo>
                <a:lnTo>
                  <a:pt x="1049" y="542"/>
                </a:lnTo>
                <a:lnTo>
                  <a:pt x="1050" y="536"/>
                </a:lnTo>
                <a:lnTo>
                  <a:pt x="1049" y="531"/>
                </a:lnTo>
                <a:lnTo>
                  <a:pt x="1048" y="526"/>
                </a:lnTo>
                <a:lnTo>
                  <a:pt x="1047" y="522"/>
                </a:lnTo>
                <a:lnTo>
                  <a:pt x="1044" y="519"/>
                </a:lnTo>
                <a:lnTo>
                  <a:pt x="1041" y="517"/>
                </a:lnTo>
                <a:lnTo>
                  <a:pt x="1038" y="515"/>
                </a:lnTo>
                <a:lnTo>
                  <a:pt x="1035" y="513"/>
                </a:lnTo>
                <a:lnTo>
                  <a:pt x="1030" y="512"/>
                </a:lnTo>
                <a:lnTo>
                  <a:pt x="1013" y="511"/>
                </a:lnTo>
                <a:lnTo>
                  <a:pt x="996" y="512"/>
                </a:lnTo>
                <a:lnTo>
                  <a:pt x="993" y="511"/>
                </a:lnTo>
                <a:lnTo>
                  <a:pt x="990" y="510"/>
                </a:lnTo>
                <a:lnTo>
                  <a:pt x="986" y="509"/>
                </a:lnTo>
                <a:lnTo>
                  <a:pt x="983" y="507"/>
                </a:lnTo>
                <a:lnTo>
                  <a:pt x="976" y="501"/>
                </a:lnTo>
                <a:lnTo>
                  <a:pt x="971" y="493"/>
                </a:lnTo>
                <a:lnTo>
                  <a:pt x="966" y="485"/>
                </a:lnTo>
                <a:lnTo>
                  <a:pt x="962" y="475"/>
                </a:lnTo>
                <a:lnTo>
                  <a:pt x="958" y="464"/>
                </a:lnTo>
                <a:lnTo>
                  <a:pt x="954" y="453"/>
                </a:lnTo>
                <a:lnTo>
                  <a:pt x="950" y="429"/>
                </a:lnTo>
                <a:lnTo>
                  <a:pt x="946" y="407"/>
                </a:lnTo>
                <a:lnTo>
                  <a:pt x="943" y="389"/>
                </a:lnTo>
                <a:lnTo>
                  <a:pt x="943" y="375"/>
                </a:lnTo>
                <a:lnTo>
                  <a:pt x="940" y="375"/>
                </a:lnTo>
                <a:lnTo>
                  <a:pt x="937" y="373"/>
                </a:lnTo>
                <a:lnTo>
                  <a:pt x="934" y="371"/>
                </a:lnTo>
                <a:lnTo>
                  <a:pt x="931" y="369"/>
                </a:lnTo>
                <a:lnTo>
                  <a:pt x="928" y="366"/>
                </a:lnTo>
                <a:lnTo>
                  <a:pt x="926" y="363"/>
                </a:lnTo>
                <a:lnTo>
                  <a:pt x="924" y="360"/>
                </a:lnTo>
                <a:lnTo>
                  <a:pt x="924" y="357"/>
                </a:lnTo>
                <a:lnTo>
                  <a:pt x="924" y="354"/>
                </a:lnTo>
                <a:lnTo>
                  <a:pt x="925" y="351"/>
                </a:lnTo>
                <a:lnTo>
                  <a:pt x="926" y="348"/>
                </a:lnTo>
                <a:lnTo>
                  <a:pt x="928" y="345"/>
                </a:lnTo>
                <a:lnTo>
                  <a:pt x="934" y="339"/>
                </a:lnTo>
                <a:lnTo>
                  <a:pt x="940" y="334"/>
                </a:lnTo>
                <a:lnTo>
                  <a:pt x="946" y="328"/>
                </a:lnTo>
                <a:lnTo>
                  <a:pt x="951" y="323"/>
                </a:lnTo>
                <a:lnTo>
                  <a:pt x="955" y="318"/>
                </a:lnTo>
                <a:lnTo>
                  <a:pt x="957" y="314"/>
                </a:lnTo>
                <a:lnTo>
                  <a:pt x="958" y="301"/>
                </a:lnTo>
                <a:lnTo>
                  <a:pt x="960" y="293"/>
                </a:lnTo>
                <a:lnTo>
                  <a:pt x="962" y="285"/>
                </a:lnTo>
                <a:lnTo>
                  <a:pt x="963" y="27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3" name="Freeform 257"/>
          <p:cNvSpPr>
            <a:spLocks/>
          </p:cNvSpPr>
          <p:nvPr>
            <p:custDataLst>
              <p:tags r:id="rId184"/>
            </p:custDataLst>
          </p:nvPr>
        </p:nvSpPr>
        <p:spPr bwMode="auto">
          <a:xfrm>
            <a:off x="5065713" y="3368477"/>
            <a:ext cx="247650" cy="228600"/>
          </a:xfrm>
          <a:custGeom>
            <a:avLst/>
            <a:gdLst>
              <a:gd name="T0" fmla="*/ 2147483647 w 571"/>
              <a:gd name="T1" fmla="*/ 2147483647 h 443"/>
              <a:gd name="T2" fmla="*/ 2147483647 w 571"/>
              <a:gd name="T3" fmla="*/ 2147483647 h 443"/>
              <a:gd name="T4" fmla="*/ 2147483647 w 571"/>
              <a:gd name="T5" fmla="*/ 2147483647 h 443"/>
              <a:gd name="T6" fmla="*/ 2147483647 w 571"/>
              <a:gd name="T7" fmla="*/ 2147483647 h 443"/>
              <a:gd name="T8" fmla="*/ 2147483647 w 571"/>
              <a:gd name="T9" fmla="*/ 2147483647 h 443"/>
              <a:gd name="T10" fmla="*/ 2147483647 w 571"/>
              <a:gd name="T11" fmla="*/ 2147483647 h 443"/>
              <a:gd name="T12" fmla="*/ 2147483647 w 571"/>
              <a:gd name="T13" fmla="*/ 2147483647 h 443"/>
              <a:gd name="T14" fmla="*/ 2147483647 w 571"/>
              <a:gd name="T15" fmla="*/ 2147483647 h 443"/>
              <a:gd name="T16" fmla="*/ 2147483647 w 571"/>
              <a:gd name="T17" fmla="*/ 2147483647 h 443"/>
              <a:gd name="T18" fmla="*/ 2147483647 w 571"/>
              <a:gd name="T19" fmla="*/ 2147483647 h 443"/>
              <a:gd name="T20" fmla="*/ 2147483647 w 571"/>
              <a:gd name="T21" fmla="*/ 2147483647 h 443"/>
              <a:gd name="T22" fmla="*/ 2147483647 w 571"/>
              <a:gd name="T23" fmla="*/ 2147483647 h 443"/>
              <a:gd name="T24" fmla="*/ 2147483647 w 571"/>
              <a:gd name="T25" fmla="*/ 2147483647 h 443"/>
              <a:gd name="T26" fmla="*/ 2147483647 w 571"/>
              <a:gd name="T27" fmla="*/ 2147483647 h 443"/>
              <a:gd name="T28" fmla="*/ 2147483647 w 571"/>
              <a:gd name="T29" fmla="*/ 2147483647 h 443"/>
              <a:gd name="T30" fmla="*/ 2147483647 w 571"/>
              <a:gd name="T31" fmla="*/ 2147483647 h 443"/>
              <a:gd name="T32" fmla="*/ 2147483647 w 571"/>
              <a:gd name="T33" fmla="*/ 2147483647 h 443"/>
              <a:gd name="T34" fmla="*/ 2147483647 w 571"/>
              <a:gd name="T35" fmla="*/ 2147483647 h 443"/>
              <a:gd name="T36" fmla="*/ 2147483647 w 571"/>
              <a:gd name="T37" fmla="*/ 2147483647 h 443"/>
              <a:gd name="T38" fmla="*/ 2147483647 w 571"/>
              <a:gd name="T39" fmla="*/ 2147483647 h 443"/>
              <a:gd name="T40" fmla="*/ 2147483647 w 571"/>
              <a:gd name="T41" fmla="*/ 2147483647 h 443"/>
              <a:gd name="T42" fmla="*/ 2147483647 w 571"/>
              <a:gd name="T43" fmla="*/ 2147483647 h 443"/>
              <a:gd name="T44" fmla="*/ 2147483647 w 571"/>
              <a:gd name="T45" fmla="*/ 2147483647 h 443"/>
              <a:gd name="T46" fmla="*/ 2147483647 w 571"/>
              <a:gd name="T47" fmla="*/ 2147483647 h 443"/>
              <a:gd name="T48" fmla="*/ 2147483647 w 571"/>
              <a:gd name="T49" fmla="*/ 2147483647 h 443"/>
              <a:gd name="T50" fmla="*/ 2147483647 w 571"/>
              <a:gd name="T51" fmla="*/ 2147483647 h 443"/>
              <a:gd name="T52" fmla="*/ 2147483647 w 571"/>
              <a:gd name="T53" fmla="*/ 2147483647 h 443"/>
              <a:gd name="T54" fmla="*/ 2147483647 w 571"/>
              <a:gd name="T55" fmla="*/ 2147483647 h 443"/>
              <a:gd name="T56" fmla="*/ 2147483647 w 571"/>
              <a:gd name="T57" fmla="*/ 2147483647 h 443"/>
              <a:gd name="T58" fmla="*/ 2147483647 w 571"/>
              <a:gd name="T59" fmla="*/ 2147483647 h 443"/>
              <a:gd name="T60" fmla="*/ 2147483647 w 571"/>
              <a:gd name="T61" fmla="*/ 2147483647 h 443"/>
              <a:gd name="T62" fmla="*/ 2147483647 w 571"/>
              <a:gd name="T63" fmla="*/ 2147483647 h 443"/>
              <a:gd name="T64" fmla="*/ 2147483647 w 571"/>
              <a:gd name="T65" fmla="*/ 2147483647 h 443"/>
              <a:gd name="T66" fmla="*/ 2147483647 w 571"/>
              <a:gd name="T67" fmla="*/ 2147483647 h 443"/>
              <a:gd name="T68" fmla="*/ 2147483647 w 571"/>
              <a:gd name="T69" fmla="*/ 2147483647 h 443"/>
              <a:gd name="T70" fmla="*/ 2147483647 w 571"/>
              <a:gd name="T71" fmla="*/ 2147483647 h 443"/>
              <a:gd name="T72" fmla="*/ 2147483647 w 571"/>
              <a:gd name="T73" fmla="*/ 2147483647 h 443"/>
              <a:gd name="T74" fmla="*/ 2147483647 w 571"/>
              <a:gd name="T75" fmla="*/ 2147483647 h 443"/>
              <a:gd name="T76" fmla="*/ 2147483647 w 571"/>
              <a:gd name="T77" fmla="*/ 2147483647 h 443"/>
              <a:gd name="T78" fmla="*/ 2147483647 w 571"/>
              <a:gd name="T79" fmla="*/ 2147483647 h 443"/>
              <a:gd name="T80" fmla="*/ 2147483647 w 571"/>
              <a:gd name="T81" fmla="*/ 2147483647 h 443"/>
              <a:gd name="T82" fmla="*/ 0 w 571"/>
              <a:gd name="T83" fmla="*/ 2147483647 h 44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71" h="443">
                <a:moveTo>
                  <a:pt x="0" y="196"/>
                </a:moveTo>
                <a:lnTo>
                  <a:pt x="26" y="190"/>
                </a:lnTo>
                <a:lnTo>
                  <a:pt x="33" y="184"/>
                </a:lnTo>
                <a:lnTo>
                  <a:pt x="37" y="177"/>
                </a:lnTo>
                <a:lnTo>
                  <a:pt x="39" y="171"/>
                </a:lnTo>
                <a:lnTo>
                  <a:pt x="41" y="164"/>
                </a:lnTo>
                <a:lnTo>
                  <a:pt x="41" y="149"/>
                </a:lnTo>
                <a:lnTo>
                  <a:pt x="39" y="129"/>
                </a:lnTo>
                <a:lnTo>
                  <a:pt x="41" y="124"/>
                </a:lnTo>
                <a:lnTo>
                  <a:pt x="44" y="120"/>
                </a:lnTo>
                <a:lnTo>
                  <a:pt x="49" y="116"/>
                </a:lnTo>
                <a:lnTo>
                  <a:pt x="55" y="112"/>
                </a:lnTo>
                <a:lnTo>
                  <a:pt x="61" y="109"/>
                </a:lnTo>
                <a:lnTo>
                  <a:pt x="68" y="107"/>
                </a:lnTo>
                <a:lnTo>
                  <a:pt x="75" y="105"/>
                </a:lnTo>
                <a:lnTo>
                  <a:pt x="80" y="104"/>
                </a:lnTo>
                <a:lnTo>
                  <a:pt x="92" y="105"/>
                </a:lnTo>
                <a:lnTo>
                  <a:pt x="103" y="106"/>
                </a:lnTo>
                <a:lnTo>
                  <a:pt x="114" y="107"/>
                </a:lnTo>
                <a:lnTo>
                  <a:pt x="124" y="109"/>
                </a:lnTo>
                <a:lnTo>
                  <a:pt x="142" y="113"/>
                </a:lnTo>
                <a:lnTo>
                  <a:pt x="158" y="120"/>
                </a:lnTo>
                <a:lnTo>
                  <a:pt x="172" y="127"/>
                </a:lnTo>
                <a:lnTo>
                  <a:pt x="184" y="135"/>
                </a:lnTo>
                <a:lnTo>
                  <a:pt x="195" y="145"/>
                </a:lnTo>
                <a:lnTo>
                  <a:pt x="206" y="154"/>
                </a:lnTo>
                <a:lnTo>
                  <a:pt x="227" y="127"/>
                </a:lnTo>
                <a:lnTo>
                  <a:pt x="254" y="92"/>
                </a:lnTo>
                <a:lnTo>
                  <a:pt x="276" y="62"/>
                </a:lnTo>
                <a:lnTo>
                  <a:pt x="285" y="49"/>
                </a:lnTo>
                <a:lnTo>
                  <a:pt x="538" y="0"/>
                </a:lnTo>
                <a:lnTo>
                  <a:pt x="538" y="43"/>
                </a:lnTo>
                <a:lnTo>
                  <a:pt x="548" y="60"/>
                </a:lnTo>
                <a:lnTo>
                  <a:pt x="557" y="78"/>
                </a:lnTo>
                <a:lnTo>
                  <a:pt x="560" y="87"/>
                </a:lnTo>
                <a:lnTo>
                  <a:pt x="562" y="98"/>
                </a:lnTo>
                <a:lnTo>
                  <a:pt x="564" y="110"/>
                </a:lnTo>
                <a:lnTo>
                  <a:pt x="564" y="123"/>
                </a:lnTo>
                <a:lnTo>
                  <a:pt x="565" y="136"/>
                </a:lnTo>
                <a:lnTo>
                  <a:pt x="568" y="151"/>
                </a:lnTo>
                <a:lnTo>
                  <a:pt x="570" y="164"/>
                </a:lnTo>
                <a:lnTo>
                  <a:pt x="571" y="178"/>
                </a:lnTo>
                <a:lnTo>
                  <a:pt x="568" y="180"/>
                </a:lnTo>
                <a:lnTo>
                  <a:pt x="564" y="180"/>
                </a:lnTo>
                <a:lnTo>
                  <a:pt x="563" y="179"/>
                </a:lnTo>
                <a:lnTo>
                  <a:pt x="562" y="179"/>
                </a:lnTo>
                <a:lnTo>
                  <a:pt x="561" y="179"/>
                </a:lnTo>
                <a:lnTo>
                  <a:pt x="558" y="184"/>
                </a:lnTo>
                <a:lnTo>
                  <a:pt x="553" y="196"/>
                </a:lnTo>
                <a:lnTo>
                  <a:pt x="548" y="207"/>
                </a:lnTo>
                <a:lnTo>
                  <a:pt x="541" y="217"/>
                </a:lnTo>
                <a:lnTo>
                  <a:pt x="534" y="225"/>
                </a:lnTo>
                <a:lnTo>
                  <a:pt x="525" y="232"/>
                </a:lnTo>
                <a:lnTo>
                  <a:pt x="515" y="239"/>
                </a:lnTo>
                <a:lnTo>
                  <a:pt x="505" y="244"/>
                </a:lnTo>
                <a:lnTo>
                  <a:pt x="494" y="249"/>
                </a:lnTo>
                <a:lnTo>
                  <a:pt x="449" y="267"/>
                </a:lnTo>
                <a:lnTo>
                  <a:pt x="405" y="283"/>
                </a:lnTo>
                <a:lnTo>
                  <a:pt x="374" y="296"/>
                </a:lnTo>
                <a:lnTo>
                  <a:pt x="347" y="307"/>
                </a:lnTo>
                <a:lnTo>
                  <a:pt x="321" y="318"/>
                </a:lnTo>
                <a:lnTo>
                  <a:pt x="295" y="328"/>
                </a:lnTo>
                <a:lnTo>
                  <a:pt x="270" y="337"/>
                </a:lnTo>
                <a:lnTo>
                  <a:pt x="245" y="345"/>
                </a:lnTo>
                <a:lnTo>
                  <a:pt x="216" y="354"/>
                </a:lnTo>
                <a:lnTo>
                  <a:pt x="186" y="363"/>
                </a:lnTo>
                <a:lnTo>
                  <a:pt x="177" y="366"/>
                </a:lnTo>
                <a:lnTo>
                  <a:pt x="167" y="371"/>
                </a:lnTo>
                <a:lnTo>
                  <a:pt x="158" y="376"/>
                </a:lnTo>
                <a:lnTo>
                  <a:pt x="149" y="381"/>
                </a:lnTo>
                <a:lnTo>
                  <a:pt x="134" y="392"/>
                </a:lnTo>
                <a:lnTo>
                  <a:pt x="119" y="403"/>
                </a:lnTo>
                <a:lnTo>
                  <a:pt x="105" y="414"/>
                </a:lnTo>
                <a:lnTo>
                  <a:pt x="92" y="426"/>
                </a:lnTo>
                <a:lnTo>
                  <a:pt x="79" y="435"/>
                </a:lnTo>
                <a:lnTo>
                  <a:pt x="67" y="443"/>
                </a:lnTo>
                <a:lnTo>
                  <a:pt x="58" y="410"/>
                </a:lnTo>
                <a:lnTo>
                  <a:pt x="50" y="378"/>
                </a:lnTo>
                <a:lnTo>
                  <a:pt x="42" y="345"/>
                </a:lnTo>
                <a:lnTo>
                  <a:pt x="33" y="313"/>
                </a:lnTo>
                <a:lnTo>
                  <a:pt x="24" y="282"/>
                </a:lnTo>
                <a:lnTo>
                  <a:pt x="16" y="251"/>
                </a:lnTo>
                <a:lnTo>
                  <a:pt x="8" y="223"/>
                </a:lnTo>
                <a:lnTo>
                  <a:pt x="0" y="19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4" name="Freeform 258"/>
          <p:cNvSpPr>
            <a:spLocks/>
          </p:cNvSpPr>
          <p:nvPr>
            <p:custDataLst>
              <p:tags r:id="rId185"/>
            </p:custDataLst>
          </p:nvPr>
        </p:nvSpPr>
        <p:spPr bwMode="auto">
          <a:xfrm>
            <a:off x="5260975" y="3143052"/>
            <a:ext cx="120650" cy="120650"/>
          </a:xfrm>
          <a:custGeom>
            <a:avLst/>
            <a:gdLst>
              <a:gd name="T0" fmla="*/ 0 w 286"/>
              <a:gd name="T1" fmla="*/ 2147483647 h 228"/>
              <a:gd name="T2" fmla="*/ 2147483647 w 286"/>
              <a:gd name="T3" fmla="*/ 2147483647 h 228"/>
              <a:gd name="T4" fmla="*/ 2147483647 w 286"/>
              <a:gd name="T5" fmla="*/ 2147483647 h 228"/>
              <a:gd name="T6" fmla="*/ 2147483647 w 286"/>
              <a:gd name="T7" fmla="*/ 2147483647 h 228"/>
              <a:gd name="T8" fmla="*/ 2147483647 w 286"/>
              <a:gd name="T9" fmla="*/ 2147483647 h 228"/>
              <a:gd name="T10" fmla="*/ 2147483647 w 286"/>
              <a:gd name="T11" fmla="*/ 2147483647 h 228"/>
              <a:gd name="T12" fmla="*/ 2147483647 w 286"/>
              <a:gd name="T13" fmla="*/ 2147483647 h 228"/>
              <a:gd name="T14" fmla="*/ 2147483647 w 286"/>
              <a:gd name="T15" fmla="*/ 2147483647 h 228"/>
              <a:gd name="T16" fmla="*/ 2147483647 w 286"/>
              <a:gd name="T17" fmla="*/ 2147483647 h 228"/>
              <a:gd name="T18" fmla="*/ 2147483647 w 286"/>
              <a:gd name="T19" fmla="*/ 2147483647 h 228"/>
              <a:gd name="T20" fmla="*/ 2147483647 w 286"/>
              <a:gd name="T21" fmla="*/ 2147483647 h 228"/>
              <a:gd name="T22" fmla="*/ 2147483647 w 286"/>
              <a:gd name="T23" fmla="*/ 2147483647 h 228"/>
              <a:gd name="T24" fmla="*/ 2147483647 w 286"/>
              <a:gd name="T25" fmla="*/ 2147483647 h 228"/>
              <a:gd name="T26" fmla="*/ 2147483647 w 286"/>
              <a:gd name="T27" fmla="*/ 2147483647 h 228"/>
              <a:gd name="T28" fmla="*/ 2147483647 w 286"/>
              <a:gd name="T29" fmla="*/ 2147483647 h 228"/>
              <a:gd name="T30" fmla="*/ 2147483647 w 286"/>
              <a:gd name="T31" fmla="*/ 2147483647 h 228"/>
              <a:gd name="T32" fmla="*/ 2147483647 w 286"/>
              <a:gd name="T33" fmla="*/ 2147483647 h 228"/>
              <a:gd name="T34" fmla="*/ 2147483647 w 286"/>
              <a:gd name="T35" fmla="*/ 2147483647 h 228"/>
              <a:gd name="T36" fmla="*/ 2147483647 w 286"/>
              <a:gd name="T37" fmla="*/ 2147483647 h 228"/>
              <a:gd name="T38" fmla="*/ 2147483647 w 286"/>
              <a:gd name="T39" fmla="*/ 2147483647 h 228"/>
              <a:gd name="T40" fmla="*/ 2147483647 w 286"/>
              <a:gd name="T41" fmla="*/ 2147483647 h 228"/>
              <a:gd name="T42" fmla="*/ 2147483647 w 286"/>
              <a:gd name="T43" fmla="*/ 2147483647 h 228"/>
              <a:gd name="T44" fmla="*/ 2147483647 w 286"/>
              <a:gd name="T45" fmla="*/ 2147483647 h 228"/>
              <a:gd name="T46" fmla="*/ 2147483647 w 286"/>
              <a:gd name="T47" fmla="*/ 2147483647 h 228"/>
              <a:gd name="T48" fmla="*/ 2147483647 w 286"/>
              <a:gd name="T49" fmla="*/ 2147483647 h 228"/>
              <a:gd name="T50" fmla="*/ 2147483647 w 286"/>
              <a:gd name="T51" fmla="*/ 2147483647 h 228"/>
              <a:gd name="T52" fmla="*/ 2147483647 w 286"/>
              <a:gd name="T53" fmla="*/ 2147483647 h 228"/>
              <a:gd name="T54" fmla="*/ 2147483647 w 286"/>
              <a:gd name="T55" fmla="*/ 2147483647 h 228"/>
              <a:gd name="T56" fmla="*/ 2147483647 w 286"/>
              <a:gd name="T57" fmla="*/ 0 h 228"/>
              <a:gd name="T58" fmla="*/ 2147483647 w 286"/>
              <a:gd name="T59" fmla="*/ 2147483647 h 228"/>
              <a:gd name="T60" fmla="*/ 2147483647 w 286"/>
              <a:gd name="T61" fmla="*/ 2147483647 h 228"/>
              <a:gd name="T62" fmla="*/ 2147483647 w 286"/>
              <a:gd name="T63" fmla="*/ 2147483647 h 228"/>
              <a:gd name="T64" fmla="*/ 2147483647 w 286"/>
              <a:gd name="T65" fmla="*/ 2147483647 h 228"/>
              <a:gd name="T66" fmla="*/ 2147483647 w 286"/>
              <a:gd name="T67" fmla="*/ 2147483647 h 228"/>
              <a:gd name="T68" fmla="*/ 2147483647 w 286"/>
              <a:gd name="T69" fmla="*/ 2147483647 h 228"/>
              <a:gd name="T70" fmla="*/ 2147483647 w 286"/>
              <a:gd name="T71" fmla="*/ 2147483647 h 228"/>
              <a:gd name="T72" fmla="*/ 2147483647 w 286"/>
              <a:gd name="T73" fmla="*/ 2147483647 h 228"/>
              <a:gd name="T74" fmla="*/ 2147483647 w 286"/>
              <a:gd name="T75" fmla="*/ 2147483647 h 228"/>
              <a:gd name="T76" fmla="*/ 0 w 286"/>
              <a:gd name="T77" fmla="*/ 2147483647 h 22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86" h="228">
                <a:moveTo>
                  <a:pt x="0" y="111"/>
                </a:moveTo>
                <a:lnTo>
                  <a:pt x="4" y="109"/>
                </a:lnTo>
                <a:lnTo>
                  <a:pt x="7" y="109"/>
                </a:lnTo>
                <a:lnTo>
                  <a:pt x="10" y="110"/>
                </a:lnTo>
                <a:lnTo>
                  <a:pt x="11" y="111"/>
                </a:lnTo>
                <a:lnTo>
                  <a:pt x="12" y="117"/>
                </a:lnTo>
                <a:lnTo>
                  <a:pt x="13" y="123"/>
                </a:lnTo>
                <a:lnTo>
                  <a:pt x="14" y="128"/>
                </a:lnTo>
                <a:lnTo>
                  <a:pt x="16" y="131"/>
                </a:lnTo>
                <a:lnTo>
                  <a:pt x="19" y="134"/>
                </a:lnTo>
                <a:lnTo>
                  <a:pt x="24" y="136"/>
                </a:lnTo>
                <a:lnTo>
                  <a:pt x="29" y="137"/>
                </a:lnTo>
                <a:lnTo>
                  <a:pt x="37" y="138"/>
                </a:lnTo>
                <a:lnTo>
                  <a:pt x="48" y="138"/>
                </a:lnTo>
                <a:lnTo>
                  <a:pt x="60" y="136"/>
                </a:lnTo>
                <a:lnTo>
                  <a:pt x="98" y="130"/>
                </a:lnTo>
                <a:lnTo>
                  <a:pt x="129" y="122"/>
                </a:lnTo>
                <a:lnTo>
                  <a:pt x="143" y="118"/>
                </a:lnTo>
                <a:lnTo>
                  <a:pt x="156" y="114"/>
                </a:lnTo>
                <a:lnTo>
                  <a:pt x="167" y="109"/>
                </a:lnTo>
                <a:lnTo>
                  <a:pt x="178" y="103"/>
                </a:lnTo>
                <a:lnTo>
                  <a:pt x="188" y="96"/>
                </a:lnTo>
                <a:lnTo>
                  <a:pt x="198" y="87"/>
                </a:lnTo>
                <a:lnTo>
                  <a:pt x="208" y="78"/>
                </a:lnTo>
                <a:lnTo>
                  <a:pt x="219" y="65"/>
                </a:lnTo>
                <a:lnTo>
                  <a:pt x="229" y="52"/>
                </a:lnTo>
                <a:lnTo>
                  <a:pt x="241" y="37"/>
                </a:lnTo>
                <a:lnTo>
                  <a:pt x="253" y="20"/>
                </a:lnTo>
                <a:lnTo>
                  <a:pt x="266" y="0"/>
                </a:lnTo>
                <a:lnTo>
                  <a:pt x="270" y="7"/>
                </a:lnTo>
                <a:lnTo>
                  <a:pt x="274" y="13"/>
                </a:lnTo>
                <a:lnTo>
                  <a:pt x="276" y="20"/>
                </a:lnTo>
                <a:lnTo>
                  <a:pt x="279" y="27"/>
                </a:lnTo>
                <a:lnTo>
                  <a:pt x="282" y="42"/>
                </a:lnTo>
                <a:lnTo>
                  <a:pt x="286" y="62"/>
                </a:lnTo>
                <a:lnTo>
                  <a:pt x="246" y="198"/>
                </a:lnTo>
                <a:lnTo>
                  <a:pt x="226" y="228"/>
                </a:lnTo>
                <a:lnTo>
                  <a:pt x="53" y="210"/>
                </a:lnTo>
                <a:lnTo>
                  <a:pt x="0" y="11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5" name="Freeform 259"/>
          <p:cNvSpPr>
            <a:spLocks/>
          </p:cNvSpPr>
          <p:nvPr>
            <p:custDataLst>
              <p:tags r:id="rId186"/>
            </p:custDataLst>
          </p:nvPr>
        </p:nvSpPr>
        <p:spPr bwMode="auto">
          <a:xfrm>
            <a:off x="4948238" y="2795389"/>
            <a:ext cx="222250" cy="263525"/>
          </a:xfrm>
          <a:custGeom>
            <a:avLst/>
            <a:gdLst>
              <a:gd name="T0" fmla="*/ 2147483647 w 524"/>
              <a:gd name="T1" fmla="*/ 2147483647 h 505"/>
              <a:gd name="T2" fmla="*/ 2147483647 w 524"/>
              <a:gd name="T3" fmla="*/ 2147483647 h 505"/>
              <a:gd name="T4" fmla="*/ 2147483647 w 524"/>
              <a:gd name="T5" fmla="*/ 2147483647 h 505"/>
              <a:gd name="T6" fmla="*/ 2147483647 w 524"/>
              <a:gd name="T7" fmla="*/ 2147483647 h 505"/>
              <a:gd name="T8" fmla="*/ 2147483647 w 524"/>
              <a:gd name="T9" fmla="*/ 2147483647 h 505"/>
              <a:gd name="T10" fmla="*/ 2147483647 w 524"/>
              <a:gd name="T11" fmla="*/ 2147483647 h 505"/>
              <a:gd name="T12" fmla="*/ 2147483647 w 524"/>
              <a:gd name="T13" fmla="*/ 2147483647 h 505"/>
              <a:gd name="T14" fmla="*/ 2147483647 w 524"/>
              <a:gd name="T15" fmla="*/ 2147483647 h 505"/>
              <a:gd name="T16" fmla="*/ 2147483647 w 524"/>
              <a:gd name="T17" fmla="*/ 2147483647 h 505"/>
              <a:gd name="T18" fmla="*/ 2147483647 w 524"/>
              <a:gd name="T19" fmla="*/ 2147483647 h 505"/>
              <a:gd name="T20" fmla="*/ 2147483647 w 524"/>
              <a:gd name="T21" fmla="*/ 2147483647 h 505"/>
              <a:gd name="T22" fmla="*/ 2147483647 w 524"/>
              <a:gd name="T23" fmla="*/ 2147483647 h 505"/>
              <a:gd name="T24" fmla="*/ 2147483647 w 524"/>
              <a:gd name="T25" fmla="*/ 2147483647 h 505"/>
              <a:gd name="T26" fmla="*/ 2147483647 w 524"/>
              <a:gd name="T27" fmla="*/ 2147483647 h 505"/>
              <a:gd name="T28" fmla="*/ 2147483647 w 524"/>
              <a:gd name="T29" fmla="*/ 2147483647 h 505"/>
              <a:gd name="T30" fmla="*/ 2147483647 w 524"/>
              <a:gd name="T31" fmla="*/ 2147483647 h 505"/>
              <a:gd name="T32" fmla="*/ 2147483647 w 524"/>
              <a:gd name="T33" fmla="*/ 2147483647 h 505"/>
              <a:gd name="T34" fmla="*/ 2147483647 w 524"/>
              <a:gd name="T35" fmla="*/ 2147483647 h 505"/>
              <a:gd name="T36" fmla="*/ 2147483647 w 524"/>
              <a:gd name="T37" fmla="*/ 2147483647 h 505"/>
              <a:gd name="T38" fmla="*/ 2147483647 w 524"/>
              <a:gd name="T39" fmla="*/ 2147483647 h 505"/>
              <a:gd name="T40" fmla="*/ 2147483647 w 524"/>
              <a:gd name="T41" fmla="*/ 2147483647 h 505"/>
              <a:gd name="T42" fmla="*/ 2147483647 w 524"/>
              <a:gd name="T43" fmla="*/ 2147483647 h 505"/>
              <a:gd name="T44" fmla="*/ 2147483647 w 524"/>
              <a:gd name="T45" fmla="*/ 2147483647 h 505"/>
              <a:gd name="T46" fmla="*/ 2147483647 w 524"/>
              <a:gd name="T47" fmla="*/ 2147483647 h 505"/>
              <a:gd name="T48" fmla="*/ 2147483647 w 524"/>
              <a:gd name="T49" fmla="*/ 2147483647 h 505"/>
              <a:gd name="T50" fmla="*/ 2147483647 w 524"/>
              <a:gd name="T51" fmla="*/ 2147483647 h 505"/>
              <a:gd name="T52" fmla="*/ 2147483647 w 524"/>
              <a:gd name="T53" fmla="*/ 2147483647 h 505"/>
              <a:gd name="T54" fmla="*/ 2147483647 w 524"/>
              <a:gd name="T55" fmla="*/ 2147483647 h 505"/>
              <a:gd name="T56" fmla="*/ 2147483647 w 524"/>
              <a:gd name="T57" fmla="*/ 2147483647 h 505"/>
              <a:gd name="T58" fmla="*/ 2147483647 w 524"/>
              <a:gd name="T59" fmla="*/ 2147483647 h 505"/>
              <a:gd name="T60" fmla="*/ 2147483647 w 524"/>
              <a:gd name="T61" fmla="*/ 2147483647 h 505"/>
              <a:gd name="T62" fmla="*/ 2147483647 w 524"/>
              <a:gd name="T63" fmla="*/ 2147483647 h 505"/>
              <a:gd name="T64" fmla="*/ 2147483647 w 524"/>
              <a:gd name="T65" fmla="*/ 2147483647 h 505"/>
              <a:gd name="T66" fmla="*/ 2147483647 w 524"/>
              <a:gd name="T67" fmla="*/ 2147483647 h 505"/>
              <a:gd name="T68" fmla="*/ 2147483647 w 524"/>
              <a:gd name="T69" fmla="*/ 2147483647 h 505"/>
              <a:gd name="T70" fmla="*/ 2147483647 w 524"/>
              <a:gd name="T71" fmla="*/ 2147483647 h 505"/>
              <a:gd name="T72" fmla="*/ 2147483647 w 524"/>
              <a:gd name="T73" fmla="*/ 2147483647 h 505"/>
              <a:gd name="T74" fmla="*/ 2147483647 w 524"/>
              <a:gd name="T75" fmla="*/ 2147483647 h 505"/>
              <a:gd name="T76" fmla="*/ 0 w 524"/>
              <a:gd name="T77" fmla="*/ 2147483647 h 505"/>
              <a:gd name="T78" fmla="*/ 0 w 524"/>
              <a:gd name="T79" fmla="*/ 2147483647 h 505"/>
              <a:gd name="T80" fmla="*/ 2147483647 w 524"/>
              <a:gd name="T81" fmla="*/ 2147483647 h 505"/>
              <a:gd name="T82" fmla="*/ 2147483647 w 524"/>
              <a:gd name="T83" fmla="*/ 2147483647 h 505"/>
              <a:gd name="T84" fmla="*/ 2147483647 w 524"/>
              <a:gd name="T85" fmla="*/ 2147483647 h 505"/>
              <a:gd name="T86" fmla="*/ 2147483647 w 524"/>
              <a:gd name="T87" fmla="*/ 2147483647 h 505"/>
              <a:gd name="T88" fmla="*/ 2147483647 w 524"/>
              <a:gd name="T89" fmla="*/ 2147483647 h 505"/>
              <a:gd name="T90" fmla="*/ 2147483647 w 524"/>
              <a:gd name="T91" fmla="*/ 2147483647 h 505"/>
              <a:gd name="T92" fmla="*/ 2147483647 w 524"/>
              <a:gd name="T93" fmla="*/ 2147483647 h 505"/>
              <a:gd name="T94" fmla="*/ 2147483647 w 524"/>
              <a:gd name="T95" fmla="*/ 2147483647 h 505"/>
              <a:gd name="T96" fmla="*/ 2147483647 w 524"/>
              <a:gd name="T97" fmla="*/ 2147483647 h 505"/>
              <a:gd name="T98" fmla="*/ 2147483647 w 524"/>
              <a:gd name="T99" fmla="*/ 2147483647 h 505"/>
              <a:gd name="T100" fmla="*/ 2147483647 w 524"/>
              <a:gd name="T101" fmla="*/ 2147483647 h 505"/>
              <a:gd name="T102" fmla="*/ 2147483647 w 524"/>
              <a:gd name="T103" fmla="*/ 2147483647 h 505"/>
              <a:gd name="T104" fmla="*/ 2147483647 w 524"/>
              <a:gd name="T105" fmla="*/ 2147483647 h 505"/>
              <a:gd name="T106" fmla="*/ 2147483647 w 524"/>
              <a:gd name="T107" fmla="*/ 2147483647 h 505"/>
              <a:gd name="T108" fmla="*/ 2147483647 w 524"/>
              <a:gd name="T109" fmla="*/ 2147483647 h 505"/>
              <a:gd name="T110" fmla="*/ 2147483647 w 524"/>
              <a:gd name="T111" fmla="*/ 2147483647 h 505"/>
              <a:gd name="T112" fmla="*/ 2147483647 w 524"/>
              <a:gd name="T113" fmla="*/ 2147483647 h 505"/>
              <a:gd name="T114" fmla="*/ 2147483647 w 524"/>
              <a:gd name="T115" fmla="*/ 2147483647 h 505"/>
              <a:gd name="T116" fmla="*/ 2147483647 w 524"/>
              <a:gd name="T117" fmla="*/ 2147483647 h 505"/>
              <a:gd name="T118" fmla="*/ 2147483647 w 524"/>
              <a:gd name="T119" fmla="*/ 2147483647 h 505"/>
              <a:gd name="T120" fmla="*/ 2147483647 w 524"/>
              <a:gd name="T121" fmla="*/ 2147483647 h 505"/>
              <a:gd name="T122" fmla="*/ 2147483647 w 524"/>
              <a:gd name="T123" fmla="*/ 2147483647 h 50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524" h="505">
                <a:moveTo>
                  <a:pt x="524" y="419"/>
                </a:moveTo>
                <a:lnTo>
                  <a:pt x="478" y="370"/>
                </a:lnTo>
                <a:lnTo>
                  <a:pt x="482" y="357"/>
                </a:lnTo>
                <a:lnTo>
                  <a:pt x="484" y="346"/>
                </a:lnTo>
                <a:lnTo>
                  <a:pt x="484" y="336"/>
                </a:lnTo>
                <a:lnTo>
                  <a:pt x="483" y="329"/>
                </a:lnTo>
                <a:lnTo>
                  <a:pt x="479" y="315"/>
                </a:lnTo>
                <a:lnTo>
                  <a:pt x="478" y="302"/>
                </a:lnTo>
                <a:lnTo>
                  <a:pt x="466" y="301"/>
                </a:lnTo>
                <a:lnTo>
                  <a:pt x="455" y="299"/>
                </a:lnTo>
                <a:lnTo>
                  <a:pt x="443" y="295"/>
                </a:lnTo>
                <a:lnTo>
                  <a:pt x="431" y="288"/>
                </a:lnTo>
                <a:lnTo>
                  <a:pt x="419" y="282"/>
                </a:lnTo>
                <a:lnTo>
                  <a:pt x="407" y="274"/>
                </a:lnTo>
                <a:lnTo>
                  <a:pt x="396" y="266"/>
                </a:lnTo>
                <a:lnTo>
                  <a:pt x="386" y="256"/>
                </a:lnTo>
                <a:lnTo>
                  <a:pt x="376" y="247"/>
                </a:lnTo>
                <a:lnTo>
                  <a:pt x="366" y="237"/>
                </a:lnTo>
                <a:lnTo>
                  <a:pt x="359" y="226"/>
                </a:lnTo>
                <a:lnTo>
                  <a:pt x="352" y="216"/>
                </a:lnTo>
                <a:lnTo>
                  <a:pt x="347" y="206"/>
                </a:lnTo>
                <a:lnTo>
                  <a:pt x="342" y="196"/>
                </a:lnTo>
                <a:lnTo>
                  <a:pt x="339" y="187"/>
                </a:lnTo>
                <a:lnTo>
                  <a:pt x="339" y="178"/>
                </a:lnTo>
                <a:lnTo>
                  <a:pt x="339" y="170"/>
                </a:lnTo>
                <a:lnTo>
                  <a:pt x="341" y="162"/>
                </a:lnTo>
                <a:lnTo>
                  <a:pt x="346" y="156"/>
                </a:lnTo>
                <a:lnTo>
                  <a:pt x="349" y="150"/>
                </a:lnTo>
                <a:lnTo>
                  <a:pt x="358" y="142"/>
                </a:lnTo>
                <a:lnTo>
                  <a:pt x="365" y="136"/>
                </a:lnTo>
                <a:lnTo>
                  <a:pt x="360" y="134"/>
                </a:lnTo>
                <a:lnTo>
                  <a:pt x="354" y="130"/>
                </a:lnTo>
                <a:lnTo>
                  <a:pt x="348" y="126"/>
                </a:lnTo>
                <a:lnTo>
                  <a:pt x="341" y="119"/>
                </a:lnTo>
                <a:lnTo>
                  <a:pt x="328" y="104"/>
                </a:lnTo>
                <a:lnTo>
                  <a:pt x="315" y="87"/>
                </a:lnTo>
                <a:lnTo>
                  <a:pt x="302" y="69"/>
                </a:lnTo>
                <a:lnTo>
                  <a:pt x="292" y="51"/>
                </a:lnTo>
                <a:lnTo>
                  <a:pt x="283" y="36"/>
                </a:lnTo>
                <a:lnTo>
                  <a:pt x="279" y="25"/>
                </a:lnTo>
                <a:lnTo>
                  <a:pt x="272" y="25"/>
                </a:lnTo>
                <a:lnTo>
                  <a:pt x="260" y="24"/>
                </a:lnTo>
                <a:lnTo>
                  <a:pt x="249" y="22"/>
                </a:lnTo>
                <a:lnTo>
                  <a:pt x="239" y="19"/>
                </a:lnTo>
                <a:lnTo>
                  <a:pt x="229" y="16"/>
                </a:lnTo>
                <a:lnTo>
                  <a:pt x="219" y="11"/>
                </a:lnTo>
                <a:lnTo>
                  <a:pt x="208" y="9"/>
                </a:lnTo>
                <a:lnTo>
                  <a:pt x="197" y="6"/>
                </a:lnTo>
                <a:lnTo>
                  <a:pt x="185" y="6"/>
                </a:lnTo>
                <a:lnTo>
                  <a:pt x="170" y="3"/>
                </a:lnTo>
                <a:lnTo>
                  <a:pt x="159" y="0"/>
                </a:lnTo>
                <a:lnTo>
                  <a:pt x="149" y="8"/>
                </a:lnTo>
                <a:lnTo>
                  <a:pt x="126" y="29"/>
                </a:lnTo>
                <a:lnTo>
                  <a:pt x="114" y="41"/>
                </a:lnTo>
                <a:lnTo>
                  <a:pt x="103" y="52"/>
                </a:lnTo>
                <a:lnTo>
                  <a:pt x="98" y="57"/>
                </a:lnTo>
                <a:lnTo>
                  <a:pt x="95" y="61"/>
                </a:lnTo>
                <a:lnTo>
                  <a:pt x="93" y="64"/>
                </a:lnTo>
                <a:lnTo>
                  <a:pt x="93" y="68"/>
                </a:lnTo>
                <a:lnTo>
                  <a:pt x="94" y="94"/>
                </a:lnTo>
                <a:lnTo>
                  <a:pt x="95" y="125"/>
                </a:lnTo>
                <a:lnTo>
                  <a:pt x="95" y="140"/>
                </a:lnTo>
                <a:lnTo>
                  <a:pt x="95" y="153"/>
                </a:lnTo>
                <a:lnTo>
                  <a:pt x="94" y="164"/>
                </a:lnTo>
                <a:lnTo>
                  <a:pt x="93" y="172"/>
                </a:lnTo>
                <a:lnTo>
                  <a:pt x="86" y="180"/>
                </a:lnTo>
                <a:lnTo>
                  <a:pt x="78" y="188"/>
                </a:lnTo>
                <a:lnTo>
                  <a:pt x="67" y="197"/>
                </a:lnTo>
                <a:lnTo>
                  <a:pt x="53" y="206"/>
                </a:lnTo>
                <a:lnTo>
                  <a:pt x="40" y="214"/>
                </a:lnTo>
                <a:lnTo>
                  <a:pt x="26" y="222"/>
                </a:lnTo>
                <a:lnTo>
                  <a:pt x="13" y="228"/>
                </a:lnTo>
                <a:lnTo>
                  <a:pt x="0" y="235"/>
                </a:lnTo>
                <a:lnTo>
                  <a:pt x="2" y="246"/>
                </a:lnTo>
                <a:lnTo>
                  <a:pt x="3" y="256"/>
                </a:lnTo>
                <a:lnTo>
                  <a:pt x="2" y="264"/>
                </a:lnTo>
                <a:lnTo>
                  <a:pt x="1" y="272"/>
                </a:lnTo>
                <a:lnTo>
                  <a:pt x="0" y="278"/>
                </a:lnTo>
                <a:lnTo>
                  <a:pt x="0" y="284"/>
                </a:lnTo>
                <a:lnTo>
                  <a:pt x="0" y="289"/>
                </a:lnTo>
                <a:lnTo>
                  <a:pt x="2" y="295"/>
                </a:lnTo>
                <a:lnTo>
                  <a:pt x="7" y="301"/>
                </a:lnTo>
                <a:lnTo>
                  <a:pt x="15" y="307"/>
                </a:lnTo>
                <a:lnTo>
                  <a:pt x="26" y="314"/>
                </a:lnTo>
                <a:lnTo>
                  <a:pt x="41" y="321"/>
                </a:lnTo>
                <a:lnTo>
                  <a:pt x="62" y="331"/>
                </a:lnTo>
                <a:lnTo>
                  <a:pt x="89" y="341"/>
                </a:lnTo>
                <a:lnTo>
                  <a:pt x="120" y="355"/>
                </a:lnTo>
                <a:lnTo>
                  <a:pt x="159" y="370"/>
                </a:lnTo>
                <a:lnTo>
                  <a:pt x="180" y="374"/>
                </a:lnTo>
                <a:lnTo>
                  <a:pt x="198" y="379"/>
                </a:lnTo>
                <a:lnTo>
                  <a:pt x="214" y="385"/>
                </a:lnTo>
                <a:lnTo>
                  <a:pt x="226" y="393"/>
                </a:lnTo>
                <a:lnTo>
                  <a:pt x="237" y="400"/>
                </a:lnTo>
                <a:lnTo>
                  <a:pt x="246" y="410"/>
                </a:lnTo>
                <a:lnTo>
                  <a:pt x="252" y="418"/>
                </a:lnTo>
                <a:lnTo>
                  <a:pt x="258" y="427"/>
                </a:lnTo>
                <a:lnTo>
                  <a:pt x="262" y="435"/>
                </a:lnTo>
                <a:lnTo>
                  <a:pt x="265" y="443"/>
                </a:lnTo>
                <a:lnTo>
                  <a:pt x="266" y="451"/>
                </a:lnTo>
                <a:lnTo>
                  <a:pt x="269" y="458"/>
                </a:lnTo>
                <a:lnTo>
                  <a:pt x="270" y="469"/>
                </a:lnTo>
                <a:lnTo>
                  <a:pt x="272" y="475"/>
                </a:lnTo>
                <a:lnTo>
                  <a:pt x="277" y="481"/>
                </a:lnTo>
                <a:lnTo>
                  <a:pt x="282" y="485"/>
                </a:lnTo>
                <a:lnTo>
                  <a:pt x="287" y="489"/>
                </a:lnTo>
                <a:lnTo>
                  <a:pt x="294" y="492"/>
                </a:lnTo>
                <a:lnTo>
                  <a:pt x="307" y="497"/>
                </a:lnTo>
                <a:lnTo>
                  <a:pt x="325" y="505"/>
                </a:lnTo>
                <a:lnTo>
                  <a:pt x="328" y="503"/>
                </a:lnTo>
                <a:lnTo>
                  <a:pt x="331" y="501"/>
                </a:lnTo>
                <a:lnTo>
                  <a:pt x="335" y="500"/>
                </a:lnTo>
                <a:lnTo>
                  <a:pt x="338" y="500"/>
                </a:lnTo>
                <a:lnTo>
                  <a:pt x="346" y="499"/>
                </a:lnTo>
                <a:lnTo>
                  <a:pt x="353" y="500"/>
                </a:lnTo>
                <a:lnTo>
                  <a:pt x="366" y="503"/>
                </a:lnTo>
                <a:lnTo>
                  <a:pt x="372" y="505"/>
                </a:lnTo>
                <a:lnTo>
                  <a:pt x="383" y="505"/>
                </a:lnTo>
                <a:lnTo>
                  <a:pt x="407" y="505"/>
                </a:lnTo>
                <a:lnTo>
                  <a:pt x="437" y="505"/>
                </a:lnTo>
                <a:lnTo>
                  <a:pt x="458" y="505"/>
                </a:lnTo>
                <a:lnTo>
                  <a:pt x="465" y="449"/>
                </a:lnTo>
                <a:lnTo>
                  <a:pt x="478" y="443"/>
                </a:lnTo>
                <a:lnTo>
                  <a:pt x="492" y="437"/>
                </a:lnTo>
                <a:lnTo>
                  <a:pt x="524" y="4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6" name="Freeform 260"/>
          <p:cNvSpPr>
            <a:spLocks/>
          </p:cNvSpPr>
          <p:nvPr>
            <p:custDataLst>
              <p:tags r:id="rId187"/>
            </p:custDataLst>
          </p:nvPr>
        </p:nvSpPr>
        <p:spPr bwMode="auto">
          <a:xfrm>
            <a:off x="5448300" y="2755702"/>
            <a:ext cx="331788" cy="290512"/>
          </a:xfrm>
          <a:custGeom>
            <a:avLst/>
            <a:gdLst>
              <a:gd name="T0" fmla="*/ 2147483647 w 764"/>
              <a:gd name="T1" fmla="*/ 2147483647 h 555"/>
              <a:gd name="T2" fmla="*/ 2147483647 w 764"/>
              <a:gd name="T3" fmla="*/ 2147483647 h 555"/>
              <a:gd name="T4" fmla="*/ 2147483647 w 764"/>
              <a:gd name="T5" fmla="*/ 2147483647 h 555"/>
              <a:gd name="T6" fmla="*/ 2147483647 w 764"/>
              <a:gd name="T7" fmla="*/ 2147483647 h 555"/>
              <a:gd name="T8" fmla="*/ 2147483647 w 764"/>
              <a:gd name="T9" fmla="*/ 2147483647 h 555"/>
              <a:gd name="T10" fmla="*/ 2147483647 w 764"/>
              <a:gd name="T11" fmla="*/ 2147483647 h 555"/>
              <a:gd name="T12" fmla="*/ 2147483647 w 764"/>
              <a:gd name="T13" fmla="*/ 2147483647 h 555"/>
              <a:gd name="T14" fmla="*/ 2147483647 w 764"/>
              <a:gd name="T15" fmla="*/ 2147483647 h 555"/>
              <a:gd name="T16" fmla="*/ 2147483647 w 764"/>
              <a:gd name="T17" fmla="*/ 2147483647 h 555"/>
              <a:gd name="T18" fmla="*/ 2147483647 w 764"/>
              <a:gd name="T19" fmla="*/ 2147483647 h 555"/>
              <a:gd name="T20" fmla="*/ 2147483647 w 764"/>
              <a:gd name="T21" fmla="*/ 2147483647 h 555"/>
              <a:gd name="T22" fmla="*/ 2147483647 w 764"/>
              <a:gd name="T23" fmla="*/ 2147483647 h 555"/>
              <a:gd name="T24" fmla="*/ 2147483647 w 764"/>
              <a:gd name="T25" fmla="*/ 2147483647 h 555"/>
              <a:gd name="T26" fmla="*/ 2147483647 w 764"/>
              <a:gd name="T27" fmla="*/ 2147483647 h 555"/>
              <a:gd name="T28" fmla="*/ 2147483647 w 764"/>
              <a:gd name="T29" fmla="*/ 2147483647 h 555"/>
              <a:gd name="T30" fmla="*/ 2147483647 w 764"/>
              <a:gd name="T31" fmla="*/ 2147483647 h 555"/>
              <a:gd name="T32" fmla="*/ 2147483647 w 764"/>
              <a:gd name="T33" fmla="*/ 2147483647 h 555"/>
              <a:gd name="T34" fmla="*/ 2147483647 w 764"/>
              <a:gd name="T35" fmla="*/ 2147483647 h 555"/>
              <a:gd name="T36" fmla="*/ 2147483647 w 764"/>
              <a:gd name="T37" fmla="*/ 2147483647 h 555"/>
              <a:gd name="T38" fmla="*/ 2147483647 w 764"/>
              <a:gd name="T39" fmla="*/ 2147483647 h 555"/>
              <a:gd name="T40" fmla="*/ 2147483647 w 764"/>
              <a:gd name="T41" fmla="*/ 2147483647 h 555"/>
              <a:gd name="T42" fmla="*/ 2147483647 w 764"/>
              <a:gd name="T43" fmla="*/ 2147483647 h 555"/>
              <a:gd name="T44" fmla="*/ 2147483647 w 764"/>
              <a:gd name="T45" fmla="*/ 2147483647 h 555"/>
              <a:gd name="T46" fmla="*/ 2147483647 w 764"/>
              <a:gd name="T47" fmla="*/ 2147483647 h 555"/>
              <a:gd name="T48" fmla="*/ 2147483647 w 764"/>
              <a:gd name="T49" fmla="*/ 2147483647 h 555"/>
              <a:gd name="T50" fmla="*/ 2147483647 w 764"/>
              <a:gd name="T51" fmla="*/ 2147483647 h 555"/>
              <a:gd name="T52" fmla="*/ 2147483647 w 764"/>
              <a:gd name="T53" fmla="*/ 2147483647 h 555"/>
              <a:gd name="T54" fmla="*/ 2147483647 w 764"/>
              <a:gd name="T55" fmla="*/ 2147483647 h 555"/>
              <a:gd name="T56" fmla="*/ 2147483647 w 764"/>
              <a:gd name="T57" fmla="*/ 2147483647 h 555"/>
              <a:gd name="T58" fmla="*/ 2147483647 w 764"/>
              <a:gd name="T59" fmla="*/ 2147483647 h 555"/>
              <a:gd name="T60" fmla="*/ 2147483647 w 764"/>
              <a:gd name="T61" fmla="*/ 2147483647 h 555"/>
              <a:gd name="T62" fmla="*/ 2147483647 w 764"/>
              <a:gd name="T63" fmla="*/ 2147483647 h 555"/>
              <a:gd name="T64" fmla="*/ 2147483647 w 764"/>
              <a:gd name="T65" fmla="*/ 2147483647 h 555"/>
              <a:gd name="T66" fmla="*/ 2147483647 w 764"/>
              <a:gd name="T67" fmla="*/ 2147483647 h 555"/>
              <a:gd name="T68" fmla="*/ 2147483647 w 764"/>
              <a:gd name="T69" fmla="*/ 2147483647 h 555"/>
              <a:gd name="T70" fmla="*/ 2147483647 w 764"/>
              <a:gd name="T71" fmla="*/ 2147483647 h 555"/>
              <a:gd name="T72" fmla="*/ 2147483647 w 764"/>
              <a:gd name="T73" fmla="*/ 2147483647 h 555"/>
              <a:gd name="T74" fmla="*/ 2147483647 w 764"/>
              <a:gd name="T75" fmla="*/ 2147483647 h 555"/>
              <a:gd name="T76" fmla="*/ 2147483647 w 764"/>
              <a:gd name="T77" fmla="*/ 2147483647 h 555"/>
              <a:gd name="T78" fmla="*/ 2147483647 w 764"/>
              <a:gd name="T79" fmla="*/ 2147483647 h 555"/>
              <a:gd name="T80" fmla="*/ 2147483647 w 764"/>
              <a:gd name="T81" fmla="*/ 2147483647 h 555"/>
              <a:gd name="T82" fmla="*/ 2147483647 w 764"/>
              <a:gd name="T83" fmla="*/ 2147483647 h 555"/>
              <a:gd name="T84" fmla="*/ 2147483647 w 764"/>
              <a:gd name="T85" fmla="*/ 2147483647 h 555"/>
              <a:gd name="T86" fmla="*/ 2147483647 w 764"/>
              <a:gd name="T87" fmla="*/ 2147483647 h 555"/>
              <a:gd name="T88" fmla="*/ 2147483647 w 764"/>
              <a:gd name="T89" fmla="*/ 2147483647 h 555"/>
              <a:gd name="T90" fmla="*/ 2147483647 w 764"/>
              <a:gd name="T91" fmla="*/ 2147483647 h 555"/>
              <a:gd name="T92" fmla="*/ 2147483647 w 764"/>
              <a:gd name="T93" fmla="*/ 2147483647 h 555"/>
              <a:gd name="T94" fmla="*/ 2147483647 w 764"/>
              <a:gd name="T95" fmla="*/ 2147483647 h 555"/>
              <a:gd name="T96" fmla="*/ 2147483647 w 764"/>
              <a:gd name="T97" fmla="*/ 2147483647 h 555"/>
              <a:gd name="T98" fmla="*/ 2147483647 w 764"/>
              <a:gd name="T99" fmla="*/ 2147483647 h 555"/>
              <a:gd name="T100" fmla="*/ 2147483647 w 764"/>
              <a:gd name="T101" fmla="*/ 2147483647 h 555"/>
              <a:gd name="T102" fmla="*/ 2147483647 w 764"/>
              <a:gd name="T103" fmla="*/ 2147483647 h 555"/>
              <a:gd name="T104" fmla="*/ 2147483647 w 764"/>
              <a:gd name="T105" fmla="*/ 2147483647 h 555"/>
              <a:gd name="T106" fmla="*/ 2147483647 w 764"/>
              <a:gd name="T107" fmla="*/ 2147483647 h 555"/>
              <a:gd name="T108" fmla="*/ 2147483647 w 764"/>
              <a:gd name="T109" fmla="*/ 2147483647 h 555"/>
              <a:gd name="T110" fmla="*/ 2147483647 w 764"/>
              <a:gd name="T111" fmla="*/ 2147483647 h 555"/>
              <a:gd name="T112" fmla="*/ 2147483647 w 764"/>
              <a:gd name="T113" fmla="*/ 2147483647 h 555"/>
              <a:gd name="T114" fmla="*/ 2147483647 w 764"/>
              <a:gd name="T115" fmla="*/ 2147483647 h 555"/>
              <a:gd name="T116" fmla="*/ 2147483647 w 764"/>
              <a:gd name="T117" fmla="*/ 2147483647 h 555"/>
              <a:gd name="T118" fmla="*/ 0 w 764"/>
              <a:gd name="T119" fmla="*/ 2147483647 h 555"/>
              <a:gd name="T120" fmla="*/ 2147483647 w 764"/>
              <a:gd name="T121" fmla="*/ 2147483647 h 555"/>
              <a:gd name="T122" fmla="*/ 2147483647 w 764"/>
              <a:gd name="T123" fmla="*/ 2147483647 h 555"/>
              <a:gd name="T124" fmla="*/ 2147483647 w 764"/>
              <a:gd name="T125" fmla="*/ 2147483647 h 55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4" h="555">
                <a:moveTo>
                  <a:pt x="39" y="191"/>
                </a:moveTo>
                <a:lnTo>
                  <a:pt x="48" y="194"/>
                </a:lnTo>
                <a:lnTo>
                  <a:pt x="56" y="196"/>
                </a:lnTo>
                <a:lnTo>
                  <a:pt x="62" y="196"/>
                </a:lnTo>
                <a:lnTo>
                  <a:pt x="68" y="195"/>
                </a:lnTo>
                <a:lnTo>
                  <a:pt x="77" y="192"/>
                </a:lnTo>
                <a:lnTo>
                  <a:pt x="85" y="191"/>
                </a:lnTo>
                <a:lnTo>
                  <a:pt x="93" y="190"/>
                </a:lnTo>
                <a:lnTo>
                  <a:pt x="101" y="190"/>
                </a:lnTo>
                <a:lnTo>
                  <a:pt x="107" y="188"/>
                </a:lnTo>
                <a:lnTo>
                  <a:pt x="114" y="186"/>
                </a:lnTo>
                <a:lnTo>
                  <a:pt x="128" y="182"/>
                </a:lnTo>
                <a:lnTo>
                  <a:pt x="140" y="175"/>
                </a:lnTo>
                <a:lnTo>
                  <a:pt x="152" y="168"/>
                </a:lnTo>
                <a:lnTo>
                  <a:pt x="164" y="160"/>
                </a:lnTo>
                <a:lnTo>
                  <a:pt x="175" y="151"/>
                </a:lnTo>
                <a:lnTo>
                  <a:pt x="185" y="142"/>
                </a:lnTo>
                <a:lnTo>
                  <a:pt x="189" y="136"/>
                </a:lnTo>
                <a:lnTo>
                  <a:pt x="192" y="131"/>
                </a:lnTo>
                <a:lnTo>
                  <a:pt x="194" y="126"/>
                </a:lnTo>
                <a:lnTo>
                  <a:pt x="195" y="120"/>
                </a:lnTo>
                <a:lnTo>
                  <a:pt x="197" y="109"/>
                </a:lnTo>
                <a:lnTo>
                  <a:pt x="198" y="98"/>
                </a:lnTo>
                <a:lnTo>
                  <a:pt x="199" y="88"/>
                </a:lnTo>
                <a:lnTo>
                  <a:pt x="202" y="78"/>
                </a:lnTo>
                <a:lnTo>
                  <a:pt x="204" y="74"/>
                </a:lnTo>
                <a:lnTo>
                  <a:pt x="206" y="71"/>
                </a:lnTo>
                <a:lnTo>
                  <a:pt x="208" y="69"/>
                </a:lnTo>
                <a:lnTo>
                  <a:pt x="212" y="68"/>
                </a:lnTo>
                <a:lnTo>
                  <a:pt x="221" y="64"/>
                </a:lnTo>
                <a:lnTo>
                  <a:pt x="231" y="62"/>
                </a:lnTo>
                <a:lnTo>
                  <a:pt x="240" y="60"/>
                </a:lnTo>
                <a:lnTo>
                  <a:pt x="249" y="60"/>
                </a:lnTo>
                <a:lnTo>
                  <a:pt x="266" y="61"/>
                </a:lnTo>
                <a:lnTo>
                  <a:pt x="285" y="61"/>
                </a:lnTo>
                <a:lnTo>
                  <a:pt x="294" y="62"/>
                </a:lnTo>
                <a:lnTo>
                  <a:pt x="303" y="63"/>
                </a:lnTo>
                <a:lnTo>
                  <a:pt x="310" y="64"/>
                </a:lnTo>
                <a:lnTo>
                  <a:pt x="317" y="66"/>
                </a:lnTo>
                <a:lnTo>
                  <a:pt x="329" y="71"/>
                </a:lnTo>
                <a:lnTo>
                  <a:pt x="339" y="77"/>
                </a:lnTo>
                <a:lnTo>
                  <a:pt x="348" y="82"/>
                </a:lnTo>
                <a:lnTo>
                  <a:pt x="357" y="88"/>
                </a:lnTo>
                <a:lnTo>
                  <a:pt x="362" y="90"/>
                </a:lnTo>
                <a:lnTo>
                  <a:pt x="366" y="91"/>
                </a:lnTo>
                <a:lnTo>
                  <a:pt x="372" y="92"/>
                </a:lnTo>
                <a:lnTo>
                  <a:pt x="378" y="93"/>
                </a:lnTo>
                <a:lnTo>
                  <a:pt x="386" y="93"/>
                </a:lnTo>
                <a:lnTo>
                  <a:pt x="394" y="92"/>
                </a:lnTo>
                <a:lnTo>
                  <a:pt x="402" y="90"/>
                </a:lnTo>
                <a:lnTo>
                  <a:pt x="407" y="89"/>
                </a:lnTo>
                <a:lnTo>
                  <a:pt x="419" y="84"/>
                </a:lnTo>
                <a:lnTo>
                  <a:pt x="429" y="78"/>
                </a:lnTo>
                <a:lnTo>
                  <a:pt x="439" y="72"/>
                </a:lnTo>
                <a:lnTo>
                  <a:pt x="449" y="66"/>
                </a:lnTo>
                <a:lnTo>
                  <a:pt x="460" y="61"/>
                </a:lnTo>
                <a:lnTo>
                  <a:pt x="471" y="55"/>
                </a:lnTo>
                <a:lnTo>
                  <a:pt x="472" y="48"/>
                </a:lnTo>
                <a:lnTo>
                  <a:pt x="475" y="41"/>
                </a:lnTo>
                <a:lnTo>
                  <a:pt x="479" y="33"/>
                </a:lnTo>
                <a:lnTo>
                  <a:pt x="485" y="25"/>
                </a:lnTo>
                <a:lnTo>
                  <a:pt x="496" y="11"/>
                </a:lnTo>
                <a:lnTo>
                  <a:pt x="505" y="0"/>
                </a:lnTo>
                <a:lnTo>
                  <a:pt x="508" y="4"/>
                </a:lnTo>
                <a:lnTo>
                  <a:pt x="512" y="8"/>
                </a:lnTo>
                <a:lnTo>
                  <a:pt x="518" y="12"/>
                </a:lnTo>
                <a:lnTo>
                  <a:pt x="525" y="15"/>
                </a:lnTo>
                <a:lnTo>
                  <a:pt x="530" y="19"/>
                </a:lnTo>
                <a:lnTo>
                  <a:pt x="537" y="22"/>
                </a:lnTo>
                <a:lnTo>
                  <a:pt x="541" y="26"/>
                </a:lnTo>
                <a:lnTo>
                  <a:pt x="544" y="31"/>
                </a:lnTo>
                <a:lnTo>
                  <a:pt x="550" y="45"/>
                </a:lnTo>
                <a:lnTo>
                  <a:pt x="554" y="58"/>
                </a:lnTo>
                <a:lnTo>
                  <a:pt x="556" y="70"/>
                </a:lnTo>
                <a:lnTo>
                  <a:pt x="559" y="81"/>
                </a:lnTo>
                <a:lnTo>
                  <a:pt x="561" y="87"/>
                </a:lnTo>
                <a:lnTo>
                  <a:pt x="562" y="91"/>
                </a:lnTo>
                <a:lnTo>
                  <a:pt x="564" y="95"/>
                </a:lnTo>
                <a:lnTo>
                  <a:pt x="566" y="99"/>
                </a:lnTo>
                <a:lnTo>
                  <a:pt x="570" y="101"/>
                </a:lnTo>
                <a:lnTo>
                  <a:pt x="574" y="103"/>
                </a:lnTo>
                <a:lnTo>
                  <a:pt x="578" y="104"/>
                </a:lnTo>
                <a:lnTo>
                  <a:pt x="584" y="105"/>
                </a:lnTo>
                <a:lnTo>
                  <a:pt x="589" y="104"/>
                </a:lnTo>
                <a:lnTo>
                  <a:pt x="596" y="100"/>
                </a:lnTo>
                <a:lnTo>
                  <a:pt x="602" y="95"/>
                </a:lnTo>
                <a:lnTo>
                  <a:pt x="610" y="88"/>
                </a:lnTo>
                <a:lnTo>
                  <a:pt x="622" y="73"/>
                </a:lnTo>
                <a:lnTo>
                  <a:pt x="631" y="61"/>
                </a:lnTo>
                <a:lnTo>
                  <a:pt x="723" y="61"/>
                </a:lnTo>
                <a:lnTo>
                  <a:pt x="736" y="61"/>
                </a:lnTo>
                <a:lnTo>
                  <a:pt x="743" y="66"/>
                </a:lnTo>
                <a:lnTo>
                  <a:pt x="748" y="70"/>
                </a:lnTo>
                <a:lnTo>
                  <a:pt x="752" y="75"/>
                </a:lnTo>
                <a:lnTo>
                  <a:pt x="755" y="79"/>
                </a:lnTo>
                <a:lnTo>
                  <a:pt x="759" y="87"/>
                </a:lnTo>
                <a:lnTo>
                  <a:pt x="764" y="93"/>
                </a:lnTo>
                <a:lnTo>
                  <a:pt x="740" y="95"/>
                </a:lnTo>
                <a:lnTo>
                  <a:pt x="711" y="97"/>
                </a:lnTo>
                <a:lnTo>
                  <a:pt x="679" y="100"/>
                </a:lnTo>
                <a:lnTo>
                  <a:pt x="647" y="103"/>
                </a:lnTo>
                <a:lnTo>
                  <a:pt x="632" y="106"/>
                </a:lnTo>
                <a:lnTo>
                  <a:pt x="618" y="109"/>
                </a:lnTo>
                <a:lnTo>
                  <a:pt x="605" y="112"/>
                </a:lnTo>
                <a:lnTo>
                  <a:pt x="594" y="117"/>
                </a:lnTo>
                <a:lnTo>
                  <a:pt x="584" y="122"/>
                </a:lnTo>
                <a:lnTo>
                  <a:pt x="577" y="127"/>
                </a:lnTo>
                <a:lnTo>
                  <a:pt x="574" y="130"/>
                </a:lnTo>
                <a:lnTo>
                  <a:pt x="572" y="134"/>
                </a:lnTo>
                <a:lnTo>
                  <a:pt x="571" y="137"/>
                </a:lnTo>
                <a:lnTo>
                  <a:pt x="571" y="142"/>
                </a:lnTo>
                <a:lnTo>
                  <a:pt x="571" y="147"/>
                </a:lnTo>
                <a:lnTo>
                  <a:pt x="572" y="152"/>
                </a:lnTo>
                <a:lnTo>
                  <a:pt x="574" y="156"/>
                </a:lnTo>
                <a:lnTo>
                  <a:pt x="576" y="159"/>
                </a:lnTo>
                <a:lnTo>
                  <a:pt x="582" y="164"/>
                </a:lnTo>
                <a:lnTo>
                  <a:pt x="587" y="169"/>
                </a:lnTo>
                <a:lnTo>
                  <a:pt x="594" y="173"/>
                </a:lnTo>
                <a:lnTo>
                  <a:pt x="599" y="177"/>
                </a:lnTo>
                <a:lnTo>
                  <a:pt x="601" y="180"/>
                </a:lnTo>
                <a:lnTo>
                  <a:pt x="602" y="183"/>
                </a:lnTo>
                <a:lnTo>
                  <a:pt x="604" y="186"/>
                </a:lnTo>
                <a:lnTo>
                  <a:pt x="604" y="191"/>
                </a:lnTo>
                <a:lnTo>
                  <a:pt x="604" y="195"/>
                </a:lnTo>
                <a:lnTo>
                  <a:pt x="602" y="200"/>
                </a:lnTo>
                <a:lnTo>
                  <a:pt x="601" y="204"/>
                </a:lnTo>
                <a:lnTo>
                  <a:pt x="599" y="207"/>
                </a:lnTo>
                <a:lnTo>
                  <a:pt x="594" y="213"/>
                </a:lnTo>
                <a:lnTo>
                  <a:pt x="587" y="220"/>
                </a:lnTo>
                <a:lnTo>
                  <a:pt x="582" y="226"/>
                </a:lnTo>
                <a:lnTo>
                  <a:pt x="576" y="233"/>
                </a:lnTo>
                <a:lnTo>
                  <a:pt x="574" y="237"/>
                </a:lnTo>
                <a:lnTo>
                  <a:pt x="572" y="242"/>
                </a:lnTo>
                <a:lnTo>
                  <a:pt x="571" y="247"/>
                </a:lnTo>
                <a:lnTo>
                  <a:pt x="571" y="252"/>
                </a:lnTo>
                <a:lnTo>
                  <a:pt x="565" y="255"/>
                </a:lnTo>
                <a:lnTo>
                  <a:pt x="560" y="256"/>
                </a:lnTo>
                <a:lnTo>
                  <a:pt x="555" y="259"/>
                </a:lnTo>
                <a:lnTo>
                  <a:pt x="551" y="262"/>
                </a:lnTo>
                <a:lnTo>
                  <a:pt x="542" y="269"/>
                </a:lnTo>
                <a:lnTo>
                  <a:pt x="535" y="277"/>
                </a:lnTo>
                <a:lnTo>
                  <a:pt x="529" y="287"/>
                </a:lnTo>
                <a:lnTo>
                  <a:pt x="523" y="298"/>
                </a:lnTo>
                <a:lnTo>
                  <a:pt x="519" y="310"/>
                </a:lnTo>
                <a:lnTo>
                  <a:pt x="515" y="323"/>
                </a:lnTo>
                <a:lnTo>
                  <a:pt x="512" y="336"/>
                </a:lnTo>
                <a:lnTo>
                  <a:pt x="509" y="349"/>
                </a:lnTo>
                <a:lnTo>
                  <a:pt x="508" y="363"/>
                </a:lnTo>
                <a:lnTo>
                  <a:pt x="506" y="377"/>
                </a:lnTo>
                <a:lnTo>
                  <a:pt x="505" y="402"/>
                </a:lnTo>
                <a:lnTo>
                  <a:pt x="505" y="425"/>
                </a:lnTo>
                <a:lnTo>
                  <a:pt x="497" y="425"/>
                </a:lnTo>
                <a:lnTo>
                  <a:pt x="492" y="423"/>
                </a:lnTo>
                <a:lnTo>
                  <a:pt x="486" y="420"/>
                </a:lnTo>
                <a:lnTo>
                  <a:pt x="482" y="415"/>
                </a:lnTo>
                <a:lnTo>
                  <a:pt x="477" y="412"/>
                </a:lnTo>
                <a:lnTo>
                  <a:pt x="473" y="409"/>
                </a:lnTo>
                <a:lnTo>
                  <a:pt x="470" y="407"/>
                </a:lnTo>
                <a:lnTo>
                  <a:pt x="464" y="406"/>
                </a:lnTo>
                <a:lnTo>
                  <a:pt x="460" y="407"/>
                </a:lnTo>
                <a:lnTo>
                  <a:pt x="455" y="408"/>
                </a:lnTo>
                <a:lnTo>
                  <a:pt x="451" y="410"/>
                </a:lnTo>
                <a:lnTo>
                  <a:pt x="447" y="412"/>
                </a:lnTo>
                <a:lnTo>
                  <a:pt x="439" y="418"/>
                </a:lnTo>
                <a:lnTo>
                  <a:pt x="431" y="425"/>
                </a:lnTo>
                <a:lnTo>
                  <a:pt x="423" y="432"/>
                </a:lnTo>
                <a:lnTo>
                  <a:pt x="416" y="438"/>
                </a:lnTo>
                <a:lnTo>
                  <a:pt x="411" y="440"/>
                </a:lnTo>
                <a:lnTo>
                  <a:pt x="407" y="442"/>
                </a:lnTo>
                <a:lnTo>
                  <a:pt x="403" y="443"/>
                </a:lnTo>
                <a:lnTo>
                  <a:pt x="398" y="444"/>
                </a:lnTo>
                <a:lnTo>
                  <a:pt x="393" y="444"/>
                </a:lnTo>
                <a:lnTo>
                  <a:pt x="388" y="446"/>
                </a:lnTo>
                <a:lnTo>
                  <a:pt x="385" y="449"/>
                </a:lnTo>
                <a:lnTo>
                  <a:pt x="382" y="453"/>
                </a:lnTo>
                <a:lnTo>
                  <a:pt x="375" y="463"/>
                </a:lnTo>
                <a:lnTo>
                  <a:pt x="372" y="476"/>
                </a:lnTo>
                <a:lnTo>
                  <a:pt x="369" y="489"/>
                </a:lnTo>
                <a:lnTo>
                  <a:pt x="366" y="501"/>
                </a:lnTo>
                <a:lnTo>
                  <a:pt x="365" y="511"/>
                </a:lnTo>
                <a:lnTo>
                  <a:pt x="365" y="517"/>
                </a:lnTo>
                <a:lnTo>
                  <a:pt x="362" y="520"/>
                </a:lnTo>
                <a:lnTo>
                  <a:pt x="358" y="522"/>
                </a:lnTo>
                <a:lnTo>
                  <a:pt x="350" y="525"/>
                </a:lnTo>
                <a:lnTo>
                  <a:pt x="342" y="528"/>
                </a:lnTo>
                <a:lnTo>
                  <a:pt x="320" y="535"/>
                </a:lnTo>
                <a:lnTo>
                  <a:pt x="296" y="541"/>
                </a:lnTo>
                <a:lnTo>
                  <a:pt x="270" y="546"/>
                </a:lnTo>
                <a:lnTo>
                  <a:pt x="246" y="551"/>
                </a:lnTo>
                <a:lnTo>
                  <a:pt x="226" y="554"/>
                </a:lnTo>
                <a:lnTo>
                  <a:pt x="212" y="555"/>
                </a:lnTo>
                <a:lnTo>
                  <a:pt x="194" y="554"/>
                </a:lnTo>
                <a:lnTo>
                  <a:pt x="176" y="553"/>
                </a:lnTo>
                <a:lnTo>
                  <a:pt x="159" y="550"/>
                </a:lnTo>
                <a:lnTo>
                  <a:pt x="142" y="548"/>
                </a:lnTo>
                <a:lnTo>
                  <a:pt x="113" y="542"/>
                </a:lnTo>
                <a:lnTo>
                  <a:pt x="92" y="536"/>
                </a:lnTo>
                <a:lnTo>
                  <a:pt x="93" y="529"/>
                </a:lnTo>
                <a:lnTo>
                  <a:pt x="94" y="523"/>
                </a:lnTo>
                <a:lnTo>
                  <a:pt x="95" y="518"/>
                </a:lnTo>
                <a:lnTo>
                  <a:pt x="97" y="513"/>
                </a:lnTo>
                <a:lnTo>
                  <a:pt x="103" y="504"/>
                </a:lnTo>
                <a:lnTo>
                  <a:pt x="109" y="496"/>
                </a:lnTo>
                <a:lnTo>
                  <a:pt x="115" y="488"/>
                </a:lnTo>
                <a:lnTo>
                  <a:pt x="120" y="479"/>
                </a:lnTo>
                <a:lnTo>
                  <a:pt x="123" y="473"/>
                </a:lnTo>
                <a:lnTo>
                  <a:pt x="124" y="468"/>
                </a:lnTo>
                <a:lnTo>
                  <a:pt x="125" y="462"/>
                </a:lnTo>
                <a:lnTo>
                  <a:pt x="126" y="456"/>
                </a:lnTo>
                <a:lnTo>
                  <a:pt x="125" y="451"/>
                </a:lnTo>
                <a:lnTo>
                  <a:pt x="124" y="446"/>
                </a:lnTo>
                <a:lnTo>
                  <a:pt x="123" y="442"/>
                </a:lnTo>
                <a:lnTo>
                  <a:pt x="120" y="439"/>
                </a:lnTo>
                <a:lnTo>
                  <a:pt x="117" y="437"/>
                </a:lnTo>
                <a:lnTo>
                  <a:pt x="114" y="435"/>
                </a:lnTo>
                <a:lnTo>
                  <a:pt x="111" y="433"/>
                </a:lnTo>
                <a:lnTo>
                  <a:pt x="106" y="432"/>
                </a:lnTo>
                <a:lnTo>
                  <a:pt x="89" y="431"/>
                </a:lnTo>
                <a:lnTo>
                  <a:pt x="72" y="432"/>
                </a:lnTo>
                <a:lnTo>
                  <a:pt x="69" y="431"/>
                </a:lnTo>
                <a:lnTo>
                  <a:pt x="66" y="430"/>
                </a:lnTo>
                <a:lnTo>
                  <a:pt x="62" y="429"/>
                </a:lnTo>
                <a:lnTo>
                  <a:pt x="59" y="427"/>
                </a:lnTo>
                <a:lnTo>
                  <a:pt x="52" y="421"/>
                </a:lnTo>
                <a:lnTo>
                  <a:pt x="47" y="413"/>
                </a:lnTo>
                <a:lnTo>
                  <a:pt x="42" y="405"/>
                </a:lnTo>
                <a:lnTo>
                  <a:pt x="38" y="395"/>
                </a:lnTo>
                <a:lnTo>
                  <a:pt x="34" y="384"/>
                </a:lnTo>
                <a:lnTo>
                  <a:pt x="30" y="373"/>
                </a:lnTo>
                <a:lnTo>
                  <a:pt x="26" y="349"/>
                </a:lnTo>
                <a:lnTo>
                  <a:pt x="22" y="327"/>
                </a:lnTo>
                <a:lnTo>
                  <a:pt x="19" y="309"/>
                </a:lnTo>
                <a:lnTo>
                  <a:pt x="19" y="295"/>
                </a:lnTo>
                <a:lnTo>
                  <a:pt x="16" y="295"/>
                </a:lnTo>
                <a:lnTo>
                  <a:pt x="13" y="293"/>
                </a:lnTo>
                <a:lnTo>
                  <a:pt x="10" y="291"/>
                </a:lnTo>
                <a:lnTo>
                  <a:pt x="7" y="289"/>
                </a:lnTo>
                <a:lnTo>
                  <a:pt x="4" y="286"/>
                </a:lnTo>
                <a:lnTo>
                  <a:pt x="2" y="283"/>
                </a:lnTo>
                <a:lnTo>
                  <a:pt x="0" y="280"/>
                </a:lnTo>
                <a:lnTo>
                  <a:pt x="0" y="277"/>
                </a:lnTo>
                <a:lnTo>
                  <a:pt x="0" y="274"/>
                </a:lnTo>
                <a:lnTo>
                  <a:pt x="1" y="271"/>
                </a:lnTo>
                <a:lnTo>
                  <a:pt x="2" y="268"/>
                </a:lnTo>
                <a:lnTo>
                  <a:pt x="4" y="265"/>
                </a:lnTo>
                <a:lnTo>
                  <a:pt x="10" y="259"/>
                </a:lnTo>
                <a:lnTo>
                  <a:pt x="16" y="254"/>
                </a:lnTo>
                <a:lnTo>
                  <a:pt x="22" y="248"/>
                </a:lnTo>
                <a:lnTo>
                  <a:pt x="27" y="243"/>
                </a:lnTo>
                <a:lnTo>
                  <a:pt x="31" y="238"/>
                </a:lnTo>
                <a:lnTo>
                  <a:pt x="33" y="234"/>
                </a:lnTo>
                <a:lnTo>
                  <a:pt x="34" y="221"/>
                </a:lnTo>
                <a:lnTo>
                  <a:pt x="36" y="213"/>
                </a:lnTo>
                <a:lnTo>
                  <a:pt x="38" y="205"/>
                </a:lnTo>
                <a:lnTo>
                  <a:pt x="39" y="1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7" name="Freeform 261"/>
          <p:cNvSpPr>
            <a:spLocks/>
          </p:cNvSpPr>
          <p:nvPr>
            <p:custDataLst>
              <p:tags r:id="rId188"/>
            </p:custDataLst>
          </p:nvPr>
        </p:nvSpPr>
        <p:spPr bwMode="auto">
          <a:xfrm>
            <a:off x="5480050" y="2804914"/>
            <a:ext cx="365125" cy="423863"/>
          </a:xfrm>
          <a:custGeom>
            <a:avLst/>
            <a:gdLst>
              <a:gd name="T0" fmla="*/ 2147483647 w 831"/>
              <a:gd name="T1" fmla="*/ 2147483647 h 812"/>
              <a:gd name="T2" fmla="*/ 2147483647 w 831"/>
              <a:gd name="T3" fmla="*/ 2147483647 h 812"/>
              <a:gd name="T4" fmla="*/ 2147483647 w 831"/>
              <a:gd name="T5" fmla="*/ 2147483647 h 812"/>
              <a:gd name="T6" fmla="*/ 2147483647 w 831"/>
              <a:gd name="T7" fmla="*/ 2147483647 h 812"/>
              <a:gd name="T8" fmla="*/ 2147483647 w 831"/>
              <a:gd name="T9" fmla="*/ 2147483647 h 812"/>
              <a:gd name="T10" fmla="*/ 2147483647 w 831"/>
              <a:gd name="T11" fmla="*/ 2147483647 h 812"/>
              <a:gd name="T12" fmla="*/ 2147483647 w 831"/>
              <a:gd name="T13" fmla="*/ 2147483647 h 812"/>
              <a:gd name="T14" fmla="*/ 2147483647 w 831"/>
              <a:gd name="T15" fmla="*/ 2147483647 h 812"/>
              <a:gd name="T16" fmla="*/ 2147483647 w 831"/>
              <a:gd name="T17" fmla="*/ 2147483647 h 812"/>
              <a:gd name="T18" fmla="*/ 2147483647 w 831"/>
              <a:gd name="T19" fmla="*/ 2147483647 h 812"/>
              <a:gd name="T20" fmla="*/ 2147483647 w 831"/>
              <a:gd name="T21" fmla="*/ 2147483647 h 812"/>
              <a:gd name="T22" fmla="*/ 2147483647 w 831"/>
              <a:gd name="T23" fmla="*/ 2147483647 h 812"/>
              <a:gd name="T24" fmla="*/ 2147483647 w 831"/>
              <a:gd name="T25" fmla="*/ 2147483647 h 812"/>
              <a:gd name="T26" fmla="*/ 2147483647 w 831"/>
              <a:gd name="T27" fmla="*/ 2147483647 h 812"/>
              <a:gd name="T28" fmla="*/ 2147483647 w 831"/>
              <a:gd name="T29" fmla="*/ 2147483647 h 812"/>
              <a:gd name="T30" fmla="*/ 2147483647 w 831"/>
              <a:gd name="T31" fmla="*/ 2147483647 h 812"/>
              <a:gd name="T32" fmla="*/ 2147483647 w 831"/>
              <a:gd name="T33" fmla="*/ 2147483647 h 812"/>
              <a:gd name="T34" fmla="*/ 2147483647 w 831"/>
              <a:gd name="T35" fmla="*/ 2147483647 h 812"/>
              <a:gd name="T36" fmla="*/ 2147483647 w 831"/>
              <a:gd name="T37" fmla="*/ 2147483647 h 812"/>
              <a:gd name="T38" fmla="*/ 2147483647 w 831"/>
              <a:gd name="T39" fmla="*/ 2147483647 h 812"/>
              <a:gd name="T40" fmla="*/ 2147483647 w 831"/>
              <a:gd name="T41" fmla="*/ 2147483647 h 812"/>
              <a:gd name="T42" fmla="*/ 2147483647 w 831"/>
              <a:gd name="T43" fmla="*/ 2147483647 h 812"/>
              <a:gd name="T44" fmla="*/ 2147483647 w 831"/>
              <a:gd name="T45" fmla="*/ 2147483647 h 812"/>
              <a:gd name="T46" fmla="*/ 2147483647 w 831"/>
              <a:gd name="T47" fmla="*/ 2147483647 h 812"/>
              <a:gd name="T48" fmla="*/ 2147483647 w 831"/>
              <a:gd name="T49" fmla="*/ 2147483647 h 812"/>
              <a:gd name="T50" fmla="*/ 2147483647 w 831"/>
              <a:gd name="T51" fmla="*/ 2147483647 h 812"/>
              <a:gd name="T52" fmla="*/ 2147483647 w 831"/>
              <a:gd name="T53" fmla="*/ 2147483647 h 812"/>
              <a:gd name="T54" fmla="*/ 2147483647 w 831"/>
              <a:gd name="T55" fmla="*/ 2147483647 h 812"/>
              <a:gd name="T56" fmla="*/ 2147483647 w 831"/>
              <a:gd name="T57" fmla="*/ 2147483647 h 812"/>
              <a:gd name="T58" fmla="*/ 2147483647 w 831"/>
              <a:gd name="T59" fmla="*/ 2147483647 h 812"/>
              <a:gd name="T60" fmla="*/ 2147483647 w 831"/>
              <a:gd name="T61" fmla="*/ 2147483647 h 812"/>
              <a:gd name="T62" fmla="*/ 2147483647 w 831"/>
              <a:gd name="T63" fmla="*/ 2147483647 h 812"/>
              <a:gd name="T64" fmla="*/ 2147483647 w 831"/>
              <a:gd name="T65" fmla="*/ 2147483647 h 812"/>
              <a:gd name="T66" fmla="*/ 2147483647 w 831"/>
              <a:gd name="T67" fmla="*/ 2147483647 h 812"/>
              <a:gd name="T68" fmla="*/ 2147483647 w 831"/>
              <a:gd name="T69" fmla="*/ 2147483647 h 812"/>
              <a:gd name="T70" fmla="*/ 2147483647 w 831"/>
              <a:gd name="T71" fmla="*/ 2147483647 h 812"/>
              <a:gd name="T72" fmla="*/ 2147483647 w 831"/>
              <a:gd name="T73" fmla="*/ 2147483647 h 812"/>
              <a:gd name="T74" fmla="*/ 2147483647 w 831"/>
              <a:gd name="T75" fmla="*/ 2147483647 h 812"/>
              <a:gd name="T76" fmla="*/ 2147483647 w 831"/>
              <a:gd name="T77" fmla="*/ 2147483647 h 812"/>
              <a:gd name="T78" fmla="*/ 2147483647 w 831"/>
              <a:gd name="T79" fmla="*/ 2147483647 h 812"/>
              <a:gd name="T80" fmla="*/ 2147483647 w 831"/>
              <a:gd name="T81" fmla="*/ 2147483647 h 812"/>
              <a:gd name="T82" fmla="*/ 2147483647 w 831"/>
              <a:gd name="T83" fmla="*/ 2147483647 h 812"/>
              <a:gd name="T84" fmla="*/ 2147483647 w 831"/>
              <a:gd name="T85" fmla="*/ 2147483647 h 812"/>
              <a:gd name="T86" fmla="*/ 2147483647 w 831"/>
              <a:gd name="T87" fmla="*/ 2147483647 h 812"/>
              <a:gd name="T88" fmla="*/ 2147483647 w 831"/>
              <a:gd name="T89" fmla="*/ 2147483647 h 812"/>
              <a:gd name="T90" fmla="*/ 2147483647 w 831"/>
              <a:gd name="T91" fmla="*/ 2147483647 h 812"/>
              <a:gd name="T92" fmla="*/ 2147483647 w 831"/>
              <a:gd name="T93" fmla="*/ 2147483647 h 812"/>
              <a:gd name="T94" fmla="*/ 2147483647 w 831"/>
              <a:gd name="T95" fmla="*/ 2147483647 h 812"/>
              <a:gd name="T96" fmla="*/ 2147483647 w 831"/>
              <a:gd name="T97" fmla="*/ 2147483647 h 812"/>
              <a:gd name="T98" fmla="*/ 2147483647 w 831"/>
              <a:gd name="T99" fmla="*/ 2147483647 h 812"/>
              <a:gd name="T100" fmla="*/ 2147483647 w 831"/>
              <a:gd name="T101" fmla="*/ 2147483647 h 812"/>
              <a:gd name="T102" fmla="*/ 2147483647 w 831"/>
              <a:gd name="T103" fmla="*/ 2147483647 h 812"/>
              <a:gd name="T104" fmla="*/ 2147483647 w 831"/>
              <a:gd name="T105" fmla="*/ 2147483647 h 812"/>
              <a:gd name="T106" fmla="*/ 2147483647 w 831"/>
              <a:gd name="T107" fmla="*/ 2147483647 h 8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31" h="812">
                <a:moveTo>
                  <a:pt x="831" y="98"/>
                </a:moveTo>
                <a:lnTo>
                  <a:pt x="817" y="95"/>
                </a:lnTo>
                <a:lnTo>
                  <a:pt x="803" y="91"/>
                </a:lnTo>
                <a:lnTo>
                  <a:pt x="791" y="87"/>
                </a:lnTo>
                <a:lnTo>
                  <a:pt x="779" y="82"/>
                </a:lnTo>
                <a:lnTo>
                  <a:pt x="769" y="77"/>
                </a:lnTo>
                <a:lnTo>
                  <a:pt x="758" y="71"/>
                </a:lnTo>
                <a:lnTo>
                  <a:pt x="749" y="65"/>
                </a:lnTo>
                <a:lnTo>
                  <a:pt x="740" y="58"/>
                </a:lnTo>
                <a:lnTo>
                  <a:pt x="707" y="29"/>
                </a:lnTo>
                <a:lnTo>
                  <a:pt x="679" y="0"/>
                </a:lnTo>
                <a:lnTo>
                  <a:pt x="655" y="2"/>
                </a:lnTo>
                <a:lnTo>
                  <a:pt x="626" y="4"/>
                </a:lnTo>
                <a:lnTo>
                  <a:pt x="594" y="7"/>
                </a:lnTo>
                <a:lnTo>
                  <a:pt x="562" y="10"/>
                </a:lnTo>
                <a:lnTo>
                  <a:pt x="547" y="13"/>
                </a:lnTo>
                <a:lnTo>
                  <a:pt x="533" y="16"/>
                </a:lnTo>
                <a:lnTo>
                  <a:pt x="520" y="19"/>
                </a:lnTo>
                <a:lnTo>
                  <a:pt x="509" y="24"/>
                </a:lnTo>
                <a:lnTo>
                  <a:pt x="499" y="29"/>
                </a:lnTo>
                <a:lnTo>
                  <a:pt x="492" y="34"/>
                </a:lnTo>
                <a:lnTo>
                  <a:pt x="489" y="37"/>
                </a:lnTo>
                <a:lnTo>
                  <a:pt x="487" y="41"/>
                </a:lnTo>
                <a:lnTo>
                  <a:pt x="486" y="44"/>
                </a:lnTo>
                <a:lnTo>
                  <a:pt x="486" y="49"/>
                </a:lnTo>
                <a:lnTo>
                  <a:pt x="486" y="54"/>
                </a:lnTo>
                <a:lnTo>
                  <a:pt x="487" y="59"/>
                </a:lnTo>
                <a:lnTo>
                  <a:pt x="489" y="63"/>
                </a:lnTo>
                <a:lnTo>
                  <a:pt x="491" y="66"/>
                </a:lnTo>
                <a:lnTo>
                  <a:pt x="497" y="71"/>
                </a:lnTo>
                <a:lnTo>
                  <a:pt x="502" y="76"/>
                </a:lnTo>
                <a:lnTo>
                  <a:pt x="509" y="80"/>
                </a:lnTo>
                <a:lnTo>
                  <a:pt x="514" y="84"/>
                </a:lnTo>
                <a:lnTo>
                  <a:pt x="516" y="87"/>
                </a:lnTo>
                <a:lnTo>
                  <a:pt x="517" y="90"/>
                </a:lnTo>
                <a:lnTo>
                  <a:pt x="519" y="93"/>
                </a:lnTo>
                <a:lnTo>
                  <a:pt x="519" y="98"/>
                </a:lnTo>
                <a:lnTo>
                  <a:pt x="519" y="102"/>
                </a:lnTo>
                <a:lnTo>
                  <a:pt x="517" y="107"/>
                </a:lnTo>
                <a:lnTo>
                  <a:pt x="516" y="111"/>
                </a:lnTo>
                <a:lnTo>
                  <a:pt x="514" y="114"/>
                </a:lnTo>
                <a:lnTo>
                  <a:pt x="509" y="120"/>
                </a:lnTo>
                <a:lnTo>
                  <a:pt x="502" y="127"/>
                </a:lnTo>
                <a:lnTo>
                  <a:pt x="497" y="133"/>
                </a:lnTo>
                <a:lnTo>
                  <a:pt x="491" y="140"/>
                </a:lnTo>
                <a:lnTo>
                  <a:pt x="489" y="144"/>
                </a:lnTo>
                <a:lnTo>
                  <a:pt x="487" y="149"/>
                </a:lnTo>
                <a:lnTo>
                  <a:pt x="486" y="154"/>
                </a:lnTo>
                <a:lnTo>
                  <a:pt x="486" y="159"/>
                </a:lnTo>
                <a:lnTo>
                  <a:pt x="480" y="162"/>
                </a:lnTo>
                <a:lnTo>
                  <a:pt x="475" y="163"/>
                </a:lnTo>
                <a:lnTo>
                  <a:pt x="470" y="166"/>
                </a:lnTo>
                <a:lnTo>
                  <a:pt x="466" y="169"/>
                </a:lnTo>
                <a:lnTo>
                  <a:pt x="457" y="176"/>
                </a:lnTo>
                <a:lnTo>
                  <a:pt x="450" y="184"/>
                </a:lnTo>
                <a:lnTo>
                  <a:pt x="444" y="194"/>
                </a:lnTo>
                <a:lnTo>
                  <a:pt x="438" y="205"/>
                </a:lnTo>
                <a:lnTo>
                  <a:pt x="434" y="217"/>
                </a:lnTo>
                <a:lnTo>
                  <a:pt x="430" y="230"/>
                </a:lnTo>
                <a:lnTo>
                  <a:pt x="427" y="243"/>
                </a:lnTo>
                <a:lnTo>
                  <a:pt x="424" y="256"/>
                </a:lnTo>
                <a:lnTo>
                  <a:pt x="423" y="270"/>
                </a:lnTo>
                <a:lnTo>
                  <a:pt x="421" y="284"/>
                </a:lnTo>
                <a:lnTo>
                  <a:pt x="420" y="309"/>
                </a:lnTo>
                <a:lnTo>
                  <a:pt x="420" y="332"/>
                </a:lnTo>
                <a:lnTo>
                  <a:pt x="412" y="332"/>
                </a:lnTo>
                <a:lnTo>
                  <a:pt x="407" y="330"/>
                </a:lnTo>
                <a:lnTo>
                  <a:pt x="401" y="327"/>
                </a:lnTo>
                <a:lnTo>
                  <a:pt x="397" y="322"/>
                </a:lnTo>
                <a:lnTo>
                  <a:pt x="392" y="319"/>
                </a:lnTo>
                <a:lnTo>
                  <a:pt x="388" y="316"/>
                </a:lnTo>
                <a:lnTo>
                  <a:pt x="385" y="314"/>
                </a:lnTo>
                <a:lnTo>
                  <a:pt x="379" y="313"/>
                </a:lnTo>
                <a:lnTo>
                  <a:pt x="375" y="314"/>
                </a:lnTo>
                <a:lnTo>
                  <a:pt x="370" y="315"/>
                </a:lnTo>
                <a:lnTo>
                  <a:pt x="366" y="317"/>
                </a:lnTo>
                <a:lnTo>
                  <a:pt x="362" y="319"/>
                </a:lnTo>
                <a:lnTo>
                  <a:pt x="354" y="325"/>
                </a:lnTo>
                <a:lnTo>
                  <a:pt x="346" y="332"/>
                </a:lnTo>
                <a:lnTo>
                  <a:pt x="338" y="339"/>
                </a:lnTo>
                <a:lnTo>
                  <a:pt x="331" y="345"/>
                </a:lnTo>
                <a:lnTo>
                  <a:pt x="326" y="347"/>
                </a:lnTo>
                <a:lnTo>
                  <a:pt x="322" y="349"/>
                </a:lnTo>
                <a:lnTo>
                  <a:pt x="318" y="350"/>
                </a:lnTo>
                <a:lnTo>
                  <a:pt x="313" y="351"/>
                </a:lnTo>
                <a:lnTo>
                  <a:pt x="308" y="351"/>
                </a:lnTo>
                <a:lnTo>
                  <a:pt x="303" y="353"/>
                </a:lnTo>
                <a:lnTo>
                  <a:pt x="300" y="356"/>
                </a:lnTo>
                <a:lnTo>
                  <a:pt x="297" y="360"/>
                </a:lnTo>
                <a:lnTo>
                  <a:pt x="290" y="370"/>
                </a:lnTo>
                <a:lnTo>
                  <a:pt x="287" y="383"/>
                </a:lnTo>
                <a:lnTo>
                  <a:pt x="284" y="396"/>
                </a:lnTo>
                <a:lnTo>
                  <a:pt x="281" y="408"/>
                </a:lnTo>
                <a:lnTo>
                  <a:pt x="280" y="418"/>
                </a:lnTo>
                <a:lnTo>
                  <a:pt x="280" y="424"/>
                </a:lnTo>
                <a:lnTo>
                  <a:pt x="277" y="427"/>
                </a:lnTo>
                <a:lnTo>
                  <a:pt x="273" y="429"/>
                </a:lnTo>
                <a:lnTo>
                  <a:pt x="265" y="432"/>
                </a:lnTo>
                <a:lnTo>
                  <a:pt x="257" y="435"/>
                </a:lnTo>
                <a:lnTo>
                  <a:pt x="235" y="442"/>
                </a:lnTo>
                <a:lnTo>
                  <a:pt x="211" y="448"/>
                </a:lnTo>
                <a:lnTo>
                  <a:pt x="185" y="453"/>
                </a:lnTo>
                <a:lnTo>
                  <a:pt x="161" y="458"/>
                </a:lnTo>
                <a:lnTo>
                  <a:pt x="141" y="461"/>
                </a:lnTo>
                <a:lnTo>
                  <a:pt x="127" y="462"/>
                </a:lnTo>
                <a:lnTo>
                  <a:pt x="109" y="461"/>
                </a:lnTo>
                <a:lnTo>
                  <a:pt x="91" y="460"/>
                </a:lnTo>
                <a:lnTo>
                  <a:pt x="74" y="457"/>
                </a:lnTo>
                <a:lnTo>
                  <a:pt x="56" y="455"/>
                </a:lnTo>
                <a:lnTo>
                  <a:pt x="26" y="449"/>
                </a:lnTo>
                <a:lnTo>
                  <a:pt x="0" y="443"/>
                </a:lnTo>
                <a:lnTo>
                  <a:pt x="8" y="455"/>
                </a:lnTo>
                <a:lnTo>
                  <a:pt x="19" y="470"/>
                </a:lnTo>
                <a:lnTo>
                  <a:pt x="34" y="487"/>
                </a:lnTo>
                <a:lnTo>
                  <a:pt x="51" y="505"/>
                </a:lnTo>
                <a:lnTo>
                  <a:pt x="60" y="513"/>
                </a:lnTo>
                <a:lnTo>
                  <a:pt x="68" y="521"/>
                </a:lnTo>
                <a:lnTo>
                  <a:pt x="77" y="528"/>
                </a:lnTo>
                <a:lnTo>
                  <a:pt x="87" y="535"/>
                </a:lnTo>
                <a:lnTo>
                  <a:pt x="96" y="540"/>
                </a:lnTo>
                <a:lnTo>
                  <a:pt x="105" y="544"/>
                </a:lnTo>
                <a:lnTo>
                  <a:pt x="112" y="546"/>
                </a:lnTo>
                <a:lnTo>
                  <a:pt x="120" y="547"/>
                </a:lnTo>
                <a:lnTo>
                  <a:pt x="121" y="561"/>
                </a:lnTo>
                <a:lnTo>
                  <a:pt x="123" y="577"/>
                </a:lnTo>
                <a:lnTo>
                  <a:pt x="127" y="585"/>
                </a:lnTo>
                <a:lnTo>
                  <a:pt x="131" y="591"/>
                </a:lnTo>
                <a:lnTo>
                  <a:pt x="134" y="593"/>
                </a:lnTo>
                <a:lnTo>
                  <a:pt x="138" y="595"/>
                </a:lnTo>
                <a:lnTo>
                  <a:pt x="142" y="596"/>
                </a:lnTo>
                <a:lnTo>
                  <a:pt x="147" y="597"/>
                </a:lnTo>
                <a:lnTo>
                  <a:pt x="147" y="616"/>
                </a:lnTo>
                <a:lnTo>
                  <a:pt x="127" y="629"/>
                </a:lnTo>
                <a:lnTo>
                  <a:pt x="107" y="641"/>
                </a:lnTo>
                <a:lnTo>
                  <a:pt x="99" y="647"/>
                </a:lnTo>
                <a:lnTo>
                  <a:pt x="93" y="654"/>
                </a:lnTo>
                <a:lnTo>
                  <a:pt x="90" y="658"/>
                </a:lnTo>
                <a:lnTo>
                  <a:pt x="88" y="663"/>
                </a:lnTo>
                <a:lnTo>
                  <a:pt x="87" y="667"/>
                </a:lnTo>
                <a:lnTo>
                  <a:pt x="87" y="671"/>
                </a:lnTo>
                <a:lnTo>
                  <a:pt x="87" y="680"/>
                </a:lnTo>
                <a:lnTo>
                  <a:pt x="87" y="689"/>
                </a:lnTo>
                <a:lnTo>
                  <a:pt x="87" y="701"/>
                </a:lnTo>
                <a:lnTo>
                  <a:pt x="87" y="721"/>
                </a:lnTo>
                <a:lnTo>
                  <a:pt x="109" y="720"/>
                </a:lnTo>
                <a:lnTo>
                  <a:pt x="132" y="719"/>
                </a:lnTo>
                <a:lnTo>
                  <a:pt x="154" y="717"/>
                </a:lnTo>
                <a:lnTo>
                  <a:pt x="177" y="714"/>
                </a:lnTo>
                <a:lnTo>
                  <a:pt x="199" y="711"/>
                </a:lnTo>
                <a:lnTo>
                  <a:pt x="222" y="710"/>
                </a:lnTo>
                <a:lnTo>
                  <a:pt x="244" y="708"/>
                </a:lnTo>
                <a:lnTo>
                  <a:pt x="266" y="708"/>
                </a:lnTo>
                <a:lnTo>
                  <a:pt x="284" y="707"/>
                </a:lnTo>
                <a:lnTo>
                  <a:pt x="297" y="705"/>
                </a:lnTo>
                <a:lnTo>
                  <a:pt x="302" y="705"/>
                </a:lnTo>
                <a:lnTo>
                  <a:pt x="310" y="705"/>
                </a:lnTo>
                <a:lnTo>
                  <a:pt x="318" y="706"/>
                </a:lnTo>
                <a:lnTo>
                  <a:pt x="326" y="708"/>
                </a:lnTo>
                <a:lnTo>
                  <a:pt x="328" y="714"/>
                </a:lnTo>
                <a:lnTo>
                  <a:pt x="330" y="721"/>
                </a:lnTo>
                <a:lnTo>
                  <a:pt x="333" y="728"/>
                </a:lnTo>
                <a:lnTo>
                  <a:pt x="338" y="735"/>
                </a:lnTo>
                <a:lnTo>
                  <a:pt x="345" y="742"/>
                </a:lnTo>
                <a:lnTo>
                  <a:pt x="352" y="749"/>
                </a:lnTo>
                <a:lnTo>
                  <a:pt x="359" y="756"/>
                </a:lnTo>
                <a:lnTo>
                  <a:pt x="368" y="762"/>
                </a:lnTo>
                <a:lnTo>
                  <a:pt x="378" y="769"/>
                </a:lnTo>
                <a:lnTo>
                  <a:pt x="388" y="776"/>
                </a:lnTo>
                <a:lnTo>
                  <a:pt x="398" y="781"/>
                </a:lnTo>
                <a:lnTo>
                  <a:pt x="408" y="785"/>
                </a:lnTo>
                <a:lnTo>
                  <a:pt x="418" y="789"/>
                </a:lnTo>
                <a:lnTo>
                  <a:pt x="427" y="792"/>
                </a:lnTo>
                <a:lnTo>
                  <a:pt x="437" y="794"/>
                </a:lnTo>
                <a:lnTo>
                  <a:pt x="446" y="794"/>
                </a:lnTo>
                <a:lnTo>
                  <a:pt x="449" y="803"/>
                </a:lnTo>
                <a:lnTo>
                  <a:pt x="453" y="812"/>
                </a:lnTo>
                <a:lnTo>
                  <a:pt x="454" y="806"/>
                </a:lnTo>
                <a:lnTo>
                  <a:pt x="455" y="800"/>
                </a:lnTo>
                <a:lnTo>
                  <a:pt x="457" y="795"/>
                </a:lnTo>
                <a:lnTo>
                  <a:pt x="460" y="791"/>
                </a:lnTo>
                <a:lnTo>
                  <a:pt x="464" y="787"/>
                </a:lnTo>
                <a:lnTo>
                  <a:pt x="467" y="783"/>
                </a:lnTo>
                <a:lnTo>
                  <a:pt x="471" y="780"/>
                </a:lnTo>
                <a:lnTo>
                  <a:pt x="477" y="778"/>
                </a:lnTo>
                <a:lnTo>
                  <a:pt x="487" y="774"/>
                </a:lnTo>
                <a:lnTo>
                  <a:pt x="499" y="770"/>
                </a:lnTo>
                <a:lnTo>
                  <a:pt x="512" y="768"/>
                </a:lnTo>
                <a:lnTo>
                  <a:pt x="525" y="767"/>
                </a:lnTo>
                <a:lnTo>
                  <a:pt x="539" y="765"/>
                </a:lnTo>
                <a:lnTo>
                  <a:pt x="554" y="764"/>
                </a:lnTo>
                <a:lnTo>
                  <a:pt x="567" y="761"/>
                </a:lnTo>
                <a:lnTo>
                  <a:pt x="580" y="758"/>
                </a:lnTo>
                <a:lnTo>
                  <a:pt x="586" y="756"/>
                </a:lnTo>
                <a:lnTo>
                  <a:pt x="591" y="753"/>
                </a:lnTo>
                <a:lnTo>
                  <a:pt x="597" y="750"/>
                </a:lnTo>
                <a:lnTo>
                  <a:pt x="602" y="747"/>
                </a:lnTo>
                <a:lnTo>
                  <a:pt x="606" y="743"/>
                </a:lnTo>
                <a:lnTo>
                  <a:pt x="611" y="738"/>
                </a:lnTo>
                <a:lnTo>
                  <a:pt x="615" y="733"/>
                </a:lnTo>
                <a:lnTo>
                  <a:pt x="618" y="727"/>
                </a:lnTo>
                <a:lnTo>
                  <a:pt x="614" y="725"/>
                </a:lnTo>
                <a:lnTo>
                  <a:pt x="610" y="722"/>
                </a:lnTo>
                <a:lnTo>
                  <a:pt x="604" y="718"/>
                </a:lnTo>
                <a:lnTo>
                  <a:pt x="598" y="712"/>
                </a:lnTo>
                <a:lnTo>
                  <a:pt x="584" y="700"/>
                </a:lnTo>
                <a:lnTo>
                  <a:pt x="571" y="686"/>
                </a:lnTo>
                <a:lnTo>
                  <a:pt x="559" y="671"/>
                </a:lnTo>
                <a:lnTo>
                  <a:pt x="548" y="655"/>
                </a:lnTo>
                <a:lnTo>
                  <a:pt x="545" y="648"/>
                </a:lnTo>
                <a:lnTo>
                  <a:pt x="542" y="641"/>
                </a:lnTo>
                <a:lnTo>
                  <a:pt x="539" y="634"/>
                </a:lnTo>
                <a:lnTo>
                  <a:pt x="538" y="628"/>
                </a:lnTo>
                <a:lnTo>
                  <a:pt x="534" y="627"/>
                </a:lnTo>
                <a:lnTo>
                  <a:pt x="530" y="626"/>
                </a:lnTo>
                <a:lnTo>
                  <a:pt x="526" y="624"/>
                </a:lnTo>
                <a:lnTo>
                  <a:pt x="523" y="620"/>
                </a:lnTo>
                <a:lnTo>
                  <a:pt x="517" y="613"/>
                </a:lnTo>
                <a:lnTo>
                  <a:pt x="512" y="603"/>
                </a:lnTo>
                <a:lnTo>
                  <a:pt x="512" y="579"/>
                </a:lnTo>
                <a:lnTo>
                  <a:pt x="526" y="578"/>
                </a:lnTo>
                <a:lnTo>
                  <a:pt x="539" y="577"/>
                </a:lnTo>
                <a:lnTo>
                  <a:pt x="551" y="575"/>
                </a:lnTo>
                <a:lnTo>
                  <a:pt x="562" y="571"/>
                </a:lnTo>
                <a:lnTo>
                  <a:pt x="572" y="568"/>
                </a:lnTo>
                <a:lnTo>
                  <a:pt x="582" y="563"/>
                </a:lnTo>
                <a:lnTo>
                  <a:pt x="591" y="558"/>
                </a:lnTo>
                <a:lnTo>
                  <a:pt x="600" y="552"/>
                </a:lnTo>
                <a:lnTo>
                  <a:pt x="607" y="545"/>
                </a:lnTo>
                <a:lnTo>
                  <a:pt x="615" y="538"/>
                </a:lnTo>
                <a:lnTo>
                  <a:pt x="622" y="531"/>
                </a:lnTo>
                <a:lnTo>
                  <a:pt x="628" y="523"/>
                </a:lnTo>
                <a:lnTo>
                  <a:pt x="639" y="507"/>
                </a:lnTo>
                <a:lnTo>
                  <a:pt x="650" y="489"/>
                </a:lnTo>
                <a:lnTo>
                  <a:pt x="669" y="453"/>
                </a:lnTo>
                <a:lnTo>
                  <a:pt x="688" y="417"/>
                </a:lnTo>
                <a:lnTo>
                  <a:pt x="699" y="401"/>
                </a:lnTo>
                <a:lnTo>
                  <a:pt x="710" y="387"/>
                </a:lnTo>
                <a:lnTo>
                  <a:pt x="716" y="379"/>
                </a:lnTo>
                <a:lnTo>
                  <a:pt x="723" y="373"/>
                </a:lnTo>
                <a:lnTo>
                  <a:pt x="730" y="368"/>
                </a:lnTo>
                <a:lnTo>
                  <a:pt x="738" y="363"/>
                </a:lnTo>
                <a:lnTo>
                  <a:pt x="732" y="351"/>
                </a:lnTo>
                <a:lnTo>
                  <a:pt x="727" y="340"/>
                </a:lnTo>
                <a:lnTo>
                  <a:pt x="726" y="335"/>
                </a:lnTo>
                <a:lnTo>
                  <a:pt x="725" y="330"/>
                </a:lnTo>
                <a:lnTo>
                  <a:pt x="725" y="324"/>
                </a:lnTo>
                <a:lnTo>
                  <a:pt x="725" y="319"/>
                </a:lnTo>
                <a:lnTo>
                  <a:pt x="726" y="314"/>
                </a:lnTo>
                <a:lnTo>
                  <a:pt x="727" y="309"/>
                </a:lnTo>
                <a:lnTo>
                  <a:pt x="729" y="305"/>
                </a:lnTo>
                <a:lnTo>
                  <a:pt x="733" y="301"/>
                </a:lnTo>
                <a:lnTo>
                  <a:pt x="736" y="298"/>
                </a:lnTo>
                <a:lnTo>
                  <a:pt x="740" y="295"/>
                </a:lnTo>
                <a:lnTo>
                  <a:pt x="746" y="292"/>
                </a:lnTo>
                <a:lnTo>
                  <a:pt x="751" y="289"/>
                </a:lnTo>
                <a:lnTo>
                  <a:pt x="722" y="262"/>
                </a:lnTo>
                <a:lnTo>
                  <a:pt x="700" y="242"/>
                </a:lnTo>
                <a:lnTo>
                  <a:pt x="690" y="232"/>
                </a:lnTo>
                <a:lnTo>
                  <a:pt x="680" y="221"/>
                </a:lnTo>
                <a:lnTo>
                  <a:pt x="670" y="207"/>
                </a:lnTo>
                <a:lnTo>
                  <a:pt x="658" y="190"/>
                </a:lnTo>
                <a:lnTo>
                  <a:pt x="658" y="147"/>
                </a:lnTo>
                <a:lnTo>
                  <a:pt x="701" y="145"/>
                </a:lnTo>
                <a:lnTo>
                  <a:pt x="733" y="143"/>
                </a:lnTo>
                <a:lnTo>
                  <a:pt x="758" y="140"/>
                </a:lnTo>
                <a:lnTo>
                  <a:pt x="778" y="136"/>
                </a:lnTo>
                <a:lnTo>
                  <a:pt x="785" y="134"/>
                </a:lnTo>
                <a:lnTo>
                  <a:pt x="792" y="131"/>
                </a:lnTo>
                <a:lnTo>
                  <a:pt x="799" y="127"/>
                </a:lnTo>
                <a:lnTo>
                  <a:pt x="805" y="123"/>
                </a:lnTo>
                <a:lnTo>
                  <a:pt x="817" y="113"/>
                </a:lnTo>
                <a:lnTo>
                  <a:pt x="831" y="9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8" name="Freeform 262"/>
          <p:cNvSpPr>
            <a:spLocks/>
          </p:cNvSpPr>
          <p:nvPr>
            <p:custDataLst>
              <p:tags r:id="rId189"/>
            </p:custDataLst>
          </p:nvPr>
        </p:nvSpPr>
        <p:spPr bwMode="auto">
          <a:xfrm>
            <a:off x="6270625" y="3073202"/>
            <a:ext cx="220663" cy="585787"/>
          </a:xfrm>
          <a:custGeom>
            <a:avLst/>
            <a:gdLst>
              <a:gd name="T0" fmla="*/ 2147483647 w 505"/>
              <a:gd name="T1" fmla="*/ 2147483647 h 1121"/>
              <a:gd name="T2" fmla="*/ 2147483647 w 505"/>
              <a:gd name="T3" fmla="*/ 2147483647 h 1121"/>
              <a:gd name="T4" fmla="*/ 2147483647 w 505"/>
              <a:gd name="T5" fmla="*/ 2147483647 h 1121"/>
              <a:gd name="T6" fmla="*/ 2147483647 w 505"/>
              <a:gd name="T7" fmla="*/ 2147483647 h 1121"/>
              <a:gd name="T8" fmla="*/ 2147483647 w 505"/>
              <a:gd name="T9" fmla="*/ 2147483647 h 1121"/>
              <a:gd name="T10" fmla="*/ 2147483647 w 505"/>
              <a:gd name="T11" fmla="*/ 2147483647 h 1121"/>
              <a:gd name="T12" fmla="*/ 2147483647 w 505"/>
              <a:gd name="T13" fmla="*/ 2147483647 h 1121"/>
              <a:gd name="T14" fmla="*/ 2147483647 w 505"/>
              <a:gd name="T15" fmla="*/ 2147483647 h 1121"/>
              <a:gd name="T16" fmla="*/ 2147483647 w 505"/>
              <a:gd name="T17" fmla="*/ 2147483647 h 1121"/>
              <a:gd name="T18" fmla="*/ 2147483647 w 505"/>
              <a:gd name="T19" fmla="*/ 2147483647 h 1121"/>
              <a:gd name="T20" fmla="*/ 2147483647 w 505"/>
              <a:gd name="T21" fmla="*/ 2147483647 h 1121"/>
              <a:gd name="T22" fmla="*/ 2147483647 w 505"/>
              <a:gd name="T23" fmla="*/ 2147483647 h 1121"/>
              <a:gd name="T24" fmla="*/ 2147483647 w 505"/>
              <a:gd name="T25" fmla="*/ 2147483647 h 1121"/>
              <a:gd name="T26" fmla="*/ 2147483647 w 505"/>
              <a:gd name="T27" fmla="*/ 2147483647 h 1121"/>
              <a:gd name="T28" fmla="*/ 2147483647 w 505"/>
              <a:gd name="T29" fmla="*/ 2147483647 h 1121"/>
              <a:gd name="T30" fmla="*/ 2147483647 w 505"/>
              <a:gd name="T31" fmla="*/ 2147483647 h 1121"/>
              <a:gd name="T32" fmla="*/ 2147483647 w 505"/>
              <a:gd name="T33" fmla="*/ 2147483647 h 1121"/>
              <a:gd name="T34" fmla="*/ 2147483647 w 505"/>
              <a:gd name="T35" fmla="*/ 2147483647 h 1121"/>
              <a:gd name="T36" fmla="*/ 2147483647 w 505"/>
              <a:gd name="T37" fmla="*/ 2147483647 h 1121"/>
              <a:gd name="T38" fmla="*/ 2147483647 w 505"/>
              <a:gd name="T39" fmla="*/ 2147483647 h 1121"/>
              <a:gd name="T40" fmla="*/ 2147483647 w 505"/>
              <a:gd name="T41" fmla="*/ 2147483647 h 1121"/>
              <a:gd name="T42" fmla="*/ 2147483647 w 505"/>
              <a:gd name="T43" fmla="*/ 2147483647 h 1121"/>
              <a:gd name="T44" fmla="*/ 2147483647 w 505"/>
              <a:gd name="T45" fmla="*/ 2147483647 h 1121"/>
              <a:gd name="T46" fmla="*/ 2147483647 w 505"/>
              <a:gd name="T47" fmla="*/ 2147483647 h 1121"/>
              <a:gd name="T48" fmla="*/ 2147483647 w 505"/>
              <a:gd name="T49" fmla="*/ 2147483647 h 1121"/>
              <a:gd name="T50" fmla="*/ 2147483647 w 505"/>
              <a:gd name="T51" fmla="*/ 2147483647 h 1121"/>
              <a:gd name="T52" fmla="*/ 2147483647 w 505"/>
              <a:gd name="T53" fmla="*/ 2147483647 h 1121"/>
              <a:gd name="T54" fmla="*/ 2147483647 w 505"/>
              <a:gd name="T55" fmla="*/ 2147483647 h 1121"/>
              <a:gd name="T56" fmla="*/ 2147483647 w 505"/>
              <a:gd name="T57" fmla="*/ 2147483647 h 1121"/>
              <a:gd name="T58" fmla="*/ 2147483647 w 505"/>
              <a:gd name="T59" fmla="*/ 2147483647 h 1121"/>
              <a:gd name="T60" fmla="*/ 2147483647 w 505"/>
              <a:gd name="T61" fmla="*/ 2147483647 h 1121"/>
              <a:gd name="T62" fmla="*/ 2147483647 w 505"/>
              <a:gd name="T63" fmla="*/ 2147483647 h 1121"/>
              <a:gd name="T64" fmla="*/ 2147483647 w 505"/>
              <a:gd name="T65" fmla="*/ 2147483647 h 1121"/>
              <a:gd name="T66" fmla="*/ 2147483647 w 505"/>
              <a:gd name="T67" fmla="*/ 2147483647 h 1121"/>
              <a:gd name="T68" fmla="*/ 2147483647 w 505"/>
              <a:gd name="T69" fmla="*/ 2147483647 h 1121"/>
              <a:gd name="T70" fmla="*/ 2147483647 w 505"/>
              <a:gd name="T71" fmla="*/ 2147483647 h 1121"/>
              <a:gd name="T72" fmla="*/ 2147483647 w 505"/>
              <a:gd name="T73" fmla="*/ 2147483647 h 1121"/>
              <a:gd name="T74" fmla="*/ 2147483647 w 505"/>
              <a:gd name="T75" fmla="*/ 2147483647 h 1121"/>
              <a:gd name="T76" fmla="*/ 2147483647 w 505"/>
              <a:gd name="T77" fmla="*/ 2147483647 h 1121"/>
              <a:gd name="T78" fmla="*/ 2147483647 w 505"/>
              <a:gd name="T79" fmla="*/ 2147483647 h 1121"/>
              <a:gd name="T80" fmla="*/ 2147483647 w 505"/>
              <a:gd name="T81" fmla="*/ 2147483647 h 1121"/>
              <a:gd name="T82" fmla="*/ 2147483647 w 505"/>
              <a:gd name="T83" fmla="*/ 2147483647 h 1121"/>
              <a:gd name="T84" fmla="*/ 2147483647 w 505"/>
              <a:gd name="T85" fmla="*/ 2147483647 h 1121"/>
              <a:gd name="T86" fmla="*/ 2147483647 w 505"/>
              <a:gd name="T87" fmla="*/ 2147483647 h 1121"/>
              <a:gd name="T88" fmla="*/ 2147483647 w 505"/>
              <a:gd name="T89" fmla="*/ 2147483647 h 1121"/>
              <a:gd name="T90" fmla="*/ 2147483647 w 505"/>
              <a:gd name="T91" fmla="*/ 2147483647 h 1121"/>
              <a:gd name="T92" fmla="*/ 2147483647 w 505"/>
              <a:gd name="T93" fmla="*/ 2147483647 h 1121"/>
              <a:gd name="T94" fmla="*/ 2147483647 w 505"/>
              <a:gd name="T95" fmla="*/ 2147483647 h 1121"/>
              <a:gd name="T96" fmla="*/ 2147483647 w 505"/>
              <a:gd name="T97" fmla="*/ 2147483647 h 1121"/>
              <a:gd name="T98" fmla="*/ 2147483647 w 505"/>
              <a:gd name="T99" fmla="*/ 2147483647 h 1121"/>
              <a:gd name="T100" fmla="*/ 2147483647 w 505"/>
              <a:gd name="T101" fmla="*/ 2147483647 h 1121"/>
              <a:gd name="T102" fmla="*/ 2147483647 w 505"/>
              <a:gd name="T103" fmla="*/ 2147483647 h 11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5" h="1121">
                <a:moveTo>
                  <a:pt x="446" y="1121"/>
                </a:moveTo>
                <a:lnTo>
                  <a:pt x="445" y="1106"/>
                </a:lnTo>
                <a:lnTo>
                  <a:pt x="443" y="1091"/>
                </a:lnTo>
                <a:lnTo>
                  <a:pt x="440" y="1079"/>
                </a:lnTo>
                <a:lnTo>
                  <a:pt x="438" y="1067"/>
                </a:lnTo>
                <a:lnTo>
                  <a:pt x="437" y="1056"/>
                </a:lnTo>
                <a:lnTo>
                  <a:pt x="437" y="1045"/>
                </a:lnTo>
                <a:lnTo>
                  <a:pt x="438" y="1040"/>
                </a:lnTo>
                <a:lnTo>
                  <a:pt x="439" y="1034"/>
                </a:lnTo>
                <a:lnTo>
                  <a:pt x="443" y="1028"/>
                </a:lnTo>
                <a:lnTo>
                  <a:pt x="446" y="1022"/>
                </a:lnTo>
                <a:lnTo>
                  <a:pt x="430" y="1022"/>
                </a:lnTo>
                <a:lnTo>
                  <a:pt x="420" y="1022"/>
                </a:lnTo>
                <a:lnTo>
                  <a:pt x="411" y="1022"/>
                </a:lnTo>
                <a:lnTo>
                  <a:pt x="399" y="1022"/>
                </a:lnTo>
                <a:lnTo>
                  <a:pt x="399" y="1001"/>
                </a:lnTo>
                <a:lnTo>
                  <a:pt x="399" y="988"/>
                </a:lnTo>
                <a:lnTo>
                  <a:pt x="399" y="975"/>
                </a:lnTo>
                <a:lnTo>
                  <a:pt x="399" y="961"/>
                </a:lnTo>
                <a:lnTo>
                  <a:pt x="405" y="957"/>
                </a:lnTo>
                <a:lnTo>
                  <a:pt x="411" y="953"/>
                </a:lnTo>
                <a:lnTo>
                  <a:pt x="414" y="949"/>
                </a:lnTo>
                <a:lnTo>
                  <a:pt x="416" y="946"/>
                </a:lnTo>
                <a:lnTo>
                  <a:pt x="419" y="939"/>
                </a:lnTo>
                <a:lnTo>
                  <a:pt x="419" y="931"/>
                </a:lnTo>
                <a:lnTo>
                  <a:pt x="419" y="922"/>
                </a:lnTo>
                <a:lnTo>
                  <a:pt x="419" y="915"/>
                </a:lnTo>
                <a:lnTo>
                  <a:pt x="419" y="908"/>
                </a:lnTo>
                <a:lnTo>
                  <a:pt x="419" y="899"/>
                </a:lnTo>
                <a:lnTo>
                  <a:pt x="413" y="899"/>
                </a:lnTo>
                <a:lnTo>
                  <a:pt x="409" y="899"/>
                </a:lnTo>
                <a:lnTo>
                  <a:pt x="404" y="898"/>
                </a:lnTo>
                <a:lnTo>
                  <a:pt x="402" y="896"/>
                </a:lnTo>
                <a:lnTo>
                  <a:pt x="400" y="895"/>
                </a:lnTo>
                <a:lnTo>
                  <a:pt x="398" y="893"/>
                </a:lnTo>
                <a:lnTo>
                  <a:pt x="397" y="891"/>
                </a:lnTo>
                <a:lnTo>
                  <a:pt x="395" y="889"/>
                </a:lnTo>
                <a:lnTo>
                  <a:pt x="394" y="879"/>
                </a:lnTo>
                <a:lnTo>
                  <a:pt x="392" y="868"/>
                </a:lnTo>
                <a:lnTo>
                  <a:pt x="382" y="838"/>
                </a:lnTo>
                <a:lnTo>
                  <a:pt x="371" y="811"/>
                </a:lnTo>
                <a:lnTo>
                  <a:pt x="360" y="786"/>
                </a:lnTo>
                <a:lnTo>
                  <a:pt x="348" y="764"/>
                </a:lnTo>
                <a:lnTo>
                  <a:pt x="336" y="741"/>
                </a:lnTo>
                <a:lnTo>
                  <a:pt x="324" y="719"/>
                </a:lnTo>
                <a:lnTo>
                  <a:pt x="312" y="695"/>
                </a:lnTo>
                <a:lnTo>
                  <a:pt x="300" y="672"/>
                </a:lnTo>
                <a:lnTo>
                  <a:pt x="299" y="684"/>
                </a:lnTo>
                <a:lnTo>
                  <a:pt x="298" y="694"/>
                </a:lnTo>
                <a:lnTo>
                  <a:pt x="296" y="703"/>
                </a:lnTo>
                <a:lnTo>
                  <a:pt x="292" y="710"/>
                </a:lnTo>
                <a:lnTo>
                  <a:pt x="291" y="713"/>
                </a:lnTo>
                <a:lnTo>
                  <a:pt x="288" y="715"/>
                </a:lnTo>
                <a:lnTo>
                  <a:pt x="286" y="717"/>
                </a:lnTo>
                <a:lnTo>
                  <a:pt x="282" y="718"/>
                </a:lnTo>
                <a:lnTo>
                  <a:pt x="276" y="720"/>
                </a:lnTo>
                <a:lnTo>
                  <a:pt x="266" y="721"/>
                </a:lnTo>
                <a:lnTo>
                  <a:pt x="246" y="751"/>
                </a:lnTo>
                <a:lnTo>
                  <a:pt x="238" y="748"/>
                </a:lnTo>
                <a:lnTo>
                  <a:pt x="226" y="742"/>
                </a:lnTo>
                <a:lnTo>
                  <a:pt x="214" y="736"/>
                </a:lnTo>
                <a:lnTo>
                  <a:pt x="207" y="733"/>
                </a:lnTo>
                <a:lnTo>
                  <a:pt x="190" y="734"/>
                </a:lnTo>
                <a:lnTo>
                  <a:pt x="176" y="735"/>
                </a:lnTo>
                <a:lnTo>
                  <a:pt x="169" y="736"/>
                </a:lnTo>
                <a:lnTo>
                  <a:pt x="165" y="736"/>
                </a:lnTo>
                <a:lnTo>
                  <a:pt x="162" y="735"/>
                </a:lnTo>
                <a:lnTo>
                  <a:pt x="159" y="733"/>
                </a:lnTo>
                <a:lnTo>
                  <a:pt x="167" y="646"/>
                </a:lnTo>
                <a:lnTo>
                  <a:pt x="133" y="567"/>
                </a:lnTo>
                <a:lnTo>
                  <a:pt x="122" y="551"/>
                </a:lnTo>
                <a:lnTo>
                  <a:pt x="112" y="539"/>
                </a:lnTo>
                <a:lnTo>
                  <a:pt x="107" y="533"/>
                </a:lnTo>
                <a:lnTo>
                  <a:pt x="103" y="527"/>
                </a:lnTo>
                <a:lnTo>
                  <a:pt x="101" y="520"/>
                </a:lnTo>
                <a:lnTo>
                  <a:pt x="100" y="511"/>
                </a:lnTo>
                <a:lnTo>
                  <a:pt x="85" y="508"/>
                </a:lnTo>
                <a:lnTo>
                  <a:pt x="74" y="505"/>
                </a:lnTo>
                <a:lnTo>
                  <a:pt x="62" y="504"/>
                </a:lnTo>
                <a:lnTo>
                  <a:pt x="51" y="502"/>
                </a:lnTo>
                <a:lnTo>
                  <a:pt x="41" y="498"/>
                </a:lnTo>
                <a:lnTo>
                  <a:pt x="32" y="493"/>
                </a:lnTo>
                <a:lnTo>
                  <a:pt x="23" y="487"/>
                </a:lnTo>
                <a:lnTo>
                  <a:pt x="16" y="479"/>
                </a:lnTo>
                <a:lnTo>
                  <a:pt x="8" y="471"/>
                </a:lnTo>
                <a:lnTo>
                  <a:pt x="0" y="462"/>
                </a:lnTo>
                <a:lnTo>
                  <a:pt x="8" y="458"/>
                </a:lnTo>
                <a:lnTo>
                  <a:pt x="13" y="454"/>
                </a:lnTo>
                <a:lnTo>
                  <a:pt x="19" y="450"/>
                </a:lnTo>
                <a:lnTo>
                  <a:pt x="23" y="445"/>
                </a:lnTo>
                <a:lnTo>
                  <a:pt x="31" y="435"/>
                </a:lnTo>
                <a:lnTo>
                  <a:pt x="38" y="422"/>
                </a:lnTo>
                <a:lnTo>
                  <a:pt x="45" y="397"/>
                </a:lnTo>
                <a:lnTo>
                  <a:pt x="54" y="369"/>
                </a:lnTo>
                <a:lnTo>
                  <a:pt x="58" y="361"/>
                </a:lnTo>
                <a:lnTo>
                  <a:pt x="62" y="351"/>
                </a:lnTo>
                <a:lnTo>
                  <a:pt x="64" y="340"/>
                </a:lnTo>
                <a:lnTo>
                  <a:pt x="65" y="328"/>
                </a:lnTo>
                <a:lnTo>
                  <a:pt x="67" y="302"/>
                </a:lnTo>
                <a:lnTo>
                  <a:pt x="67" y="277"/>
                </a:lnTo>
                <a:lnTo>
                  <a:pt x="67" y="274"/>
                </a:lnTo>
                <a:lnTo>
                  <a:pt x="68" y="272"/>
                </a:lnTo>
                <a:lnTo>
                  <a:pt x="70" y="269"/>
                </a:lnTo>
                <a:lnTo>
                  <a:pt x="73" y="268"/>
                </a:lnTo>
                <a:lnTo>
                  <a:pt x="80" y="265"/>
                </a:lnTo>
                <a:lnTo>
                  <a:pt x="88" y="264"/>
                </a:lnTo>
                <a:lnTo>
                  <a:pt x="96" y="263"/>
                </a:lnTo>
                <a:lnTo>
                  <a:pt x="103" y="262"/>
                </a:lnTo>
                <a:lnTo>
                  <a:pt x="110" y="261"/>
                </a:lnTo>
                <a:lnTo>
                  <a:pt x="113" y="258"/>
                </a:lnTo>
                <a:lnTo>
                  <a:pt x="119" y="253"/>
                </a:lnTo>
                <a:lnTo>
                  <a:pt x="124" y="247"/>
                </a:lnTo>
                <a:lnTo>
                  <a:pt x="129" y="239"/>
                </a:lnTo>
                <a:lnTo>
                  <a:pt x="132" y="231"/>
                </a:lnTo>
                <a:lnTo>
                  <a:pt x="134" y="222"/>
                </a:lnTo>
                <a:lnTo>
                  <a:pt x="136" y="213"/>
                </a:lnTo>
                <a:lnTo>
                  <a:pt x="137" y="202"/>
                </a:lnTo>
                <a:lnTo>
                  <a:pt x="140" y="192"/>
                </a:lnTo>
                <a:lnTo>
                  <a:pt x="141" y="152"/>
                </a:lnTo>
                <a:lnTo>
                  <a:pt x="140" y="117"/>
                </a:lnTo>
                <a:lnTo>
                  <a:pt x="141" y="114"/>
                </a:lnTo>
                <a:lnTo>
                  <a:pt x="143" y="110"/>
                </a:lnTo>
                <a:lnTo>
                  <a:pt x="145" y="107"/>
                </a:lnTo>
                <a:lnTo>
                  <a:pt x="150" y="104"/>
                </a:lnTo>
                <a:lnTo>
                  <a:pt x="159" y="98"/>
                </a:lnTo>
                <a:lnTo>
                  <a:pt x="170" y="91"/>
                </a:lnTo>
                <a:lnTo>
                  <a:pt x="193" y="83"/>
                </a:lnTo>
                <a:lnTo>
                  <a:pt x="207" y="80"/>
                </a:lnTo>
                <a:lnTo>
                  <a:pt x="210" y="77"/>
                </a:lnTo>
                <a:lnTo>
                  <a:pt x="213" y="74"/>
                </a:lnTo>
                <a:lnTo>
                  <a:pt x="217" y="70"/>
                </a:lnTo>
                <a:lnTo>
                  <a:pt x="219" y="66"/>
                </a:lnTo>
                <a:lnTo>
                  <a:pt x="224" y="56"/>
                </a:lnTo>
                <a:lnTo>
                  <a:pt x="227" y="45"/>
                </a:lnTo>
                <a:lnTo>
                  <a:pt x="234" y="21"/>
                </a:lnTo>
                <a:lnTo>
                  <a:pt x="240" y="0"/>
                </a:lnTo>
                <a:lnTo>
                  <a:pt x="251" y="7"/>
                </a:lnTo>
                <a:lnTo>
                  <a:pt x="260" y="15"/>
                </a:lnTo>
                <a:lnTo>
                  <a:pt x="269" y="23"/>
                </a:lnTo>
                <a:lnTo>
                  <a:pt x="277" y="31"/>
                </a:lnTo>
                <a:lnTo>
                  <a:pt x="286" y="39"/>
                </a:lnTo>
                <a:lnTo>
                  <a:pt x="294" y="44"/>
                </a:lnTo>
                <a:lnTo>
                  <a:pt x="300" y="47"/>
                </a:lnTo>
                <a:lnTo>
                  <a:pt x="305" y="48"/>
                </a:lnTo>
                <a:lnTo>
                  <a:pt x="312" y="49"/>
                </a:lnTo>
                <a:lnTo>
                  <a:pt x="320" y="49"/>
                </a:lnTo>
                <a:lnTo>
                  <a:pt x="325" y="75"/>
                </a:lnTo>
                <a:lnTo>
                  <a:pt x="332" y="99"/>
                </a:lnTo>
                <a:lnTo>
                  <a:pt x="335" y="110"/>
                </a:lnTo>
                <a:lnTo>
                  <a:pt x="337" y="122"/>
                </a:lnTo>
                <a:lnTo>
                  <a:pt x="338" y="134"/>
                </a:lnTo>
                <a:lnTo>
                  <a:pt x="339" y="147"/>
                </a:lnTo>
                <a:lnTo>
                  <a:pt x="338" y="155"/>
                </a:lnTo>
                <a:lnTo>
                  <a:pt x="337" y="161"/>
                </a:lnTo>
                <a:lnTo>
                  <a:pt x="335" y="167"/>
                </a:lnTo>
                <a:lnTo>
                  <a:pt x="332" y="173"/>
                </a:lnTo>
                <a:lnTo>
                  <a:pt x="324" y="183"/>
                </a:lnTo>
                <a:lnTo>
                  <a:pt x="316" y="194"/>
                </a:lnTo>
                <a:lnTo>
                  <a:pt x="308" y="204"/>
                </a:lnTo>
                <a:lnTo>
                  <a:pt x="300" y="216"/>
                </a:lnTo>
                <a:lnTo>
                  <a:pt x="297" y="221"/>
                </a:lnTo>
                <a:lnTo>
                  <a:pt x="294" y="227"/>
                </a:lnTo>
                <a:lnTo>
                  <a:pt x="293" y="233"/>
                </a:lnTo>
                <a:lnTo>
                  <a:pt x="292" y="240"/>
                </a:lnTo>
                <a:lnTo>
                  <a:pt x="293" y="245"/>
                </a:lnTo>
                <a:lnTo>
                  <a:pt x="294" y="250"/>
                </a:lnTo>
                <a:lnTo>
                  <a:pt x="297" y="253"/>
                </a:lnTo>
                <a:lnTo>
                  <a:pt x="300" y="256"/>
                </a:lnTo>
                <a:lnTo>
                  <a:pt x="304" y="258"/>
                </a:lnTo>
                <a:lnTo>
                  <a:pt x="309" y="261"/>
                </a:lnTo>
                <a:lnTo>
                  <a:pt x="313" y="262"/>
                </a:lnTo>
                <a:lnTo>
                  <a:pt x="319" y="264"/>
                </a:lnTo>
                <a:lnTo>
                  <a:pt x="330" y="266"/>
                </a:lnTo>
                <a:lnTo>
                  <a:pt x="341" y="268"/>
                </a:lnTo>
                <a:lnTo>
                  <a:pt x="346" y="270"/>
                </a:lnTo>
                <a:lnTo>
                  <a:pt x="350" y="272"/>
                </a:lnTo>
                <a:lnTo>
                  <a:pt x="355" y="274"/>
                </a:lnTo>
                <a:lnTo>
                  <a:pt x="359" y="277"/>
                </a:lnTo>
                <a:lnTo>
                  <a:pt x="366" y="284"/>
                </a:lnTo>
                <a:lnTo>
                  <a:pt x="371" y="291"/>
                </a:lnTo>
                <a:lnTo>
                  <a:pt x="375" y="298"/>
                </a:lnTo>
                <a:lnTo>
                  <a:pt x="378" y="304"/>
                </a:lnTo>
                <a:lnTo>
                  <a:pt x="384" y="319"/>
                </a:lnTo>
                <a:lnTo>
                  <a:pt x="392" y="333"/>
                </a:lnTo>
                <a:lnTo>
                  <a:pt x="398" y="345"/>
                </a:lnTo>
                <a:lnTo>
                  <a:pt x="404" y="359"/>
                </a:lnTo>
                <a:lnTo>
                  <a:pt x="411" y="374"/>
                </a:lnTo>
                <a:lnTo>
                  <a:pt x="420" y="387"/>
                </a:lnTo>
                <a:lnTo>
                  <a:pt x="425" y="394"/>
                </a:lnTo>
                <a:lnTo>
                  <a:pt x="430" y="400"/>
                </a:lnTo>
                <a:lnTo>
                  <a:pt x="436" y="405"/>
                </a:lnTo>
                <a:lnTo>
                  <a:pt x="442" y="409"/>
                </a:lnTo>
                <a:lnTo>
                  <a:pt x="448" y="413"/>
                </a:lnTo>
                <a:lnTo>
                  <a:pt x="456" y="416"/>
                </a:lnTo>
                <a:lnTo>
                  <a:pt x="464" y="418"/>
                </a:lnTo>
                <a:lnTo>
                  <a:pt x="472" y="418"/>
                </a:lnTo>
                <a:lnTo>
                  <a:pt x="477" y="418"/>
                </a:lnTo>
                <a:lnTo>
                  <a:pt x="487" y="418"/>
                </a:lnTo>
                <a:lnTo>
                  <a:pt x="498" y="418"/>
                </a:lnTo>
                <a:lnTo>
                  <a:pt x="505" y="418"/>
                </a:lnTo>
                <a:lnTo>
                  <a:pt x="499" y="439"/>
                </a:lnTo>
                <a:lnTo>
                  <a:pt x="489" y="460"/>
                </a:lnTo>
                <a:lnTo>
                  <a:pt x="483" y="470"/>
                </a:lnTo>
                <a:lnTo>
                  <a:pt x="479" y="482"/>
                </a:lnTo>
                <a:lnTo>
                  <a:pt x="476" y="494"/>
                </a:lnTo>
                <a:lnTo>
                  <a:pt x="472" y="505"/>
                </a:lnTo>
                <a:lnTo>
                  <a:pt x="479" y="499"/>
                </a:lnTo>
                <a:lnTo>
                  <a:pt x="458" y="503"/>
                </a:lnTo>
                <a:lnTo>
                  <a:pt x="437" y="507"/>
                </a:lnTo>
                <a:lnTo>
                  <a:pt x="427" y="510"/>
                </a:lnTo>
                <a:lnTo>
                  <a:pt x="417" y="512"/>
                </a:lnTo>
                <a:lnTo>
                  <a:pt x="408" y="515"/>
                </a:lnTo>
                <a:lnTo>
                  <a:pt x="399" y="519"/>
                </a:lnTo>
                <a:lnTo>
                  <a:pt x="391" y="523"/>
                </a:lnTo>
                <a:lnTo>
                  <a:pt x="383" y="528"/>
                </a:lnTo>
                <a:lnTo>
                  <a:pt x="376" y="534"/>
                </a:lnTo>
                <a:lnTo>
                  <a:pt x="370" y="543"/>
                </a:lnTo>
                <a:lnTo>
                  <a:pt x="366" y="551"/>
                </a:lnTo>
                <a:lnTo>
                  <a:pt x="363" y="561"/>
                </a:lnTo>
                <a:lnTo>
                  <a:pt x="360" y="572"/>
                </a:lnTo>
                <a:lnTo>
                  <a:pt x="359" y="585"/>
                </a:lnTo>
                <a:lnTo>
                  <a:pt x="360" y="601"/>
                </a:lnTo>
                <a:lnTo>
                  <a:pt x="363" y="614"/>
                </a:lnTo>
                <a:lnTo>
                  <a:pt x="366" y="626"/>
                </a:lnTo>
                <a:lnTo>
                  <a:pt x="370" y="637"/>
                </a:lnTo>
                <a:lnTo>
                  <a:pt x="376" y="647"/>
                </a:lnTo>
                <a:lnTo>
                  <a:pt x="382" y="657"/>
                </a:lnTo>
                <a:lnTo>
                  <a:pt x="389" y="666"/>
                </a:lnTo>
                <a:lnTo>
                  <a:pt x="395" y="675"/>
                </a:lnTo>
                <a:lnTo>
                  <a:pt x="402" y="683"/>
                </a:lnTo>
                <a:lnTo>
                  <a:pt x="409" y="692"/>
                </a:lnTo>
                <a:lnTo>
                  <a:pt x="415" y="701"/>
                </a:lnTo>
                <a:lnTo>
                  <a:pt x="421" y="712"/>
                </a:lnTo>
                <a:lnTo>
                  <a:pt x="425" y="723"/>
                </a:lnTo>
                <a:lnTo>
                  <a:pt x="430" y="735"/>
                </a:lnTo>
                <a:lnTo>
                  <a:pt x="432" y="748"/>
                </a:lnTo>
                <a:lnTo>
                  <a:pt x="433" y="764"/>
                </a:lnTo>
                <a:lnTo>
                  <a:pt x="432" y="769"/>
                </a:lnTo>
                <a:lnTo>
                  <a:pt x="431" y="773"/>
                </a:lnTo>
                <a:lnTo>
                  <a:pt x="428" y="776"/>
                </a:lnTo>
                <a:lnTo>
                  <a:pt x="425" y="780"/>
                </a:lnTo>
                <a:lnTo>
                  <a:pt x="423" y="784"/>
                </a:lnTo>
                <a:lnTo>
                  <a:pt x="421" y="789"/>
                </a:lnTo>
                <a:lnTo>
                  <a:pt x="420" y="794"/>
                </a:lnTo>
                <a:lnTo>
                  <a:pt x="419" y="801"/>
                </a:lnTo>
                <a:lnTo>
                  <a:pt x="420" y="809"/>
                </a:lnTo>
                <a:lnTo>
                  <a:pt x="421" y="818"/>
                </a:lnTo>
                <a:lnTo>
                  <a:pt x="423" y="826"/>
                </a:lnTo>
                <a:lnTo>
                  <a:pt x="426" y="834"/>
                </a:lnTo>
                <a:lnTo>
                  <a:pt x="435" y="851"/>
                </a:lnTo>
                <a:lnTo>
                  <a:pt x="445" y="868"/>
                </a:lnTo>
                <a:lnTo>
                  <a:pt x="467" y="903"/>
                </a:lnTo>
                <a:lnTo>
                  <a:pt x="486" y="937"/>
                </a:lnTo>
                <a:lnTo>
                  <a:pt x="486" y="951"/>
                </a:lnTo>
                <a:lnTo>
                  <a:pt x="483" y="965"/>
                </a:lnTo>
                <a:lnTo>
                  <a:pt x="482" y="980"/>
                </a:lnTo>
                <a:lnTo>
                  <a:pt x="479" y="997"/>
                </a:lnTo>
                <a:lnTo>
                  <a:pt x="472" y="1027"/>
                </a:lnTo>
                <a:lnTo>
                  <a:pt x="466" y="1057"/>
                </a:lnTo>
                <a:lnTo>
                  <a:pt x="458" y="1082"/>
                </a:lnTo>
                <a:lnTo>
                  <a:pt x="451" y="1103"/>
                </a:lnTo>
                <a:lnTo>
                  <a:pt x="447" y="1116"/>
                </a:lnTo>
                <a:lnTo>
                  <a:pt x="446" y="11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9" name="Freeform 263"/>
          <p:cNvSpPr>
            <a:spLocks/>
          </p:cNvSpPr>
          <p:nvPr>
            <p:custDataLst>
              <p:tags r:id="rId190"/>
            </p:custDataLst>
          </p:nvPr>
        </p:nvSpPr>
        <p:spPr bwMode="auto">
          <a:xfrm>
            <a:off x="3594100" y="3582789"/>
            <a:ext cx="80963" cy="58738"/>
          </a:xfrm>
          <a:custGeom>
            <a:avLst/>
            <a:gdLst>
              <a:gd name="T0" fmla="*/ 2147483647 w 180"/>
              <a:gd name="T1" fmla="*/ 2147483647 h 112"/>
              <a:gd name="T2" fmla="*/ 2147483647 w 180"/>
              <a:gd name="T3" fmla="*/ 2147483647 h 112"/>
              <a:gd name="T4" fmla="*/ 2147483647 w 180"/>
              <a:gd name="T5" fmla="*/ 2147483647 h 112"/>
              <a:gd name="T6" fmla="*/ 2147483647 w 180"/>
              <a:gd name="T7" fmla="*/ 2147483647 h 112"/>
              <a:gd name="T8" fmla="*/ 2147483647 w 180"/>
              <a:gd name="T9" fmla="*/ 2147483647 h 112"/>
              <a:gd name="T10" fmla="*/ 2147483647 w 180"/>
              <a:gd name="T11" fmla="*/ 2147483647 h 112"/>
              <a:gd name="T12" fmla="*/ 2147483647 w 180"/>
              <a:gd name="T13" fmla="*/ 2147483647 h 112"/>
              <a:gd name="T14" fmla="*/ 2147483647 w 180"/>
              <a:gd name="T15" fmla="*/ 2147483647 h 112"/>
              <a:gd name="T16" fmla="*/ 2147483647 w 180"/>
              <a:gd name="T17" fmla="*/ 2147483647 h 112"/>
              <a:gd name="T18" fmla="*/ 2147483647 w 180"/>
              <a:gd name="T19" fmla="*/ 2147483647 h 112"/>
              <a:gd name="T20" fmla="*/ 2147483647 w 180"/>
              <a:gd name="T21" fmla="*/ 2147483647 h 112"/>
              <a:gd name="T22" fmla="*/ 2147483647 w 180"/>
              <a:gd name="T23" fmla="*/ 2147483647 h 112"/>
              <a:gd name="T24" fmla="*/ 2147483647 w 180"/>
              <a:gd name="T25" fmla="*/ 2147483647 h 112"/>
              <a:gd name="T26" fmla="*/ 2147483647 w 180"/>
              <a:gd name="T27" fmla="*/ 2147483647 h 112"/>
              <a:gd name="T28" fmla="*/ 2147483647 w 180"/>
              <a:gd name="T29" fmla="*/ 2147483647 h 112"/>
              <a:gd name="T30" fmla="*/ 2147483647 w 180"/>
              <a:gd name="T31" fmla="*/ 2147483647 h 112"/>
              <a:gd name="T32" fmla="*/ 2147483647 w 180"/>
              <a:gd name="T33" fmla="*/ 2147483647 h 112"/>
              <a:gd name="T34" fmla="*/ 2147483647 w 180"/>
              <a:gd name="T35" fmla="*/ 2147483647 h 112"/>
              <a:gd name="T36" fmla="*/ 2147483647 w 180"/>
              <a:gd name="T37" fmla="*/ 2147483647 h 112"/>
              <a:gd name="T38" fmla="*/ 2147483647 w 180"/>
              <a:gd name="T39" fmla="*/ 2147483647 h 112"/>
              <a:gd name="T40" fmla="*/ 2147483647 w 180"/>
              <a:gd name="T41" fmla="*/ 2147483647 h 112"/>
              <a:gd name="T42" fmla="*/ 2147483647 w 180"/>
              <a:gd name="T43" fmla="*/ 2147483647 h 112"/>
              <a:gd name="T44" fmla="*/ 0 w 180"/>
              <a:gd name="T45" fmla="*/ 2147483647 h 112"/>
              <a:gd name="T46" fmla="*/ 2147483647 w 180"/>
              <a:gd name="T47" fmla="*/ 2147483647 h 112"/>
              <a:gd name="T48" fmla="*/ 2147483647 w 180"/>
              <a:gd name="T49" fmla="*/ 2147483647 h 112"/>
              <a:gd name="T50" fmla="*/ 2147483647 w 180"/>
              <a:gd name="T51" fmla="*/ 2147483647 h 112"/>
              <a:gd name="T52" fmla="*/ 2147483647 w 180"/>
              <a:gd name="T53" fmla="*/ 2147483647 h 112"/>
              <a:gd name="T54" fmla="*/ 2147483647 w 180"/>
              <a:gd name="T55" fmla="*/ 2147483647 h 112"/>
              <a:gd name="T56" fmla="*/ 2147483647 w 180"/>
              <a:gd name="T57" fmla="*/ 0 h 112"/>
              <a:gd name="T58" fmla="*/ 2147483647 w 180"/>
              <a:gd name="T59" fmla="*/ 2147483647 h 112"/>
              <a:gd name="T60" fmla="*/ 2147483647 w 180"/>
              <a:gd name="T61" fmla="*/ 2147483647 h 112"/>
              <a:gd name="T62" fmla="*/ 2147483647 w 180"/>
              <a:gd name="T63" fmla="*/ 2147483647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80" h="112">
                <a:moveTo>
                  <a:pt x="180" y="7"/>
                </a:moveTo>
                <a:lnTo>
                  <a:pt x="171" y="24"/>
                </a:lnTo>
                <a:lnTo>
                  <a:pt x="163" y="39"/>
                </a:lnTo>
                <a:lnTo>
                  <a:pt x="152" y="53"/>
                </a:lnTo>
                <a:lnTo>
                  <a:pt x="141" y="66"/>
                </a:lnTo>
                <a:lnTo>
                  <a:pt x="129" y="80"/>
                </a:lnTo>
                <a:lnTo>
                  <a:pt x="115" y="92"/>
                </a:lnTo>
                <a:lnTo>
                  <a:pt x="101" y="102"/>
                </a:lnTo>
                <a:lnTo>
                  <a:pt x="87" y="112"/>
                </a:lnTo>
                <a:lnTo>
                  <a:pt x="82" y="107"/>
                </a:lnTo>
                <a:lnTo>
                  <a:pt x="79" y="101"/>
                </a:lnTo>
                <a:lnTo>
                  <a:pt x="76" y="95"/>
                </a:lnTo>
                <a:lnTo>
                  <a:pt x="74" y="88"/>
                </a:lnTo>
                <a:lnTo>
                  <a:pt x="70" y="81"/>
                </a:lnTo>
                <a:lnTo>
                  <a:pt x="68" y="74"/>
                </a:lnTo>
                <a:lnTo>
                  <a:pt x="65" y="69"/>
                </a:lnTo>
                <a:lnTo>
                  <a:pt x="60" y="63"/>
                </a:lnTo>
                <a:lnTo>
                  <a:pt x="45" y="48"/>
                </a:lnTo>
                <a:lnTo>
                  <a:pt x="36" y="38"/>
                </a:lnTo>
                <a:lnTo>
                  <a:pt x="30" y="33"/>
                </a:lnTo>
                <a:lnTo>
                  <a:pt x="25" y="31"/>
                </a:lnTo>
                <a:lnTo>
                  <a:pt x="18" y="30"/>
                </a:lnTo>
                <a:lnTo>
                  <a:pt x="0" y="26"/>
                </a:lnTo>
                <a:lnTo>
                  <a:pt x="26" y="14"/>
                </a:lnTo>
                <a:lnTo>
                  <a:pt x="41" y="9"/>
                </a:lnTo>
                <a:lnTo>
                  <a:pt x="56" y="5"/>
                </a:lnTo>
                <a:lnTo>
                  <a:pt x="74" y="3"/>
                </a:lnTo>
                <a:lnTo>
                  <a:pt x="93" y="1"/>
                </a:lnTo>
                <a:lnTo>
                  <a:pt x="114" y="0"/>
                </a:lnTo>
                <a:lnTo>
                  <a:pt x="135" y="1"/>
                </a:lnTo>
                <a:lnTo>
                  <a:pt x="157" y="3"/>
                </a:lnTo>
                <a:lnTo>
                  <a:pt x="180" y="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0" name="Freeform 264"/>
          <p:cNvSpPr>
            <a:spLocks/>
          </p:cNvSpPr>
          <p:nvPr>
            <p:custDataLst>
              <p:tags r:id="rId191"/>
            </p:custDataLst>
          </p:nvPr>
        </p:nvSpPr>
        <p:spPr bwMode="auto">
          <a:xfrm>
            <a:off x="3678238" y="3665339"/>
            <a:ext cx="74612" cy="100013"/>
          </a:xfrm>
          <a:custGeom>
            <a:avLst/>
            <a:gdLst>
              <a:gd name="T0" fmla="*/ 0 w 173"/>
              <a:gd name="T1" fmla="*/ 2147483647 h 192"/>
              <a:gd name="T2" fmla="*/ 2147483647 w 173"/>
              <a:gd name="T3" fmla="*/ 2147483647 h 192"/>
              <a:gd name="T4" fmla="*/ 2147483647 w 173"/>
              <a:gd name="T5" fmla="*/ 2147483647 h 192"/>
              <a:gd name="T6" fmla="*/ 2147483647 w 173"/>
              <a:gd name="T7" fmla="*/ 2147483647 h 192"/>
              <a:gd name="T8" fmla="*/ 2147483647 w 173"/>
              <a:gd name="T9" fmla="*/ 2147483647 h 192"/>
              <a:gd name="T10" fmla="*/ 2147483647 w 173"/>
              <a:gd name="T11" fmla="*/ 2147483647 h 192"/>
              <a:gd name="T12" fmla="*/ 2147483647 w 173"/>
              <a:gd name="T13" fmla="*/ 2147483647 h 192"/>
              <a:gd name="T14" fmla="*/ 2147483647 w 173"/>
              <a:gd name="T15" fmla="*/ 2147483647 h 192"/>
              <a:gd name="T16" fmla="*/ 2147483647 w 173"/>
              <a:gd name="T17" fmla="*/ 2147483647 h 192"/>
              <a:gd name="T18" fmla="*/ 2147483647 w 173"/>
              <a:gd name="T19" fmla="*/ 2147483647 h 192"/>
              <a:gd name="T20" fmla="*/ 2147483647 w 173"/>
              <a:gd name="T21" fmla="*/ 0 h 192"/>
              <a:gd name="T22" fmla="*/ 2147483647 w 173"/>
              <a:gd name="T23" fmla="*/ 2147483647 h 192"/>
              <a:gd name="T24" fmla="*/ 2147483647 w 173"/>
              <a:gd name="T25" fmla="*/ 2147483647 h 192"/>
              <a:gd name="T26" fmla="*/ 2147483647 w 173"/>
              <a:gd name="T27" fmla="*/ 2147483647 h 192"/>
              <a:gd name="T28" fmla="*/ 2147483647 w 173"/>
              <a:gd name="T29" fmla="*/ 2147483647 h 192"/>
              <a:gd name="T30" fmla="*/ 2147483647 w 173"/>
              <a:gd name="T31" fmla="*/ 2147483647 h 192"/>
              <a:gd name="T32" fmla="*/ 2147483647 w 173"/>
              <a:gd name="T33" fmla="*/ 2147483647 h 192"/>
              <a:gd name="T34" fmla="*/ 2147483647 w 173"/>
              <a:gd name="T35" fmla="*/ 2147483647 h 192"/>
              <a:gd name="T36" fmla="*/ 2147483647 w 173"/>
              <a:gd name="T37" fmla="*/ 2147483647 h 192"/>
              <a:gd name="T38" fmla="*/ 2147483647 w 173"/>
              <a:gd name="T39" fmla="*/ 2147483647 h 192"/>
              <a:gd name="T40" fmla="*/ 2147483647 w 173"/>
              <a:gd name="T41" fmla="*/ 2147483647 h 192"/>
              <a:gd name="T42" fmla="*/ 2147483647 w 173"/>
              <a:gd name="T43" fmla="*/ 2147483647 h 192"/>
              <a:gd name="T44" fmla="*/ 2147483647 w 173"/>
              <a:gd name="T45" fmla="*/ 2147483647 h 192"/>
              <a:gd name="T46" fmla="*/ 2147483647 w 173"/>
              <a:gd name="T47" fmla="*/ 2147483647 h 192"/>
              <a:gd name="T48" fmla="*/ 2147483647 w 173"/>
              <a:gd name="T49" fmla="*/ 2147483647 h 192"/>
              <a:gd name="T50" fmla="*/ 2147483647 w 173"/>
              <a:gd name="T51" fmla="*/ 2147483647 h 192"/>
              <a:gd name="T52" fmla="*/ 2147483647 w 173"/>
              <a:gd name="T53" fmla="*/ 2147483647 h 192"/>
              <a:gd name="T54" fmla="*/ 2147483647 w 173"/>
              <a:gd name="T55" fmla="*/ 2147483647 h 192"/>
              <a:gd name="T56" fmla="*/ 2147483647 w 173"/>
              <a:gd name="T57" fmla="*/ 2147483647 h 192"/>
              <a:gd name="T58" fmla="*/ 2147483647 w 173"/>
              <a:gd name="T59" fmla="*/ 2147483647 h 192"/>
              <a:gd name="T60" fmla="*/ 2147483647 w 173"/>
              <a:gd name="T61" fmla="*/ 2147483647 h 192"/>
              <a:gd name="T62" fmla="*/ 2147483647 w 173"/>
              <a:gd name="T63" fmla="*/ 2147483647 h 192"/>
              <a:gd name="T64" fmla="*/ 2147483647 w 173"/>
              <a:gd name="T65" fmla="*/ 2147483647 h 192"/>
              <a:gd name="T66" fmla="*/ 2147483647 w 173"/>
              <a:gd name="T67" fmla="*/ 2147483647 h 192"/>
              <a:gd name="T68" fmla="*/ 2147483647 w 173"/>
              <a:gd name="T69" fmla="*/ 2147483647 h 192"/>
              <a:gd name="T70" fmla="*/ 2147483647 w 173"/>
              <a:gd name="T71" fmla="*/ 2147483647 h 192"/>
              <a:gd name="T72" fmla="*/ 2147483647 w 173"/>
              <a:gd name="T73" fmla="*/ 2147483647 h 192"/>
              <a:gd name="T74" fmla="*/ 2147483647 w 173"/>
              <a:gd name="T75" fmla="*/ 2147483647 h 192"/>
              <a:gd name="T76" fmla="*/ 2147483647 w 173"/>
              <a:gd name="T77" fmla="*/ 2147483647 h 192"/>
              <a:gd name="T78" fmla="*/ 2147483647 w 173"/>
              <a:gd name="T79" fmla="*/ 2147483647 h 192"/>
              <a:gd name="T80" fmla="*/ 2147483647 w 173"/>
              <a:gd name="T81" fmla="*/ 2147483647 h 192"/>
              <a:gd name="T82" fmla="*/ 2147483647 w 173"/>
              <a:gd name="T83" fmla="*/ 2147483647 h 192"/>
              <a:gd name="T84" fmla="*/ 0 w 173"/>
              <a:gd name="T85" fmla="*/ 2147483647 h 19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73" h="192">
                <a:moveTo>
                  <a:pt x="0" y="68"/>
                </a:moveTo>
                <a:lnTo>
                  <a:pt x="27" y="42"/>
                </a:lnTo>
                <a:lnTo>
                  <a:pt x="51" y="21"/>
                </a:lnTo>
                <a:lnTo>
                  <a:pt x="56" y="16"/>
                </a:lnTo>
                <a:lnTo>
                  <a:pt x="63" y="12"/>
                </a:lnTo>
                <a:lnTo>
                  <a:pt x="70" y="8"/>
                </a:lnTo>
                <a:lnTo>
                  <a:pt x="76" y="6"/>
                </a:lnTo>
                <a:lnTo>
                  <a:pt x="83" y="3"/>
                </a:lnTo>
                <a:lnTo>
                  <a:pt x="90" y="2"/>
                </a:lnTo>
                <a:lnTo>
                  <a:pt x="98" y="1"/>
                </a:lnTo>
                <a:lnTo>
                  <a:pt x="107" y="0"/>
                </a:lnTo>
                <a:lnTo>
                  <a:pt x="116" y="1"/>
                </a:lnTo>
                <a:lnTo>
                  <a:pt x="124" y="2"/>
                </a:lnTo>
                <a:lnTo>
                  <a:pt x="132" y="5"/>
                </a:lnTo>
                <a:lnTo>
                  <a:pt x="139" y="8"/>
                </a:lnTo>
                <a:lnTo>
                  <a:pt x="145" y="13"/>
                </a:lnTo>
                <a:lnTo>
                  <a:pt x="151" y="19"/>
                </a:lnTo>
                <a:lnTo>
                  <a:pt x="155" y="24"/>
                </a:lnTo>
                <a:lnTo>
                  <a:pt x="160" y="30"/>
                </a:lnTo>
                <a:lnTo>
                  <a:pt x="163" y="37"/>
                </a:lnTo>
                <a:lnTo>
                  <a:pt x="166" y="43"/>
                </a:lnTo>
                <a:lnTo>
                  <a:pt x="168" y="50"/>
                </a:lnTo>
                <a:lnTo>
                  <a:pt x="169" y="57"/>
                </a:lnTo>
                <a:lnTo>
                  <a:pt x="172" y="72"/>
                </a:lnTo>
                <a:lnTo>
                  <a:pt x="173" y="87"/>
                </a:lnTo>
                <a:lnTo>
                  <a:pt x="157" y="114"/>
                </a:lnTo>
                <a:lnTo>
                  <a:pt x="146" y="137"/>
                </a:lnTo>
                <a:lnTo>
                  <a:pt x="139" y="148"/>
                </a:lnTo>
                <a:lnTo>
                  <a:pt x="130" y="160"/>
                </a:lnTo>
                <a:lnTo>
                  <a:pt x="117" y="174"/>
                </a:lnTo>
                <a:lnTo>
                  <a:pt x="99" y="192"/>
                </a:lnTo>
                <a:lnTo>
                  <a:pt x="86" y="183"/>
                </a:lnTo>
                <a:lnTo>
                  <a:pt x="74" y="176"/>
                </a:lnTo>
                <a:lnTo>
                  <a:pt x="63" y="169"/>
                </a:lnTo>
                <a:lnTo>
                  <a:pt x="54" y="163"/>
                </a:lnTo>
                <a:lnTo>
                  <a:pt x="46" y="156"/>
                </a:lnTo>
                <a:lnTo>
                  <a:pt x="40" y="150"/>
                </a:lnTo>
                <a:lnTo>
                  <a:pt x="34" y="144"/>
                </a:lnTo>
                <a:lnTo>
                  <a:pt x="30" y="137"/>
                </a:lnTo>
                <a:lnTo>
                  <a:pt x="22" y="123"/>
                </a:lnTo>
                <a:lnTo>
                  <a:pt x="16" y="107"/>
                </a:lnTo>
                <a:lnTo>
                  <a:pt x="9" y="90"/>
                </a:lnTo>
                <a:lnTo>
                  <a:pt x="0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1" name="Freeform 265"/>
          <p:cNvSpPr>
            <a:spLocks/>
          </p:cNvSpPr>
          <p:nvPr>
            <p:custDataLst>
              <p:tags r:id="rId192"/>
            </p:custDataLst>
          </p:nvPr>
        </p:nvSpPr>
        <p:spPr bwMode="auto">
          <a:xfrm>
            <a:off x="3721100" y="3716139"/>
            <a:ext cx="104775" cy="131763"/>
          </a:xfrm>
          <a:custGeom>
            <a:avLst/>
            <a:gdLst>
              <a:gd name="T0" fmla="*/ 2147483647 w 233"/>
              <a:gd name="T1" fmla="*/ 0 h 252"/>
              <a:gd name="T2" fmla="*/ 2147483647 w 233"/>
              <a:gd name="T3" fmla="*/ 2147483647 h 252"/>
              <a:gd name="T4" fmla="*/ 2147483647 w 233"/>
              <a:gd name="T5" fmla="*/ 2147483647 h 252"/>
              <a:gd name="T6" fmla="*/ 2147483647 w 233"/>
              <a:gd name="T7" fmla="*/ 2147483647 h 252"/>
              <a:gd name="T8" fmla="*/ 2147483647 w 233"/>
              <a:gd name="T9" fmla="*/ 2147483647 h 252"/>
              <a:gd name="T10" fmla="*/ 2147483647 w 233"/>
              <a:gd name="T11" fmla="*/ 2147483647 h 252"/>
              <a:gd name="T12" fmla="*/ 2147483647 w 233"/>
              <a:gd name="T13" fmla="*/ 0 h 252"/>
              <a:gd name="T14" fmla="*/ 2147483647 w 233"/>
              <a:gd name="T15" fmla="*/ 2147483647 h 252"/>
              <a:gd name="T16" fmla="*/ 2147483647 w 233"/>
              <a:gd name="T17" fmla="*/ 2147483647 h 252"/>
              <a:gd name="T18" fmla="*/ 2147483647 w 233"/>
              <a:gd name="T19" fmla="*/ 2147483647 h 252"/>
              <a:gd name="T20" fmla="*/ 2147483647 w 233"/>
              <a:gd name="T21" fmla="*/ 2147483647 h 252"/>
              <a:gd name="T22" fmla="*/ 2147483647 w 233"/>
              <a:gd name="T23" fmla="*/ 2147483647 h 252"/>
              <a:gd name="T24" fmla="*/ 2147483647 w 233"/>
              <a:gd name="T25" fmla="*/ 2147483647 h 252"/>
              <a:gd name="T26" fmla="*/ 2147483647 w 233"/>
              <a:gd name="T27" fmla="*/ 2147483647 h 252"/>
              <a:gd name="T28" fmla="*/ 2147483647 w 233"/>
              <a:gd name="T29" fmla="*/ 2147483647 h 252"/>
              <a:gd name="T30" fmla="*/ 2147483647 w 233"/>
              <a:gd name="T31" fmla="*/ 2147483647 h 252"/>
              <a:gd name="T32" fmla="*/ 2147483647 w 233"/>
              <a:gd name="T33" fmla="*/ 2147483647 h 252"/>
              <a:gd name="T34" fmla="*/ 2147483647 w 233"/>
              <a:gd name="T35" fmla="*/ 2147483647 h 252"/>
              <a:gd name="T36" fmla="*/ 2147483647 w 233"/>
              <a:gd name="T37" fmla="*/ 2147483647 h 252"/>
              <a:gd name="T38" fmla="*/ 2147483647 w 233"/>
              <a:gd name="T39" fmla="*/ 2147483647 h 252"/>
              <a:gd name="T40" fmla="*/ 2147483647 w 233"/>
              <a:gd name="T41" fmla="*/ 2147483647 h 252"/>
              <a:gd name="T42" fmla="*/ 2147483647 w 233"/>
              <a:gd name="T43" fmla="*/ 2147483647 h 252"/>
              <a:gd name="T44" fmla="*/ 2147483647 w 233"/>
              <a:gd name="T45" fmla="*/ 2147483647 h 252"/>
              <a:gd name="T46" fmla="*/ 2147483647 w 233"/>
              <a:gd name="T47" fmla="*/ 2147483647 h 252"/>
              <a:gd name="T48" fmla="*/ 2147483647 w 233"/>
              <a:gd name="T49" fmla="*/ 2147483647 h 252"/>
              <a:gd name="T50" fmla="*/ 2147483647 w 233"/>
              <a:gd name="T51" fmla="*/ 2147483647 h 252"/>
              <a:gd name="T52" fmla="*/ 2147483647 w 233"/>
              <a:gd name="T53" fmla="*/ 2147483647 h 252"/>
              <a:gd name="T54" fmla="*/ 2147483647 w 233"/>
              <a:gd name="T55" fmla="*/ 2147483647 h 252"/>
              <a:gd name="T56" fmla="*/ 2147483647 w 233"/>
              <a:gd name="T57" fmla="*/ 2147483647 h 252"/>
              <a:gd name="T58" fmla="*/ 2147483647 w 233"/>
              <a:gd name="T59" fmla="*/ 2147483647 h 252"/>
              <a:gd name="T60" fmla="*/ 2147483647 w 233"/>
              <a:gd name="T61" fmla="*/ 2147483647 h 252"/>
              <a:gd name="T62" fmla="*/ 2147483647 w 233"/>
              <a:gd name="T63" fmla="*/ 2147483647 h 252"/>
              <a:gd name="T64" fmla="*/ 2147483647 w 233"/>
              <a:gd name="T65" fmla="*/ 2147483647 h 252"/>
              <a:gd name="T66" fmla="*/ 2147483647 w 233"/>
              <a:gd name="T67" fmla="*/ 2147483647 h 252"/>
              <a:gd name="T68" fmla="*/ 2147483647 w 233"/>
              <a:gd name="T69" fmla="*/ 2147483647 h 252"/>
              <a:gd name="T70" fmla="*/ 2147483647 w 233"/>
              <a:gd name="T71" fmla="*/ 2147483647 h 252"/>
              <a:gd name="T72" fmla="*/ 2147483647 w 233"/>
              <a:gd name="T73" fmla="*/ 2147483647 h 252"/>
              <a:gd name="T74" fmla="*/ 2147483647 w 233"/>
              <a:gd name="T75" fmla="*/ 2147483647 h 252"/>
              <a:gd name="T76" fmla="*/ 2147483647 w 233"/>
              <a:gd name="T77" fmla="*/ 2147483647 h 252"/>
              <a:gd name="T78" fmla="*/ 2147483647 w 233"/>
              <a:gd name="T79" fmla="*/ 2147483647 h 252"/>
              <a:gd name="T80" fmla="*/ 2147483647 w 233"/>
              <a:gd name="T81" fmla="*/ 2147483647 h 252"/>
              <a:gd name="T82" fmla="*/ 2147483647 w 233"/>
              <a:gd name="T83" fmla="*/ 2147483647 h 252"/>
              <a:gd name="T84" fmla="*/ 2147483647 w 233"/>
              <a:gd name="T85" fmla="*/ 2147483647 h 252"/>
              <a:gd name="T86" fmla="*/ 2147483647 w 233"/>
              <a:gd name="T87" fmla="*/ 2147483647 h 252"/>
              <a:gd name="T88" fmla="*/ 2147483647 w 233"/>
              <a:gd name="T89" fmla="*/ 2147483647 h 252"/>
              <a:gd name="T90" fmla="*/ 2147483647 w 233"/>
              <a:gd name="T91" fmla="*/ 2147483647 h 252"/>
              <a:gd name="T92" fmla="*/ 2147483647 w 233"/>
              <a:gd name="T93" fmla="*/ 2147483647 h 252"/>
              <a:gd name="T94" fmla="*/ 0 w 233"/>
              <a:gd name="T95" fmla="*/ 2147483647 h 252"/>
              <a:gd name="T96" fmla="*/ 2147483647 w 233"/>
              <a:gd name="T97" fmla="*/ 2147483647 h 252"/>
              <a:gd name="T98" fmla="*/ 2147483647 w 233"/>
              <a:gd name="T99" fmla="*/ 2147483647 h 252"/>
              <a:gd name="T100" fmla="*/ 2147483647 w 233"/>
              <a:gd name="T101" fmla="*/ 2147483647 h 252"/>
              <a:gd name="T102" fmla="*/ 2147483647 w 233"/>
              <a:gd name="T103" fmla="*/ 2147483647 h 252"/>
              <a:gd name="T104" fmla="*/ 2147483647 w 233"/>
              <a:gd name="T105" fmla="*/ 2147483647 h 252"/>
              <a:gd name="T106" fmla="*/ 2147483647 w 233"/>
              <a:gd name="T107" fmla="*/ 0 h 2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3" h="252">
                <a:moveTo>
                  <a:pt x="74" y="0"/>
                </a:moveTo>
                <a:lnTo>
                  <a:pt x="83" y="2"/>
                </a:lnTo>
                <a:lnTo>
                  <a:pt x="89" y="3"/>
                </a:lnTo>
                <a:lnTo>
                  <a:pt x="95" y="3"/>
                </a:lnTo>
                <a:lnTo>
                  <a:pt x="99" y="2"/>
                </a:lnTo>
                <a:lnTo>
                  <a:pt x="106" y="1"/>
                </a:lnTo>
                <a:lnTo>
                  <a:pt x="113" y="0"/>
                </a:lnTo>
                <a:lnTo>
                  <a:pt x="125" y="17"/>
                </a:lnTo>
                <a:lnTo>
                  <a:pt x="140" y="37"/>
                </a:lnTo>
                <a:lnTo>
                  <a:pt x="144" y="42"/>
                </a:lnTo>
                <a:lnTo>
                  <a:pt x="148" y="46"/>
                </a:lnTo>
                <a:lnTo>
                  <a:pt x="153" y="49"/>
                </a:lnTo>
                <a:lnTo>
                  <a:pt x="157" y="52"/>
                </a:lnTo>
                <a:lnTo>
                  <a:pt x="163" y="54"/>
                </a:lnTo>
                <a:lnTo>
                  <a:pt x="168" y="56"/>
                </a:lnTo>
                <a:lnTo>
                  <a:pt x="174" y="56"/>
                </a:lnTo>
                <a:lnTo>
                  <a:pt x="180" y="56"/>
                </a:lnTo>
                <a:lnTo>
                  <a:pt x="180" y="80"/>
                </a:lnTo>
                <a:lnTo>
                  <a:pt x="193" y="103"/>
                </a:lnTo>
                <a:lnTo>
                  <a:pt x="212" y="128"/>
                </a:lnTo>
                <a:lnTo>
                  <a:pt x="215" y="135"/>
                </a:lnTo>
                <a:lnTo>
                  <a:pt x="220" y="142"/>
                </a:lnTo>
                <a:lnTo>
                  <a:pt x="223" y="151"/>
                </a:lnTo>
                <a:lnTo>
                  <a:pt x="226" y="160"/>
                </a:lnTo>
                <a:lnTo>
                  <a:pt x="230" y="170"/>
                </a:lnTo>
                <a:lnTo>
                  <a:pt x="232" y="180"/>
                </a:lnTo>
                <a:lnTo>
                  <a:pt x="233" y="191"/>
                </a:lnTo>
                <a:lnTo>
                  <a:pt x="233" y="204"/>
                </a:lnTo>
                <a:lnTo>
                  <a:pt x="232" y="216"/>
                </a:lnTo>
                <a:lnTo>
                  <a:pt x="230" y="228"/>
                </a:lnTo>
                <a:lnTo>
                  <a:pt x="227" y="240"/>
                </a:lnTo>
                <a:lnTo>
                  <a:pt x="226" y="252"/>
                </a:lnTo>
                <a:lnTo>
                  <a:pt x="222" y="252"/>
                </a:lnTo>
                <a:lnTo>
                  <a:pt x="215" y="250"/>
                </a:lnTo>
                <a:lnTo>
                  <a:pt x="208" y="246"/>
                </a:lnTo>
                <a:lnTo>
                  <a:pt x="198" y="241"/>
                </a:lnTo>
                <a:lnTo>
                  <a:pt x="176" y="226"/>
                </a:lnTo>
                <a:lnTo>
                  <a:pt x="151" y="208"/>
                </a:lnTo>
                <a:lnTo>
                  <a:pt x="125" y="186"/>
                </a:lnTo>
                <a:lnTo>
                  <a:pt x="100" y="165"/>
                </a:lnTo>
                <a:lnTo>
                  <a:pt x="78" y="145"/>
                </a:lnTo>
                <a:lnTo>
                  <a:pt x="61" y="129"/>
                </a:lnTo>
                <a:lnTo>
                  <a:pt x="55" y="125"/>
                </a:lnTo>
                <a:lnTo>
                  <a:pt x="48" y="120"/>
                </a:lnTo>
                <a:lnTo>
                  <a:pt x="41" y="116"/>
                </a:lnTo>
                <a:lnTo>
                  <a:pt x="33" y="112"/>
                </a:lnTo>
                <a:lnTo>
                  <a:pt x="17" y="104"/>
                </a:lnTo>
                <a:lnTo>
                  <a:pt x="0" y="99"/>
                </a:lnTo>
                <a:lnTo>
                  <a:pt x="40" y="63"/>
                </a:lnTo>
                <a:lnTo>
                  <a:pt x="59" y="43"/>
                </a:lnTo>
                <a:lnTo>
                  <a:pt x="65" y="33"/>
                </a:lnTo>
                <a:lnTo>
                  <a:pt x="69" y="25"/>
                </a:lnTo>
                <a:lnTo>
                  <a:pt x="72" y="14"/>
                </a:lnTo>
                <a:lnTo>
                  <a:pt x="74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2" name="Freeform 266"/>
          <p:cNvSpPr>
            <a:spLocks/>
          </p:cNvSpPr>
          <p:nvPr>
            <p:custDataLst>
              <p:tags r:id="rId193"/>
            </p:custDataLst>
          </p:nvPr>
        </p:nvSpPr>
        <p:spPr bwMode="auto">
          <a:xfrm>
            <a:off x="3935413" y="3635177"/>
            <a:ext cx="104775" cy="201612"/>
          </a:xfrm>
          <a:custGeom>
            <a:avLst/>
            <a:gdLst>
              <a:gd name="T0" fmla="*/ 2147483647 w 246"/>
              <a:gd name="T1" fmla="*/ 2147483647 h 380"/>
              <a:gd name="T2" fmla="*/ 2147483647 w 246"/>
              <a:gd name="T3" fmla="*/ 2147483647 h 380"/>
              <a:gd name="T4" fmla="*/ 2147483647 w 246"/>
              <a:gd name="T5" fmla="*/ 2147483647 h 380"/>
              <a:gd name="T6" fmla="*/ 2147483647 w 246"/>
              <a:gd name="T7" fmla="*/ 2147483647 h 380"/>
              <a:gd name="T8" fmla="*/ 2147483647 w 246"/>
              <a:gd name="T9" fmla="*/ 2147483647 h 380"/>
              <a:gd name="T10" fmla="*/ 2147483647 w 246"/>
              <a:gd name="T11" fmla="*/ 2147483647 h 380"/>
              <a:gd name="T12" fmla="*/ 2147483647 w 246"/>
              <a:gd name="T13" fmla="*/ 2147483647 h 380"/>
              <a:gd name="T14" fmla="*/ 2147483647 w 246"/>
              <a:gd name="T15" fmla="*/ 2147483647 h 380"/>
              <a:gd name="T16" fmla="*/ 2147483647 w 246"/>
              <a:gd name="T17" fmla="*/ 2147483647 h 380"/>
              <a:gd name="T18" fmla="*/ 2147483647 w 246"/>
              <a:gd name="T19" fmla="*/ 2147483647 h 380"/>
              <a:gd name="T20" fmla="*/ 2147483647 w 246"/>
              <a:gd name="T21" fmla="*/ 2147483647 h 380"/>
              <a:gd name="T22" fmla="*/ 2147483647 w 246"/>
              <a:gd name="T23" fmla="*/ 2147483647 h 380"/>
              <a:gd name="T24" fmla="*/ 2147483647 w 246"/>
              <a:gd name="T25" fmla="*/ 2147483647 h 380"/>
              <a:gd name="T26" fmla="*/ 2147483647 w 246"/>
              <a:gd name="T27" fmla="*/ 2147483647 h 380"/>
              <a:gd name="T28" fmla="*/ 0 w 246"/>
              <a:gd name="T29" fmla="*/ 2147483647 h 380"/>
              <a:gd name="T30" fmla="*/ 2147483647 w 246"/>
              <a:gd name="T31" fmla="*/ 2147483647 h 380"/>
              <a:gd name="T32" fmla="*/ 2147483647 w 246"/>
              <a:gd name="T33" fmla="*/ 2147483647 h 380"/>
              <a:gd name="T34" fmla="*/ 2147483647 w 246"/>
              <a:gd name="T35" fmla="*/ 2147483647 h 380"/>
              <a:gd name="T36" fmla="*/ 2147483647 w 246"/>
              <a:gd name="T37" fmla="*/ 2147483647 h 380"/>
              <a:gd name="T38" fmla="*/ 2147483647 w 246"/>
              <a:gd name="T39" fmla="*/ 2147483647 h 380"/>
              <a:gd name="T40" fmla="*/ 2147483647 w 246"/>
              <a:gd name="T41" fmla="*/ 2147483647 h 380"/>
              <a:gd name="T42" fmla="*/ 2147483647 w 246"/>
              <a:gd name="T43" fmla="*/ 2147483647 h 380"/>
              <a:gd name="T44" fmla="*/ 2147483647 w 246"/>
              <a:gd name="T45" fmla="*/ 2147483647 h 380"/>
              <a:gd name="T46" fmla="*/ 2147483647 w 246"/>
              <a:gd name="T47" fmla="*/ 2147483647 h 380"/>
              <a:gd name="T48" fmla="*/ 2147483647 w 246"/>
              <a:gd name="T49" fmla="*/ 2147483647 h 380"/>
              <a:gd name="T50" fmla="*/ 2147483647 w 246"/>
              <a:gd name="T51" fmla="*/ 2147483647 h 380"/>
              <a:gd name="T52" fmla="*/ 2147483647 w 246"/>
              <a:gd name="T53" fmla="*/ 2147483647 h 380"/>
              <a:gd name="T54" fmla="*/ 2147483647 w 246"/>
              <a:gd name="T55" fmla="*/ 2147483647 h 380"/>
              <a:gd name="T56" fmla="*/ 2147483647 w 246"/>
              <a:gd name="T57" fmla="*/ 2147483647 h 380"/>
              <a:gd name="T58" fmla="*/ 2147483647 w 246"/>
              <a:gd name="T59" fmla="*/ 2147483647 h 380"/>
              <a:gd name="T60" fmla="*/ 2147483647 w 246"/>
              <a:gd name="T61" fmla="*/ 2147483647 h 380"/>
              <a:gd name="T62" fmla="*/ 2147483647 w 246"/>
              <a:gd name="T63" fmla="*/ 0 h 380"/>
              <a:gd name="T64" fmla="*/ 2147483647 w 246"/>
              <a:gd name="T65" fmla="*/ 0 h 380"/>
              <a:gd name="T66" fmla="*/ 2147483647 w 246"/>
              <a:gd name="T67" fmla="*/ 2147483647 h 380"/>
              <a:gd name="T68" fmla="*/ 2147483647 w 246"/>
              <a:gd name="T69" fmla="*/ 2147483647 h 380"/>
              <a:gd name="T70" fmla="*/ 2147483647 w 246"/>
              <a:gd name="T71" fmla="*/ 2147483647 h 380"/>
              <a:gd name="T72" fmla="*/ 2147483647 w 246"/>
              <a:gd name="T73" fmla="*/ 2147483647 h 380"/>
              <a:gd name="T74" fmla="*/ 2147483647 w 246"/>
              <a:gd name="T75" fmla="*/ 2147483647 h 380"/>
              <a:gd name="T76" fmla="*/ 2147483647 w 246"/>
              <a:gd name="T77" fmla="*/ 2147483647 h 380"/>
              <a:gd name="T78" fmla="*/ 2147483647 w 246"/>
              <a:gd name="T79" fmla="*/ 2147483647 h 380"/>
              <a:gd name="T80" fmla="*/ 2147483647 w 246"/>
              <a:gd name="T81" fmla="*/ 2147483647 h 380"/>
              <a:gd name="T82" fmla="*/ 2147483647 w 246"/>
              <a:gd name="T83" fmla="*/ 2147483647 h 380"/>
              <a:gd name="T84" fmla="*/ 2147483647 w 246"/>
              <a:gd name="T85" fmla="*/ 2147483647 h 380"/>
              <a:gd name="T86" fmla="*/ 2147483647 w 246"/>
              <a:gd name="T87" fmla="*/ 2147483647 h 380"/>
              <a:gd name="T88" fmla="*/ 2147483647 w 246"/>
              <a:gd name="T89" fmla="*/ 2147483647 h 380"/>
              <a:gd name="T90" fmla="*/ 2147483647 w 246"/>
              <a:gd name="T91" fmla="*/ 2147483647 h 380"/>
              <a:gd name="T92" fmla="*/ 2147483647 w 246"/>
              <a:gd name="T93" fmla="*/ 2147483647 h 380"/>
              <a:gd name="T94" fmla="*/ 2147483647 w 246"/>
              <a:gd name="T95" fmla="*/ 2147483647 h 380"/>
              <a:gd name="T96" fmla="*/ 2147483647 w 246"/>
              <a:gd name="T97" fmla="*/ 2147483647 h 380"/>
              <a:gd name="T98" fmla="*/ 2147483647 w 246"/>
              <a:gd name="T99" fmla="*/ 2147483647 h 380"/>
              <a:gd name="T100" fmla="*/ 2147483647 w 246"/>
              <a:gd name="T101" fmla="*/ 2147483647 h 380"/>
              <a:gd name="T102" fmla="*/ 2147483647 w 246"/>
              <a:gd name="T103" fmla="*/ 2147483647 h 380"/>
              <a:gd name="T104" fmla="*/ 2147483647 w 246"/>
              <a:gd name="T105" fmla="*/ 2147483647 h 380"/>
              <a:gd name="T106" fmla="*/ 2147483647 w 246"/>
              <a:gd name="T107" fmla="*/ 2147483647 h 380"/>
              <a:gd name="T108" fmla="*/ 2147483647 w 246"/>
              <a:gd name="T109" fmla="*/ 2147483647 h 380"/>
              <a:gd name="T110" fmla="*/ 2147483647 w 246"/>
              <a:gd name="T111" fmla="*/ 2147483647 h 380"/>
              <a:gd name="T112" fmla="*/ 2147483647 w 246"/>
              <a:gd name="T113" fmla="*/ 2147483647 h 380"/>
              <a:gd name="T114" fmla="*/ 2147483647 w 246"/>
              <a:gd name="T115" fmla="*/ 2147483647 h 380"/>
              <a:gd name="T116" fmla="*/ 2147483647 w 246"/>
              <a:gd name="T117" fmla="*/ 2147483647 h 380"/>
              <a:gd name="T118" fmla="*/ 2147483647 w 246"/>
              <a:gd name="T119" fmla="*/ 2147483647 h 380"/>
              <a:gd name="T120" fmla="*/ 2147483647 w 246"/>
              <a:gd name="T121" fmla="*/ 2147483647 h 38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6" h="380">
                <a:moveTo>
                  <a:pt x="13" y="376"/>
                </a:moveTo>
                <a:lnTo>
                  <a:pt x="14" y="367"/>
                </a:lnTo>
                <a:lnTo>
                  <a:pt x="15" y="359"/>
                </a:lnTo>
                <a:lnTo>
                  <a:pt x="18" y="351"/>
                </a:lnTo>
                <a:lnTo>
                  <a:pt x="20" y="344"/>
                </a:lnTo>
                <a:lnTo>
                  <a:pt x="25" y="333"/>
                </a:lnTo>
                <a:lnTo>
                  <a:pt x="26" y="327"/>
                </a:lnTo>
                <a:lnTo>
                  <a:pt x="25" y="321"/>
                </a:lnTo>
                <a:lnTo>
                  <a:pt x="23" y="314"/>
                </a:lnTo>
                <a:lnTo>
                  <a:pt x="19" y="305"/>
                </a:lnTo>
                <a:lnTo>
                  <a:pt x="13" y="295"/>
                </a:lnTo>
                <a:lnTo>
                  <a:pt x="9" y="285"/>
                </a:lnTo>
                <a:lnTo>
                  <a:pt x="4" y="275"/>
                </a:lnTo>
                <a:lnTo>
                  <a:pt x="1" y="267"/>
                </a:lnTo>
                <a:lnTo>
                  <a:pt x="0" y="259"/>
                </a:lnTo>
                <a:lnTo>
                  <a:pt x="1" y="251"/>
                </a:lnTo>
                <a:lnTo>
                  <a:pt x="2" y="243"/>
                </a:lnTo>
                <a:lnTo>
                  <a:pt x="3" y="236"/>
                </a:lnTo>
                <a:lnTo>
                  <a:pt x="6" y="230"/>
                </a:lnTo>
                <a:lnTo>
                  <a:pt x="11" y="218"/>
                </a:lnTo>
                <a:lnTo>
                  <a:pt x="19" y="207"/>
                </a:lnTo>
                <a:lnTo>
                  <a:pt x="26" y="197"/>
                </a:lnTo>
                <a:lnTo>
                  <a:pt x="34" y="185"/>
                </a:lnTo>
                <a:lnTo>
                  <a:pt x="41" y="173"/>
                </a:lnTo>
                <a:lnTo>
                  <a:pt x="47" y="160"/>
                </a:lnTo>
                <a:lnTo>
                  <a:pt x="26" y="73"/>
                </a:lnTo>
                <a:lnTo>
                  <a:pt x="26" y="50"/>
                </a:lnTo>
                <a:lnTo>
                  <a:pt x="24" y="33"/>
                </a:lnTo>
                <a:lnTo>
                  <a:pt x="24" y="25"/>
                </a:lnTo>
                <a:lnTo>
                  <a:pt x="24" y="16"/>
                </a:lnTo>
                <a:lnTo>
                  <a:pt x="25" y="8"/>
                </a:lnTo>
                <a:lnTo>
                  <a:pt x="26" y="0"/>
                </a:lnTo>
                <a:lnTo>
                  <a:pt x="180" y="0"/>
                </a:lnTo>
                <a:lnTo>
                  <a:pt x="220" y="129"/>
                </a:lnTo>
                <a:lnTo>
                  <a:pt x="220" y="210"/>
                </a:lnTo>
                <a:lnTo>
                  <a:pt x="220" y="220"/>
                </a:lnTo>
                <a:lnTo>
                  <a:pt x="221" y="230"/>
                </a:lnTo>
                <a:lnTo>
                  <a:pt x="223" y="240"/>
                </a:lnTo>
                <a:lnTo>
                  <a:pt x="225" y="250"/>
                </a:lnTo>
                <a:lnTo>
                  <a:pt x="228" y="259"/>
                </a:lnTo>
                <a:lnTo>
                  <a:pt x="234" y="268"/>
                </a:lnTo>
                <a:lnTo>
                  <a:pt x="239" y="278"/>
                </a:lnTo>
                <a:lnTo>
                  <a:pt x="246" y="289"/>
                </a:lnTo>
                <a:lnTo>
                  <a:pt x="224" y="295"/>
                </a:lnTo>
                <a:lnTo>
                  <a:pt x="202" y="302"/>
                </a:lnTo>
                <a:lnTo>
                  <a:pt x="181" y="310"/>
                </a:lnTo>
                <a:lnTo>
                  <a:pt x="160" y="319"/>
                </a:lnTo>
                <a:lnTo>
                  <a:pt x="141" y="328"/>
                </a:lnTo>
                <a:lnTo>
                  <a:pt x="120" y="338"/>
                </a:lnTo>
                <a:lnTo>
                  <a:pt x="100" y="347"/>
                </a:lnTo>
                <a:lnTo>
                  <a:pt x="80" y="358"/>
                </a:lnTo>
                <a:lnTo>
                  <a:pt x="75" y="363"/>
                </a:lnTo>
                <a:lnTo>
                  <a:pt x="69" y="367"/>
                </a:lnTo>
                <a:lnTo>
                  <a:pt x="62" y="372"/>
                </a:lnTo>
                <a:lnTo>
                  <a:pt x="54" y="376"/>
                </a:lnTo>
                <a:lnTo>
                  <a:pt x="46" y="379"/>
                </a:lnTo>
                <a:lnTo>
                  <a:pt x="36" y="380"/>
                </a:lnTo>
                <a:lnTo>
                  <a:pt x="31" y="380"/>
                </a:lnTo>
                <a:lnTo>
                  <a:pt x="25" y="379"/>
                </a:lnTo>
                <a:lnTo>
                  <a:pt x="20" y="378"/>
                </a:lnTo>
                <a:lnTo>
                  <a:pt x="13" y="37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3" name="Freeform 267"/>
          <p:cNvSpPr>
            <a:spLocks/>
          </p:cNvSpPr>
          <p:nvPr>
            <p:custDataLst>
              <p:tags r:id="rId194"/>
            </p:custDataLst>
          </p:nvPr>
        </p:nvSpPr>
        <p:spPr bwMode="auto">
          <a:xfrm>
            <a:off x="3587750" y="3551039"/>
            <a:ext cx="87313" cy="58738"/>
          </a:xfrm>
          <a:custGeom>
            <a:avLst/>
            <a:gdLst>
              <a:gd name="T0" fmla="*/ 2147483647 w 193"/>
              <a:gd name="T1" fmla="*/ 2147483647 h 38"/>
              <a:gd name="T2" fmla="*/ 2147483647 w 193"/>
              <a:gd name="T3" fmla="*/ 2147483647 h 38"/>
              <a:gd name="T4" fmla="*/ 2147483647 w 193"/>
              <a:gd name="T5" fmla="*/ 2147483647 h 38"/>
              <a:gd name="T6" fmla="*/ 2147483647 w 193"/>
              <a:gd name="T7" fmla="*/ 2147483647 h 38"/>
              <a:gd name="T8" fmla="*/ 2147483647 w 193"/>
              <a:gd name="T9" fmla="*/ 2147483647 h 38"/>
              <a:gd name="T10" fmla="*/ 2147483647 w 193"/>
              <a:gd name="T11" fmla="*/ 2147483647 h 38"/>
              <a:gd name="T12" fmla="*/ 2147483647 w 193"/>
              <a:gd name="T13" fmla="*/ 0 h 38"/>
              <a:gd name="T14" fmla="*/ 2147483647 w 193"/>
              <a:gd name="T15" fmla="*/ 2147483647 h 38"/>
              <a:gd name="T16" fmla="*/ 2147483647 w 193"/>
              <a:gd name="T17" fmla="*/ 2147483647 h 38"/>
              <a:gd name="T18" fmla="*/ 2147483647 w 193"/>
              <a:gd name="T19" fmla="*/ 2147483647 h 38"/>
              <a:gd name="T20" fmla="*/ 2147483647 w 193"/>
              <a:gd name="T21" fmla="*/ 2147483647 h 38"/>
              <a:gd name="T22" fmla="*/ 2147483647 w 193"/>
              <a:gd name="T23" fmla="*/ 2147483647 h 38"/>
              <a:gd name="T24" fmla="*/ 2147483647 w 193"/>
              <a:gd name="T25" fmla="*/ 2147483647 h 38"/>
              <a:gd name="T26" fmla="*/ 2147483647 w 193"/>
              <a:gd name="T27" fmla="*/ 2147483647 h 38"/>
              <a:gd name="T28" fmla="*/ 2147483647 w 193"/>
              <a:gd name="T29" fmla="*/ 2147483647 h 38"/>
              <a:gd name="T30" fmla="*/ 2147483647 w 193"/>
              <a:gd name="T31" fmla="*/ 2147483647 h 38"/>
              <a:gd name="T32" fmla="*/ 2147483647 w 193"/>
              <a:gd name="T33" fmla="*/ 2147483647 h 38"/>
              <a:gd name="T34" fmla="*/ 2147483647 w 193"/>
              <a:gd name="T35" fmla="*/ 2147483647 h 38"/>
              <a:gd name="T36" fmla="*/ 2147483647 w 193"/>
              <a:gd name="T37" fmla="*/ 2147483647 h 38"/>
              <a:gd name="T38" fmla="*/ 2147483647 w 193"/>
              <a:gd name="T39" fmla="*/ 2147483647 h 38"/>
              <a:gd name="T40" fmla="*/ 2147483647 w 193"/>
              <a:gd name="T41" fmla="*/ 2147483647 h 38"/>
              <a:gd name="T42" fmla="*/ 2147483647 w 193"/>
              <a:gd name="T43" fmla="*/ 2147483647 h 38"/>
              <a:gd name="T44" fmla="*/ 2147483647 w 193"/>
              <a:gd name="T45" fmla="*/ 2147483647 h 38"/>
              <a:gd name="T46" fmla="*/ 2147483647 w 193"/>
              <a:gd name="T47" fmla="*/ 2147483647 h 38"/>
              <a:gd name="T48" fmla="*/ 2147483647 w 193"/>
              <a:gd name="T49" fmla="*/ 2147483647 h 38"/>
              <a:gd name="T50" fmla="*/ 2147483647 w 193"/>
              <a:gd name="T51" fmla="*/ 2147483647 h 38"/>
              <a:gd name="T52" fmla="*/ 2147483647 w 193"/>
              <a:gd name="T53" fmla="*/ 2147483647 h 38"/>
              <a:gd name="T54" fmla="*/ 2147483647 w 193"/>
              <a:gd name="T55" fmla="*/ 2147483647 h 38"/>
              <a:gd name="T56" fmla="*/ 2147483647 w 193"/>
              <a:gd name="T57" fmla="*/ 2147483647 h 38"/>
              <a:gd name="T58" fmla="*/ 2147483647 w 193"/>
              <a:gd name="T59" fmla="*/ 2147483647 h 38"/>
              <a:gd name="T60" fmla="*/ 0 w 193"/>
              <a:gd name="T61" fmla="*/ 2147483647 h 38"/>
              <a:gd name="T62" fmla="*/ 0 w 193"/>
              <a:gd name="T63" fmla="*/ 2147483647 h 38"/>
              <a:gd name="T64" fmla="*/ 2147483647 w 193"/>
              <a:gd name="T65" fmla="*/ 2147483647 h 38"/>
              <a:gd name="T66" fmla="*/ 2147483647 w 193"/>
              <a:gd name="T67" fmla="*/ 2147483647 h 38"/>
              <a:gd name="T68" fmla="*/ 2147483647 w 193"/>
              <a:gd name="T69" fmla="*/ 2147483647 h 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93" h="38">
                <a:moveTo>
                  <a:pt x="7" y="20"/>
                </a:moveTo>
                <a:lnTo>
                  <a:pt x="38" y="11"/>
                </a:lnTo>
                <a:lnTo>
                  <a:pt x="67" y="5"/>
                </a:lnTo>
                <a:lnTo>
                  <a:pt x="80" y="3"/>
                </a:lnTo>
                <a:lnTo>
                  <a:pt x="94" y="2"/>
                </a:lnTo>
                <a:lnTo>
                  <a:pt x="110" y="1"/>
                </a:lnTo>
                <a:lnTo>
                  <a:pt x="126" y="0"/>
                </a:lnTo>
                <a:lnTo>
                  <a:pt x="138" y="1"/>
                </a:lnTo>
                <a:lnTo>
                  <a:pt x="149" y="1"/>
                </a:lnTo>
                <a:lnTo>
                  <a:pt x="160" y="2"/>
                </a:lnTo>
                <a:lnTo>
                  <a:pt x="169" y="4"/>
                </a:lnTo>
                <a:lnTo>
                  <a:pt x="178" y="6"/>
                </a:lnTo>
                <a:lnTo>
                  <a:pt x="184" y="11"/>
                </a:lnTo>
                <a:lnTo>
                  <a:pt x="187" y="13"/>
                </a:lnTo>
                <a:lnTo>
                  <a:pt x="189" y="18"/>
                </a:lnTo>
                <a:lnTo>
                  <a:pt x="191" y="21"/>
                </a:lnTo>
                <a:lnTo>
                  <a:pt x="193" y="26"/>
                </a:lnTo>
                <a:lnTo>
                  <a:pt x="183" y="27"/>
                </a:lnTo>
                <a:lnTo>
                  <a:pt x="173" y="28"/>
                </a:lnTo>
                <a:lnTo>
                  <a:pt x="165" y="28"/>
                </a:lnTo>
                <a:lnTo>
                  <a:pt x="156" y="28"/>
                </a:lnTo>
                <a:lnTo>
                  <a:pt x="138" y="27"/>
                </a:lnTo>
                <a:lnTo>
                  <a:pt x="120" y="26"/>
                </a:lnTo>
                <a:lnTo>
                  <a:pt x="103" y="26"/>
                </a:lnTo>
                <a:lnTo>
                  <a:pt x="89" y="28"/>
                </a:lnTo>
                <a:lnTo>
                  <a:pt x="76" y="30"/>
                </a:lnTo>
                <a:lnTo>
                  <a:pt x="63" y="32"/>
                </a:lnTo>
                <a:lnTo>
                  <a:pt x="49" y="34"/>
                </a:lnTo>
                <a:lnTo>
                  <a:pt x="35" y="36"/>
                </a:lnTo>
                <a:lnTo>
                  <a:pt x="19" y="37"/>
                </a:lnTo>
                <a:lnTo>
                  <a:pt x="0" y="38"/>
                </a:lnTo>
                <a:lnTo>
                  <a:pt x="0" y="33"/>
                </a:lnTo>
                <a:lnTo>
                  <a:pt x="1" y="29"/>
                </a:lnTo>
                <a:lnTo>
                  <a:pt x="3" y="24"/>
                </a:lnTo>
                <a:lnTo>
                  <a:pt x="7" y="2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4" name="Freeform 268"/>
          <p:cNvSpPr>
            <a:spLocks/>
          </p:cNvSpPr>
          <p:nvPr>
            <p:custDataLst>
              <p:tags r:id="rId195"/>
            </p:custDataLst>
          </p:nvPr>
        </p:nvSpPr>
        <p:spPr bwMode="auto">
          <a:xfrm>
            <a:off x="4013200" y="3628827"/>
            <a:ext cx="42863" cy="155575"/>
          </a:xfrm>
          <a:custGeom>
            <a:avLst/>
            <a:gdLst>
              <a:gd name="T0" fmla="*/ 2147483647 w 99"/>
              <a:gd name="T1" fmla="*/ 2147483647 h 301"/>
              <a:gd name="T2" fmla="*/ 2147483647 w 99"/>
              <a:gd name="T3" fmla="*/ 2147483647 h 301"/>
              <a:gd name="T4" fmla="*/ 2147483647 w 99"/>
              <a:gd name="T5" fmla="*/ 2147483647 h 301"/>
              <a:gd name="T6" fmla="*/ 2147483647 w 99"/>
              <a:gd name="T7" fmla="*/ 2147483647 h 301"/>
              <a:gd name="T8" fmla="*/ 2147483647 w 99"/>
              <a:gd name="T9" fmla="*/ 2147483647 h 301"/>
              <a:gd name="T10" fmla="*/ 2147483647 w 99"/>
              <a:gd name="T11" fmla="*/ 2147483647 h 301"/>
              <a:gd name="T12" fmla="*/ 2147483647 w 99"/>
              <a:gd name="T13" fmla="*/ 2147483647 h 301"/>
              <a:gd name="T14" fmla="*/ 2147483647 w 99"/>
              <a:gd name="T15" fmla="*/ 2147483647 h 301"/>
              <a:gd name="T16" fmla="*/ 2147483647 w 99"/>
              <a:gd name="T17" fmla="*/ 2147483647 h 301"/>
              <a:gd name="T18" fmla="*/ 2147483647 w 99"/>
              <a:gd name="T19" fmla="*/ 2147483647 h 301"/>
              <a:gd name="T20" fmla="*/ 2147483647 w 99"/>
              <a:gd name="T21" fmla="*/ 2147483647 h 301"/>
              <a:gd name="T22" fmla="*/ 2147483647 w 99"/>
              <a:gd name="T23" fmla="*/ 2147483647 h 301"/>
              <a:gd name="T24" fmla="*/ 2147483647 w 99"/>
              <a:gd name="T25" fmla="*/ 2147483647 h 301"/>
              <a:gd name="T26" fmla="*/ 2147483647 w 99"/>
              <a:gd name="T27" fmla="*/ 2147483647 h 301"/>
              <a:gd name="T28" fmla="*/ 2147483647 w 99"/>
              <a:gd name="T29" fmla="*/ 2147483647 h 301"/>
              <a:gd name="T30" fmla="*/ 2147483647 w 99"/>
              <a:gd name="T31" fmla="*/ 2147483647 h 301"/>
              <a:gd name="T32" fmla="*/ 2147483647 w 99"/>
              <a:gd name="T33" fmla="*/ 2147483647 h 301"/>
              <a:gd name="T34" fmla="*/ 2147483647 w 99"/>
              <a:gd name="T35" fmla="*/ 2147483647 h 301"/>
              <a:gd name="T36" fmla="*/ 2147483647 w 99"/>
              <a:gd name="T37" fmla="*/ 2147483647 h 301"/>
              <a:gd name="T38" fmla="*/ 2147483647 w 99"/>
              <a:gd name="T39" fmla="*/ 2147483647 h 301"/>
              <a:gd name="T40" fmla="*/ 2147483647 w 99"/>
              <a:gd name="T41" fmla="*/ 2147483647 h 301"/>
              <a:gd name="T42" fmla="*/ 2147483647 w 99"/>
              <a:gd name="T43" fmla="*/ 2147483647 h 301"/>
              <a:gd name="T44" fmla="*/ 2147483647 w 99"/>
              <a:gd name="T45" fmla="*/ 2147483647 h 301"/>
              <a:gd name="T46" fmla="*/ 2147483647 w 99"/>
              <a:gd name="T47" fmla="*/ 2147483647 h 301"/>
              <a:gd name="T48" fmla="*/ 2147483647 w 99"/>
              <a:gd name="T49" fmla="*/ 2147483647 h 301"/>
              <a:gd name="T50" fmla="*/ 2147483647 w 99"/>
              <a:gd name="T51" fmla="*/ 2147483647 h 301"/>
              <a:gd name="T52" fmla="*/ 2147483647 w 99"/>
              <a:gd name="T53" fmla="*/ 2147483647 h 301"/>
              <a:gd name="T54" fmla="*/ 2147483647 w 99"/>
              <a:gd name="T55" fmla="*/ 2147483647 h 301"/>
              <a:gd name="T56" fmla="*/ 0 w 99"/>
              <a:gd name="T57" fmla="*/ 2147483647 h 301"/>
              <a:gd name="T58" fmla="*/ 2147483647 w 99"/>
              <a:gd name="T59" fmla="*/ 2147483647 h 301"/>
              <a:gd name="T60" fmla="*/ 2147483647 w 99"/>
              <a:gd name="T61" fmla="*/ 0 h 301"/>
              <a:gd name="T62" fmla="*/ 2147483647 w 99"/>
              <a:gd name="T63" fmla="*/ 0 h 301"/>
              <a:gd name="T64" fmla="*/ 2147483647 w 99"/>
              <a:gd name="T65" fmla="*/ 0 h 301"/>
              <a:gd name="T66" fmla="*/ 2147483647 w 99"/>
              <a:gd name="T67" fmla="*/ 0 h 301"/>
              <a:gd name="T68" fmla="*/ 2147483647 w 99"/>
              <a:gd name="T69" fmla="*/ 2147483647 h 301"/>
              <a:gd name="T70" fmla="*/ 2147483647 w 99"/>
              <a:gd name="T71" fmla="*/ 2147483647 h 301"/>
              <a:gd name="T72" fmla="*/ 2147483647 w 99"/>
              <a:gd name="T73" fmla="*/ 2147483647 h 301"/>
              <a:gd name="T74" fmla="*/ 2147483647 w 99"/>
              <a:gd name="T75" fmla="*/ 2147483647 h 301"/>
              <a:gd name="T76" fmla="*/ 2147483647 w 99"/>
              <a:gd name="T77" fmla="*/ 2147483647 h 3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301">
                <a:moveTo>
                  <a:pt x="53" y="12"/>
                </a:moveTo>
                <a:lnTo>
                  <a:pt x="59" y="12"/>
                </a:lnTo>
                <a:lnTo>
                  <a:pt x="59" y="19"/>
                </a:lnTo>
                <a:lnTo>
                  <a:pt x="62" y="26"/>
                </a:lnTo>
                <a:lnTo>
                  <a:pt x="63" y="33"/>
                </a:lnTo>
                <a:lnTo>
                  <a:pt x="66" y="42"/>
                </a:lnTo>
                <a:lnTo>
                  <a:pt x="72" y="58"/>
                </a:lnTo>
                <a:lnTo>
                  <a:pt x="79" y="75"/>
                </a:lnTo>
                <a:lnTo>
                  <a:pt x="87" y="93"/>
                </a:lnTo>
                <a:lnTo>
                  <a:pt x="93" y="111"/>
                </a:lnTo>
                <a:lnTo>
                  <a:pt x="96" y="120"/>
                </a:lnTo>
                <a:lnTo>
                  <a:pt x="98" y="129"/>
                </a:lnTo>
                <a:lnTo>
                  <a:pt x="99" y="138"/>
                </a:lnTo>
                <a:lnTo>
                  <a:pt x="99" y="148"/>
                </a:lnTo>
                <a:lnTo>
                  <a:pt x="99" y="289"/>
                </a:lnTo>
                <a:lnTo>
                  <a:pt x="89" y="290"/>
                </a:lnTo>
                <a:lnTo>
                  <a:pt x="80" y="293"/>
                </a:lnTo>
                <a:lnTo>
                  <a:pt x="73" y="297"/>
                </a:lnTo>
                <a:lnTo>
                  <a:pt x="66" y="301"/>
                </a:lnTo>
                <a:lnTo>
                  <a:pt x="59" y="290"/>
                </a:lnTo>
                <a:lnTo>
                  <a:pt x="54" y="280"/>
                </a:lnTo>
                <a:lnTo>
                  <a:pt x="48" y="271"/>
                </a:lnTo>
                <a:lnTo>
                  <a:pt x="45" y="262"/>
                </a:lnTo>
                <a:lnTo>
                  <a:pt x="43" y="252"/>
                </a:lnTo>
                <a:lnTo>
                  <a:pt x="41" y="242"/>
                </a:lnTo>
                <a:lnTo>
                  <a:pt x="40" y="232"/>
                </a:lnTo>
                <a:lnTo>
                  <a:pt x="40" y="222"/>
                </a:lnTo>
                <a:lnTo>
                  <a:pt x="40" y="141"/>
                </a:lnTo>
                <a:lnTo>
                  <a:pt x="0" y="6"/>
                </a:lnTo>
                <a:lnTo>
                  <a:pt x="5" y="2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6" y="0"/>
                </a:lnTo>
                <a:lnTo>
                  <a:pt x="32" y="2"/>
                </a:lnTo>
                <a:lnTo>
                  <a:pt x="37" y="4"/>
                </a:lnTo>
                <a:lnTo>
                  <a:pt x="41" y="6"/>
                </a:lnTo>
                <a:lnTo>
                  <a:pt x="47" y="10"/>
                </a:lnTo>
                <a:lnTo>
                  <a:pt x="5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5" name="Freeform 269"/>
          <p:cNvSpPr>
            <a:spLocks/>
          </p:cNvSpPr>
          <p:nvPr>
            <p:custDataLst>
              <p:tags r:id="rId196"/>
            </p:custDataLst>
          </p:nvPr>
        </p:nvSpPr>
        <p:spPr bwMode="auto">
          <a:xfrm>
            <a:off x="4038600" y="3590727"/>
            <a:ext cx="76200" cy="188912"/>
          </a:xfrm>
          <a:custGeom>
            <a:avLst/>
            <a:gdLst>
              <a:gd name="T0" fmla="*/ 0 w 173"/>
              <a:gd name="T1" fmla="*/ 2147483647 h 357"/>
              <a:gd name="T2" fmla="*/ 2147483647 w 173"/>
              <a:gd name="T3" fmla="*/ 2147483647 h 357"/>
              <a:gd name="T4" fmla="*/ 2147483647 w 173"/>
              <a:gd name="T5" fmla="*/ 2147483647 h 357"/>
              <a:gd name="T6" fmla="*/ 2147483647 w 173"/>
              <a:gd name="T7" fmla="*/ 2147483647 h 357"/>
              <a:gd name="T8" fmla="*/ 2147483647 w 173"/>
              <a:gd name="T9" fmla="*/ 2147483647 h 357"/>
              <a:gd name="T10" fmla="*/ 2147483647 w 173"/>
              <a:gd name="T11" fmla="*/ 2147483647 h 357"/>
              <a:gd name="T12" fmla="*/ 2147483647 w 173"/>
              <a:gd name="T13" fmla="*/ 2147483647 h 357"/>
              <a:gd name="T14" fmla="*/ 2147483647 w 173"/>
              <a:gd name="T15" fmla="*/ 0 h 357"/>
              <a:gd name="T16" fmla="*/ 2147483647 w 173"/>
              <a:gd name="T17" fmla="*/ 2147483647 h 357"/>
              <a:gd name="T18" fmla="*/ 2147483647 w 173"/>
              <a:gd name="T19" fmla="*/ 2147483647 h 357"/>
              <a:gd name="T20" fmla="*/ 2147483647 w 173"/>
              <a:gd name="T21" fmla="*/ 2147483647 h 357"/>
              <a:gd name="T22" fmla="*/ 2147483647 w 173"/>
              <a:gd name="T23" fmla="*/ 2147483647 h 357"/>
              <a:gd name="T24" fmla="*/ 2147483647 w 173"/>
              <a:gd name="T25" fmla="*/ 2147483647 h 357"/>
              <a:gd name="T26" fmla="*/ 2147483647 w 173"/>
              <a:gd name="T27" fmla="*/ 2147483647 h 357"/>
              <a:gd name="T28" fmla="*/ 2147483647 w 173"/>
              <a:gd name="T29" fmla="*/ 2147483647 h 357"/>
              <a:gd name="T30" fmla="*/ 2147483647 w 173"/>
              <a:gd name="T31" fmla="*/ 2147483647 h 357"/>
              <a:gd name="T32" fmla="*/ 2147483647 w 173"/>
              <a:gd name="T33" fmla="*/ 2147483647 h 357"/>
              <a:gd name="T34" fmla="*/ 2147483647 w 173"/>
              <a:gd name="T35" fmla="*/ 2147483647 h 357"/>
              <a:gd name="T36" fmla="*/ 2147483647 w 173"/>
              <a:gd name="T37" fmla="*/ 2147483647 h 357"/>
              <a:gd name="T38" fmla="*/ 2147483647 w 173"/>
              <a:gd name="T39" fmla="*/ 2147483647 h 357"/>
              <a:gd name="T40" fmla="*/ 2147483647 w 173"/>
              <a:gd name="T41" fmla="*/ 2147483647 h 357"/>
              <a:gd name="T42" fmla="*/ 2147483647 w 173"/>
              <a:gd name="T43" fmla="*/ 2147483647 h 357"/>
              <a:gd name="T44" fmla="*/ 2147483647 w 173"/>
              <a:gd name="T45" fmla="*/ 2147483647 h 357"/>
              <a:gd name="T46" fmla="*/ 2147483647 w 173"/>
              <a:gd name="T47" fmla="*/ 2147483647 h 357"/>
              <a:gd name="T48" fmla="*/ 2147483647 w 173"/>
              <a:gd name="T49" fmla="*/ 2147483647 h 357"/>
              <a:gd name="T50" fmla="*/ 2147483647 w 173"/>
              <a:gd name="T51" fmla="*/ 2147483647 h 357"/>
              <a:gd name="T52" fmla="*/ 2147483647 w 173"/>
              <a:gd name="T53" fmla="*/ 2147483647 h 357"/>
              <a:gd name="T54" fmla="*/ 2147483647 w 173"/>
              <a:gd name="T55" fmla="*/ 2147483647 h 357"/>
              <a:gd name="T56" fmla="*/ 2147483647 w 173"/>
              <a:gd name="T57" fmla="*/ 2147483647 h 357"/>
              <a:gd name="T58" fmla="*/ 2147483647 w 173"/>
              <a:gd name="T59" fmla="*/ 2147483647 h 357"/>
              <a:gd name="T60" fmla="*/ 2147483647 w 173"/>
              <a:gd name="T61" fmla="*/ 2147483647 h 357"/>
              <a:gd name="T62" fmla="*/ 2147483647 w 173"/>
              <a:gd name="T63" fmla="*/ 2147483647 h 357"/>
              <a:gd name="T64" fmla="*/ 2147483647 w 173"/>
              <a:gd name="T65" fmla="*/ 2147483647 h 357"/>
              <a:gd name="T66" fmla="*/ 2147483647 w 173"/>
              <a:gd name="T67" fmla="*/ 2147483647 h 357"/>
              <a:gd name="T68" fmla="*/ 2147483647 w 173"/>
              <a:gd name="T69" fmla="*/ 2147483647 h 357"/>
              <a:gd name="T70" fmla="*/ 2147483647 w 173"/>
              <a:gd name="T71" fmla="*/ 2147483647 h 357"/>
              <a:gd name="T72" fmla="*/ 2147483647 w 173"/>
              <a:gd name="T73" fmla="*/ 2147483647 h 357"/>
              <a:gd name="T74" fmla="*/ 2147483647 w 173"/>
              <a:gd name="T75" fmla="*/ 2147483647 h 357"/>
              <a:gd name="T76" fmla="*/ 2147483647 w 173"/>
              <a:gd name="T77" fmla="*/ 2147483647 h 357"/>
              <a:gd name="T78" fmla="*/ 2147483647 w 173"/>
              <a:gd name="T79" fmla="*/ 2147483647 h 357"/>
              <a:gd name="T80" fmla="*/ 2147483647 w 173"/>
              <a:gd name="T81" fmla="*/ 2147483647 h 357"/>
              <a:gd name="T82" fmla="*/ 2147483647 w 173"/>
              <a:gd name="T83" fmla="*/ 2147483647 h 357"/>
              <a:gd name="T84" fmla="*/ 2147483647 w 173"/>
              <a:gd name="T85" fmla="*/ 2147483647 h 357"/>
              <a:gd name="T86" fmla="*/ 2147483647 w 173"/>
              <a:gd name="T87" fmla="*/ 2147483647 h 357"/>
              <a:gd name="T88" fmla="*/ 2147483647 w 173"/>
              <a:gd name="T89" fmla="*/ 2147483647 h 357"/>
              <a:gd name="T90" fmla="*/ 2147483647 w 173"/>
              <a:gd name="T91" fmla="*/ 2147483647 h 357"/>
              <a:gd name="T92" fmla="*/ 2147483647 w 173"/>
              <a:gd name="T93" fmla="*/ 2147483647 h 357"/>
              <a:gd name="T94" fmla="*/ 2147483647 w 173"/>
              <a:gd name="T95" fmla="*/ 2147483647 h 357"/>
              <a:gd name="T96" fmla="*/ 2147483647 w 173"/>
              <a:gd name="T97" fmla="*/ 2147483647 h 357"/>
              <a:gd name="T98" fmla="*/ 2147483647 w 173"/>
              <a:gd name="T99" fmla="*/ 2147483647 h 357"/>
              <a:gd name="T100" fmla="*/ 2147483647 w 173"/>
              <a:gd name="T101" fmla="*/ 2147483647 h 357"/>
              <a:gd name="T102" fmla="*/ 2147483647 w 173"/>
              <a:gd name="T103" fmla="*/ 2147483647 h 357"/>
              <a:gd name="T104" fmla="*/ 2147483647 w 173"/>
              <a:gd name="T105" fmla="*/ 2147483647 h 357"/>
              <a:gd name="T106" fmla="*/ 2147483647 w 173"/>
              <a:gd name="T107" fmla="*/ 2147483647 h 357"/>
              <a:gd name="T108" fmla="*/ 2147483647 w 173"/>
              <a:gd name="T109" fmla="*/ 2147483647 h 357"/>
              <a:gd name="T110" fmla="*/ 2147483647 w 173"/>
              <a:gd name="T111" fmla="*/ 2147483647 h 357"/>
              <a:gd name="T112" fmla="*/ 2147483647 w 173"/>
              <a:gd name="T113" fmla="*/ 2147483647 h 357"/>
              <a:gd name="T114" fmla="*/ 2147483647 w 173"/>
              <a:gd name="T115" fmla="*/ 2147483647 h 357"/>
              <a:gd name="T116" fmla="*/ 2147483647 w 173"/>
              <a:gd name="T117" fmla="*/ 2147483647 h 357"/>
              <a:gd name="T118" fmla="*/ 0 w 173"/>
              <a:gd name="T119" fmla="*/ 2147483647 h 357"/>
              <a:gd name="T120" fmla="*/ 0 w 173"/>
              <a:gd name="T121" fmla="*/ 2147483647 h 3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73" h="357">
                <a:moveTo>
                  <a:pt x="0" y="80"/>
                </a:moveTo>
                <a:lnTo>
                  <a:pt x="9" y="72"/>
                </a:lnTo>
                <a:lnTo>
                  <a:pt x="17" y="65"/>
                </a:lnTo>
                <a:lnTo>
                  <a:pt x="25" y="60"/>
                </a:lnTo>
                <a:lnTo>
                  <a:pt x="33" y="56"/>
                </a:lnTo>
                <a:lnTo>
                  <a:pt x="40" y="50"/>
                </a:lnTo>
                <a:lnTo>
                  <a:pt x="67" y="50"/>
                </a:lnTo>
                <a:lnTo>
                  <a:pt x="94" y="0"/>
                </a:lnTo>
                <a:lnTo>
                  <a:pt x="101" y="3"/>
                </a:lnTo>
                <a:lnTo>
                  <a:pt x="108" y="7"/>
                </a:lnTo>
                <a:lnTo>
                  <a:pt x="116" y="12"/>
                </a:lnTo>
                <a:lnTo>
                  <a:pt x="123" y="18"/>
                </a:lnTo>
                <a:lnTo>
                  <a:pt x="131" y="22"/>
                </a:lnTo>
                <a:lnTo>
                  <a:pt x="139" y="27"/>
                </a:lnTo>
                <a:lnTo>
                  <a:pt x="145" y="29"/>
                </a:lnTo>
                <a:lnTo>
                  <a:pt x="153" y="30"/>
                </a:lnTo>
                <a:lnTo>
                  <a:pt x="163" y="39"/>
                </a:lnTo>
                <a:lnTo>
                  <a:pt x="173" y="50"/>
                </a:lnTo>
                <a:lnTo>
                  <a:pt x="173" y="61"/>
                </a:lnTo>
                <a:lnTo>
                  <a:pt x="173" y="69"/>
                </a:lnTo>
                <a:lnTo>
                  <a:pt x="173" y="80"/>
                </a:lnTo>
                <a:lnTo>
                  <a:pt x="173" y="98"/>
                </a:lnTo>
                <a:lnTo>
                  <a:pt x="173" y="109"/>
                </a:lnTo>
                <a:lnTo>
                  <a:pt x="171" y="118"/>
                </a:lnTo>
                <a:lnTo>
                  <a:pt x="167" y="127"/>
                </a:lnTo>
                <a:lnTo>
                  <a:pt x="163" y="135"/>
                </a:lnTo>
                <a:lnTo>
                  <a:pt x="152" y="151"/>
                </a:lnTo>
                <a:lnTo>
                  <a:pt x="140" y="167"/>
                </a:lnTo>
                <a:lnTo>
                  <a:pt x="128" y="183"/>
                </a:lnTo>
                <a:lnTo>
                  <a:pt x="117" y="200"/>
                </a:lnTo>
                <a:lnTo>
                  <a:pt x="112" y="209"/>
                </a:lnTo>
                <a:lnTo>
                  <a:pt x="109" y="219"/>
                </a:lnTo>
                <a:lnTo>
                  <a:pt x="108" y="229"/>
                </a:lnTo>
                <a:lnTo>
                  <a:pt x="107" y="240"/>
                </a:lnTo>
                <a:lnTo>
                  <a:pt x="108" y="273"/>
                </a:lnTo>
                <a:lnTo>
                  <a:pt x="109" y="293"/>
                </a:lnTo>
                <a:lnTo>
                  <a:pt x="110" y="302"/>
                </a:lnTo>
                <a:lnTo>
                  <a:pt x="109" y="313"/>
                </a:lnTo>
                <a:lnTo>
                  <a:pt x="109" y="327"/>
                </a:lnTo>
                <a:lnTo>
                  <a:pt x="107" y="345"/>
                </a:lnTo>
                <a:lnTo>
                  <a:pt x="97" y="346"/>
                </a:lnTo>
                <a:lnTo>
                  <a:pt x="88" y="347"/>
                </a:lnTo>
                <a:lnTo>
                  <a:pt x="79" y="349"/>
                </a:lnTo>
                <a:lnTo>
                  <a:pt x="71" y="351"/>
                </a:lnTo>
                <a:lnTo>
                  <a:pt x="63" y="353"/>
                </a:lnTo>
                <a:lnTo>
                  <a:pt x="55" y="355"/>
                </a:lnTo>
                <a:lnTo>
                  <a:pt x="48" y="357"/>
                </a:lnTo>
                <a:lnTo>
                  <a:pt x="40" y="357"/>
                </a:lnTo>
                <a:lnTo>
                  <a:pt x="40" y="216"/>
                </a:lnTo>
                <a:lnTo>
                  <a:pt x="40" y="206"/>
                </a:lnTo>
                <a:lnTo>
                  <a:pt x="39" y="197"/>
                </a:lnTo>
                <a:lnTo>
                  <a:pt x="37" y="188"/>
                </a:lnTo>
                <a:lnTo>
                  <a:pt x="34" y="179"/>
                </a:lnTo>
                <a:lnTo>
                  <a:pt x="28" y="161"/>
                </a:lnTo>
                <a:lnTo>
                  <a:pt x="20" y="143"/>
                </a:lnTo>
                <a:lnTo>
                  <a:pt x="13" y="126"/>
                </a:lnTo>
                <a:lnTo>
                  <a:pt x="7" y="110"/>
                </a:lnTo>
                <a:lnTo>
                  <a:pt x="4" y="101"/>
                </a:lnTo>
                <a:lnTo>
                  <a:pt x="3" y="94"/>
                </a:lnTo>
                <a:lnTo>
                  <a:pt x="0" y="87"/>
                </a:lnTo>
                <a:lnTo>
                  <a:pt x="0" y="8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6" name="Freeform 270"/>
          <p:cNvSpPr>
            <a:spLocks/>
          </p:cNvSpPr>
          <p:nvPr>
            <p:custDataLst>
              <p:tags r:id="rId197"/>
            </p:custDataLst>
          </p:nvPr>
        </p:nvSpPr>
        <p:spPr bwMode="auto">
          <a:xfrm>
            <a:off x="4767263" y="4795639"/>
            <a:ext cx="25400" cy="60325"/>
          </a:xfrm>
          <a:custGeom>
            <a:avLst/>
            <a:gdLst>
              <a:gd name="T0" fmla="*/ 2147483647 w 50"/>
              <a:gd name="T1" fmla="*/ 0 h 74"/>
              <a:gd name="T2" fmla="*/ 2147483647 w 50"/>
              <a:gd name="T3" fmla="*/ 2147483647 h 74"/>
              <a:gd name="T4" fmla="*/ 2147483647 w 50"/>
              <a:gd name="T5" fmla="*/ 2147483647 h 74"/>
              <a:gd name="T6" fmla="*/ 0 w 50"/>
              <a:gd name="T7" fmla="*/ 2147483647 h 74"/>
              <a:gd name="T8" fmla="*/ 0 w 50"/>
              <a:gd name="T9" fmla="*/ 2147483647 h 74"/>
              <a:gd name="T10" fmla="*/ 0 w 50"/>
              <a:gd name="T11" fmla="*/ 2147483647 h 74"/>
              <a:gd name="T12" fmla="*/ 2147483647 w 50"/>
              <a:gd name="T13" fmla="*/ 2147483647 h 74"/>
              <a:gd name="T14" fmla="*/ 2147483647 w 50"/>
              <a:gd name="T15" fmla="*/ 2147483647 h 74"/>
              <a:gd name="T16" fmla="*/ 2147483647 w 50"/>
              <a:gd name="T17" fmla="*/ 2147483647 h 74"/>
              <a:gd name="T18" fmla="*/ 2147483647 w 50"/>
              <a:gd name="T19" fmla="*/ 2147483647 h 74"/>
              <a:gd name="T20" fmla="*/ 2147483647 w 50"/>
              <a:gd name="T21" fmla="*/ 2147483647 h 74"/>
              <a:gd name="T22" fmla="*/ 2147483647 w 50"/>
              <a:gd name="T23" fmla="*/ 2147483647 h 74"/>
              <a:gd name="T24" fmla="*/ 2147483647 w 50"/>
              <a:gd name="T25" fmla="*/ 2147483647 h 74"/>
              <a:gd name="T26" fmla="*/ 2147483647 w 50"/>
              <a:gd name="T27" fmla="*/ 0 h 74"/>
              <a:gd name="T28" fmla="*/ 2147483647 w 50"/>
              <a:gd name="T29" fmla="*/ 0 h 74"/>
              <a:gd name="T30" fmla="*/ 2147483647 w 50"/>
              <a:gd name="T31" fmla="*/ 0 h 74"/>
              <a:gd name="T32" fmla="*/ 2147483647 w 50"/>
              <a:gd name="T33" fmla="*/ 0 h 74"/>
              <a:gd name="T34" fmla="*/ 2147483647 w 50"/>
              <a:gd name="T35" fmla="*/ 0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0" h="74">
                <a:moveTo>
                  <a:pt x="10" y="0"/>
                </a:moveTo>
                <a:lnTo>
                  <a:pt x="6" y="14"/>
                </a:lnTo>
                <a:lnTo>
                  <a:pt x="2" y="26"/>
                </a:lnTo>
                <a:lnTo>
                  <a:pt x="0" y="36"/>
                </a:lnTo>
                <a:lnTo>
                  <a:pt x="0" y="43"/>
                </a:lnTo>
                <a:lnTo>
                  <a:pt x="0" y="50"/>
                </a:lnTo>
                <a:lnTo>
                  <a:pt x="2" y="56"/>
                </a:lnTo>
                <a:lnTo>
                  <a:pt x="6" y="61"/>
                </a:lnTo>
                <a:lnTo>
                  <a:pt x="10" y="68"/>
                </a:lnTo>
                <a:lnTo>
                  <a:pt x="50" y="74"/>
                </a:lnTo>
                <a:lnTo>
                  <a:pt x="50" y="51"/>
                </a:lnTo>
                <a:lnTo>
                  <a:pt x="50" y="34"/>
                </a:lnTo>
                <a:lnTo>
                  <a:pt x="50" y="19"/>
                </a:lnTo>
                <a:lnTo>
                  <a:pt x="50" y="0"/>
                </a:lnTo>
                <a:lnTo>
                  <a:pt x="38" y="0"/>
                </a:lnTo>
                <a:lnTo>
                  <a:pt x="25" y="0"/>
                </a:lnTo>
                <a:lnTo>
                  <a:pt x="14" y="0"/>
                </a:lnTo>
                <a:lnTo>
                  <a:pt x="1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7" name="Freeform 271"/>
          <p:cNvSpPr>
            <a:spLocks/>
          </p:cNvSpPr>
          <p:nvPr>
            <p:custDataLst>
              <p:tags r:id="rId198"/>
            </p:custDataLst>
          </p:nvPr>
        </p:nvSpPr>
        <p:spPr bwMode="auto">
          <a:xfrm>
            <a:off x="4662488" y="4892477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8" name="Freeform 272"/>
          <p:cNvSpPr>
            <a:spLocks/>
          </p:cNvSpPr>
          <p:nvPr>
            <p:custDataLst>
              <p:tags r:id="rId199"/>
            </p:custDataLst>
          </p:nvPr>
        </p:nvSpPr>
        <p:spPr bwMode="auto">
          <a:xfrm>
            <a:off x="6880225" y="2606477"/>
            <a:ext cx="120650" cy="171450"/>
          </a:xfrm>
          <a:custGeom>
            <a:avLst/>
            <a:gdLst>
              <a:gd name="T0" fmla="*/ 2147483647 w 266"/>
              <a:gd name="T1" fmla="*/ 2147483647 h 326"/>
              <a:gd name="T2" fmla="*/ 2147483647 w 266"/>
              <a:gd name="T3" fmla="*/ 2147483647 h 326"/>
              <a:gd name="T4" fmla="*/ 2147483647 w 266"/>
              <a:gd name="T5" fmla="*/ 2147483647 h 326"/>
              <a:gd name="T6" fmla="*/ 2147483647 w 266"/>
              <a:gd name="T7" fmla="*/ 2147483647 h 326"/>
              <a:gd name="T8" fmla="*/ 2147483647 w 266"/>
              <a:gd name="T9" fmla="*/ 2147483647 h 326"/>
              <a:gd name="T10" fmla="*/ 2147483647 w 266"/>
              <a:gd name="T11" fmla="*/ 2147483647 h 326"/>
              <a:gd name="T12" fmla="*/ 2147483647 w 266"/>
              <a:gd name="T13" fmla="*/ 2147483647 h 326"/>
              <a:gd name="T14" fmla="*/ 2147483647 w 266"/>
              <a:gd name="T15" fmla="*/ 2147483647 h 326"/>
              <a:gd name="T16" fmla="*/ 2147483647 w 266"/>
              <a:gd name="T17" fmla="*/ 2147483647 h 326"/>
              <a:gd name="T18" fmla="*/ 2147483647 w 266"/>
              <a:gd name="T19" fmla="*/ 2147483647 h 326"/>
              <a:gd name="T20" fmla="*/ 2147483647 w 266"/>
              <a:gd name="T21" fmla="*/ 2147483647 h 326"/>
              <a:gd name="T22" fmla="*/ 2147483647 w 266"/>
              <a:gd name="T23" fmla="*/ 2147483647 h 326"/>
              <a:gd name="T24" fmla="*/ 2147483647 w 266"/>
              <a:gd name="T25" fmla="*/ 2147483647 h 326"/>
              <a:gd name="T26" fmla="*/ 2147483647 w 266"/>
              <a:gd name="T27" fmla="*/ 2147483647 h 326"/>
              <a:gd name="T28" fmla="*/ 2147483647 w 266"/>
              <a:gd name="T29" fmla="*/ 2147483647 h 326"/>
              <a:gd name="T30" fmla="*/ 2147483647 w 266"/>
              <a:gd name="T31" fmla="*/ 2147483647 h 326"/>
              <a:gd name="T32" fmla="*/ 2147483647 w 266"/>
              <a:gd name="T33" fmla="*/ 2147483647 h 326"/>
              <a:gd name="T34" fmla="*/ 2147483647 w 266"/>
              <a:gd name="T35" fmla="*/ 2147483647 h 326"/>
              <a:gd name="T36" fmla="*/ 2147483647 w 266"/>
              <a:gd name="T37" fmla="*/ 2147483647 h 326"/>
              <a:gd name="T38" fmla="*/ 2147483647 w 266"/>
              <a:gd name="T39" fmla="*/ 2147483647 h 326"/>
              <a:gd name="T40" fmla="*/ 2147483647 w 266"/>
              <a:gd name="T41" fmla="*/ 2147483647 h 326"/>
              <a:gd name="T42" fmla="*/ 2147483647 w 266"/>
              <a:gd name="T43" fmla="*/ 2147483647 h 326"/>
              <a:gd name="T44" fmla="*/ 2147483647 w 266"/>
              <a:gd name="T45" fmla="*/ 2147483647 h 326"/>
              <a:gd name="T46" fmla="*/ 2147483647 w 266"/>
              <a:gd name="T47" fmla="*/ 2147483647 h 326"/>
              <a:gd name="T48" fmla="*/ 2147483647 w 266"/>
              <a:gd name="T49" fmla="*/ 2147483647 h 326"/>
              <a:gd name="T50" fmla="*/ 2147483647 w 266"/>
              <a:gd name="T51" fmla="*/ 2147483647 h 326"/>
              <a:gd name="T52" fmla="*/ 2147483647 w 266"/>
              <a:gd name="T53" fmla="*/ 2147483647 h 326"/>
              <a:gd name="T54" fmla="*/ 2147483647 w 266"/>
              <a:gd name="T55" fmla="*/ 2147483647 h 326"/>
              <a:gd name="T56" fmla="*/ 2147483647 w 266"/>
              <a:gd name="T57" fmla="*/ 2147483647 h 326"/>
              <a:gd name="T58" fmla="*/ 2147483647 w 266"/>
              <a:gd name="T59" fmla="*/ 2147483647 h 326"/>
              <a:gd name="T60" fmla="*/ 2147483647 w 266"/>
              <a:gd name="T61" fmla="*/ 2147483647 h 326"/>
              <a:gd name="T62" fmla="*/ 2147483647 w 266"/>
              <a:gd name="T63" fmla="*/ 2147483647 h 326"/>
              <a:gd name="T64" fmla="*/ 2147483647 w 266"/>
              <a:gd name="T65" fmla="*/ 2147483647 h 326"/>
              <a:gd name="T66" fmla="*/ 2147483647 w 266"/>
              <a:gd name="T67" fmla="*/ 2147483647 h 326"/>
              <a:gd name="T68" fmla="*/ 2147483647 w 266"/>
              <a:gd name="T69" fmla="*/ 2147483647 h 326"/>
              <a:gd name="T70" fmla="*/ 2147483647 w 266"/>
              <a:gd name="T71" fmla="*/ 2147483647 h 326"/>
              <a:gd name="T72" fmla="*/ 2147483647 w 266"/>
              <a:gd name="T73" fmla="*/ 2147483647 h 326"/>
              <a:gd name="T74" fmla="*/ 2147483647 w 266"/>
              <a:gd name="T75" fmla="*/ 2147483647 h 326"/>
              <a:gd name="T76" fmla="*/ 2147483647 w 266"/>
              <a:gd name="T77" fmla="*/ 2147483647 h 326"/>
              <a:gd name="T78" fmla="*/ 2147483647 w 266"/>
              <a:gd name="T79" fmla="*/ 2147483647 h 326"/>
              <a:gd name="T80" fmla="*/ 2147483647 w 266"/>
              <a:gd name="T81" fmla="*/ 2147483647 h 326"/>
              <a:gd name="T82" fmla="*/ 2147483647 w 266"/>
              <a:gd name="T83" fmla="*/ 2147483647 h 326"/>
              <a:gd name="T84" fmla="*/ 2147483647 w 266"/>
              <a:gd name="T85" fmla="*/ 2147483647 h 326"/>
              <a:gd name="T86" fmla="*/ 2147483647 w 266"/>
              <a:gd name="T87" fmla="*/ 2147483647 h 326"/>
              <a:gd name="T88" fmla="*/ 2147483647 w 266"/>
              <a:gd name="T89" fmla="*/ 2147483647 h 326"/>
              <a:gd name="T90" fmla="*/ 2147483647 w 266"/>
              <a:gd name="T91" fmla="*/ 2147483647 h 326"/>
              <a:gd name="T92" fmla="*/ 2147483647 w 266"/>
              <a:gd name="T93" fmla="*/ 2147483647 h 326"/>
              <a:gd name="T94" fmla="*/ 2147483647 w 266"/>
              <a:gd name="T95" fmla="*/ 2147483647 h 326"/>
              <a:gd name="T96" fmla="*/ 2147483647 w 266"/>
              <a:gd name="T97" fmla="*/ 2147483647 h 326"/>
              <a:gd name="T98" fmla="*/ 2147483647 w 266"/>
              <a:gd name="T99" fmla="*/ 2147483647 h 326"/>
              <a:gd name="T100" fmla="*/ 2147483647 w 266"/>
              <a:gd name="T101" fmla="*/ 0 h 32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66" h="326">
                <a:moveTo>
                  <a:pt x="246" y="0"/>
                </a:moveTo>
                <a:lnTo>
                  <a:pt x="241" y="4"/>
                </a:lnTo>
                <a:lnTo>
                  <a:pt x="240" y="9"/>
                </a:lnTo>
                <a:lnTo>
                  <a:pt x="239" y="16"/>
                </a:lnTo>
                <a:lnTo>
                  <a:pt x="239" y="24"/>
                </a:lnTo>
                <a:lnTo>
                  <a:pt x="240" y="28"/>
                </a:lnTo>
                <a:lnTo>
                  <a:pt x="243" y="33"/>
                </a:lnTo>
                <a:lnTo>
                  <a:pt x="246" y="38"/>
                </a:lnTo>
                <a:lnTo>
                  <a:pt x="249" y="42"/>
                </a:lnTo>
                <a:lnTo>
                  <a:pt x="256" y="50"/>
                </a:lnTo>
                <a:lnTo>
                  <a:pt x="259" y="55"/>
                </a:lnTo>
                <a:lnTo>
                  <a:pt x="245" y="55"/>
                </a:lnTo>
                <a:lnTo>
                  <a:pt x="234" y="54"/>
                </a:lnTo>
                <a:lnTo>
                  <a:pt x="229" y="52"/>
                </a:lnTo>
                <a:lnTo>
                  <a:pt x="225" y="50"/>
                </a:lnTo>
                <a:lnTo>
                  <a:pt x="222" y="47"/>
                </a:lnTo>
                <a:lnTo>
                  <a:pt x="220" y="43"/>
                </a:lnTo>
                <a:lnTo>
                  <a:pt x="210" y="51"/>
                </a:lnTo>
                <a:lnTo>
                  <a:pt x="201" y="58"/>
                </a:lnTo>
                <a:lnTo>
                  <a:pt x="198" y="62"/>
                </a:lnTo>
                <a:lnTo>
                  <a:pt x="195" y="65"/>
                </a:lnTo>
                <a:lnTo>
                  <a:pt x="193" y="69"/>
                </a:lnTo>
                <a:lnTo>
                  <a:pt x="192" y="73"/>
                </a:lnTo>
                <a:lnTo>
                  <a:pt x="193" y="78"/>
                </a:lnTo>
                <a:lnTo>
                  <a:pt x="194" y="82"/>
                </a:lnTo>
                <a:lnTo>
                  <a:pt x="195" y="86"/>
                </a:lnTo>
                <a:lnTo>
                  <a:pt x="198" y="89"/>
                </a:lnTo>
                <a:lnTo>
                  <a:pt x="203" y="97"/>
                </a:lnTo>
                <a:lnTo>
                  <a:pt x="210" y="104"/>
                </a:lnTo>
                <a:lnTo>
                  <a:pt x="215" y="110"/>
                </a:lnTo>
                <a:lnTo>
                  <a:pt x="221" y="116"/>
                </a:lnTo>
                <a:lnTo>
                  <a:pt x="223" y="119"/>
                </a:lnTo>
                <a:lnTo>
                  <a:pt x="224" y="122"/>
                </a:lnTo>
                <a:lnTo>
                  <a:pt x="225" y="125"/>
                </a:lnTo>
                <a:lnTo>
                  <a:pt x="226" y="129"/>
                </a:lnTo>
                <a:lnTo>
                  <a:pt x="225" y="133"/>
                </a:lnTo>
                <a:lnTo>
                  <a:pt x="225" y="137"/>
                </a:lnTo>
                <a:lnTo>
                  <a:pt x="223" y="140"/>
                </a:lnTo>
                <a:lnTo>
                  <a:pt x="222" y="143"/>
                </a:lnTo>
                <a:lnTo>
                  <a:pt x="217" y="148"/>
                </a:lnTo>
                <a:lnTo>
                  <a:pt x="213" y="152"/>
                </a:lnTo>
                <a:lnTo>
                  <a:pt x="207" y="154"/>
                </a:lnTo>
                <a:lnTo>
                  <a:pt x="203" y="156"/>
                </a:lnTo>
                <a:lnTo>
                  <a:pt x="201" y="158"/>
                </a:lnTo>
                <a:lnTo>
                  <a:pt x="200" y="160"/>
                </a:lnTo>
                <a:lnTo>
                  <a:pt x="193" y="161"/>
                </a:lnTo>
                <a:lnTo>
                  <a:pt x="188" y="163"/>
                </a:lnTo>
                <a:lnTo>
                  <a:pt x="181" y="166"/>
                </a:lnTo>
                <a:lnTo>
                  <a:pt x="175" y="170"/>
                </a:lnTo>
                <a:lnTo>
                  <a:pt x="168" y="174"/>
                </a:lnTo>
                <a:lnTo>
                  <a:pt x="164" y="178"/>
                </a:lnTo>
                <a:lnTo>
                  <a:pt x="160" y="181"/>
                </a:lnTo>
                <a:lnTo>
                  <a:pt x="159" y="184"/>
                </a:lnTo>
                <a:lnTo>
                  <a:pt x="160" y="191"/>
                </a:lnTo>
                <a:lnTo>
                  <a:pt x="164" y="197"/>
                </a:lnTo>
                <a:lnTo>
                  <a:pt x="168" y="203"/>
                </a:lnTo>
                <a:lnTo>
                  <a:pt x="173" y="207"/>
                </a:lnTo>
                <a:lnTo>
                  <a:pt x="179" y="211"/>
                </a:lnTo>
                <a:lnTo>
                  <a:pt x="184" y="213"/>
                </a:lnTo>
                <a:lnTo>
                  <a:pt x="189" y="215"/>
                </a:lnTo>
                <a:lnTo>
                  <a:pt x="192" y="215"/>
                </a:lnTo>
                <a:lnTo>
                  <a:pt x="204" y="221"/>
                </a:lnTo>
                <a:lnTo>
                  <a:pt x="214" y="227"/>
                </a:lnTo>
                <a:lnTo>
                  <a:pt x="223" y="234"/>
                </a:lnTo>
                <a:lnTo>
                  <a:pt x="231" y="241"/>
                </a:lnTo>
                <a:lnTo>
                  <a:pt x="245" y="259"/>
                </a:lnTo>
                <a:lnTo>
                  <a:pt x="259" y="277"/>
                </a:lnTo>
                <a:lnTo>
                  <a:pt x="266" y="283"/>
                </a:lnTo>
                <a:lnTo>
                  <a:pt x="251" y="285"/>
                </a:lnTo>
                <a:lnTo>
                  <a:pt x="239" y="286"/>
                </a:lnTo>
                <a:lnTo>
                  <a:pt x="228" y="288"/>
                </a:lnTo>
                <a:lnTo>
                  <a:pt x="220" y="291"/>
                </a:lnTo>
                <a:lnTo>
                  <a:pt x="215" y="293"/>
                </a:lnTo>
                <a:lnTo>
                  <a:pt x="211" y="295"/>
                </a:lnTo>
                <a:lnTo>
                  <a:pt x="207" y="298"/>
                </a:lnTo>
                <a:lnTo>
                  <a:pt x="204" y="302"/>
                </a:lnTo>
                <a:lnTo>
                  <a:pt x="201" y="306"/>
                </a:lnTo>
                <a:lnTo>
                  <a:pt x="198" y="312"/>
                </a:lnTo>
                <a:lnTo>
                  <a:pt x="195" y="319"/>
                </a:lnTo>
                <a:lnTo>
                  <a:pt x="192" y="326"/>
                </a:lnTo>
                <a:lnTo>
                  <a:pt x="189" y="326"/>
                </a:lnTo>
                <a:lnTo>
                  <a:pt x="179" y="325"/>
                </a:lnTo>
                <a:lnTo>
                  <a:pt x="175" y="323"/>
                </a:lnTo>
                <a:lnTo>
                  <a:pt x="170" y="321"/>
                </a:lnTo>
                <a:lnTo>
                  <a:pt x="168" y="320"/>
                </a:lnTo>
                <a:lnTo>
                  <a:pt x="167" y="318"/>
                </a:lnTo>
                <a:lnTo>
                  <a:pt x="167" y="316"/>
                </a:lnTo>
                <a:lnTo>
                  <a:pt x="166" y="314"/>
                </a:lnTo>
                <a:lnTo>
                  <a:pt x="159" y="314"/>
                </a:lnTo>
                <a:lnTo>
                  <a:pt x="154" y="310"/>
                </a:lnTo>
                <a:lnTo>
                  <a:pt x="148" y="308"/>
                </a:lnTo>
                <a:lnTo>
                  <a:pt x="144" y="304"/>
                </a:lnTo>
                <a:lnTo>
                  <a:pt x="139" y="301"/>
                </a:lnTo>
                <a:lnTo>
                  <a:pt x="135" y="298"/>
                </a:lnTo>
                <a:lnTo>
                  <a:pt x="131" y="296"/>
                </a:lnTo>
                <a:lnTo>
                  <a:pt x="126" y="295"/>
                </a:lnTo>
                <a:lnTo>
                  <a:pt x="120" y="295"/>
                </a:lnTo>
                <a:lnTo>
                  <a:pt x="109" y="293"/>
                </a:lnTo>
                <a:lnTo>
                  <a:pt x="98" y="290"/>
                </a:lnTo>
                <a:lnTo>
                  <a:pt x="84" y="287"/>
                </a:lnTo>
                <a:lnTo>
                  <a:pt x="72" y="282"/>
                </a:lnTo>
                <a:lnTo>
                  <a:pt x="63" y="277"/>
                </a:lnTo>
                <a:lnTo>
                  <a:pt x="58" y="274"/>
                </a:lnTo>
                <a:lnTo>
                  <a:pt x="56" y="271"/>
                </a:lnTo>
                <a:lnTo>
                  <a:pt x="54" y="268"/>
                </a:lnTo>
                <a:lnTo>
                  <a:pt x="53" y="265"/>
                </a:lnTo>
                <a:lnTo>
                  <a:pt x="54" y="261"/>
                </a:lnTo>
                <a:lnTo>
                  <a:pt x="55" y="256"/>
                </a:lnTo>
                <a:lnTo>
                  <a:pt x="58" y="252"/>
                </a:lnTo>
                <a:lnTo>
                  <a:pt x="61" y="249"/>
                </a:lnTo>
                <a:lnTo>
                  <a:pt x="70" y="244"/>
                </a:lnTo>
                <a:lnTo>
                  <a:pt x="80" y="240"/>
                </a:lnTo>
                <a:lnTo>
                  <a:pt x="68" y="230"/>
                </a:lnTo>
                <a:lnTo>
                  <a:pt x="59" y="221"/>
                </a:lnTo>
                <a:lnTo>
                  <a:pt x="50" y="211"/>
                </a:lnTo>
                <a:lnTo>
                  <a:pt x="43" y="203"/>
                </a:lnTo>
                <a:lnTo>
                  <a:pt x="34" y="194"/>
                </a:lnTo>
                <a:lnTo>
                  <a:pt x="24" y="187"/>
                </a:lnTo>
                <a:lnTo>
                  <a:pt x="20" y="184"/>
                </a:lnTo>
                <a:lnTo>
                  <a:pt x="13" y="182"/>
                </a:lnTo>
                <a:lnTo>
                  <a:pt x="7" y="180"/>
                </a:lnTo>
                <a:lnTo>
                  <a:pt x="0" y="178"/>
                </a:lnTo>
                <a:lnTo>
                  <a:pt x="4" y="171"/>
                </a:lnTo>
                <a:lnTo>
                  <a:pt x="9" y="164"/>
                </a:lnTo>
                <a:lnTo>
                  <a:pt x="13" y="158"/>
                </a:lnTo>
                <a:lnTo>
                  <a:pt x="19" y="152"/>
                </a:lnTo>
                <a:lnTo>
                  <a:pt x="31" y="141"/>
                </a:lnTo>
                <a:lnTo>
                  <a:pt x="43" y="133"/>
                </a:lnTo>
                <a:lnTo>
                  <a:pt x="54" y="124"/>
                </a:lnTo>
                <a:lnTo>
                  <a:pt x="65" y="115"/>
                </a:lnTo>
                <a:lnTo>
                  <a:pt x="69" y="110"/>
                </a:lnTo>
                <a:lnTo>
                  <a:pt x="73" y="105"/>
                </a:lnTo>
                <a:lnTo>
                  <a:pt x="77" y="99"/>
                </a:lnTo>
                <a:lnTo>
                  <a:pt x="80" y="92"/>
                </a:lnTo>
                <a:lnTo>
                  <a:pt x="88" y="92"/>
                </a:lnTo>
                <a:lnTo>
                  <a:pt x="95" y="90"/>
                </a:lnTo>
                <a:lnTo>
                  <a:pt x="103" y="89"/>
                </a:lnTo>
                <a:lnTo>
                  <a:pt x="110" y="88"/>
                </a:lnTo>
                <a:lnTo>
                  <a:pt x="123" y="83"/>
                </a:lnTo>
                <a:lnTo>
                  <a:pt x="134" y="77"/>
                </a:lnTo>
                <a:lnTo>
                  <a:pt x="144" y="70"/>
                </a:lnTo>
                <a:lnTo>
                  <a:pt x="153" y="63"/>
                </a:lnTo>
                <a:lnTo>
                  <a:pt x="160" y="55"/>
                </a:lnTo>
                <a:lnTo>
                  <a:pt x="168" y="46"/>
                </a:lnTo>
                <a:lnTo>
                  <a:pt x="176" y="38"/>
                </a:lnTo>
                <a:lnTo>
                  <a:pt x="182" y="28"/>
                </a:lnTo>
                <a:lnTo>
                  <a:pt x="191" y="21"/>
                </a:lnTo>
                <a:lnTo>
                  <a:pt x="199" y="14"/>
                </a:lnTo>
                <a:lnTo>
                  <a:pt x="209" y="8"/>
                </a:lnTo>
                <a:lnTo>
                  <a:pt x="220" y="4"/>
                </a:lnTo>
                <a:lnTo>
                  <a:pt x="225" y="2"/>
                </a:lnTo>
                <a:lnTo>
                  <a:pt x="232" y="1"/>
                </a:lnTo>
                <a:lnTo>
                  <a:pt x="238" y="0"/>
                </a:lnTo>
                <a:lnTo>
                  <a:pt x="24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9" name="Freeform 273"/>
          <p:cNvSpPr>
            <a:spLocks/>
          </p:cNvSpPr>
          <p:nvPr>
            <p:custDataLst>
              <p:tags r:id="rId200"/>
            </p:custDataLst>
          </p:nvPr>
        </p:nvSpPr>
        <p:spPr bwMode="auto">
          <a:xfrm>
            <a:off x="5951538" y="3020814"/>
            <a:ext cx="206375" cy="123825"/>
          </a:xfrm>
          <a:custGeom>
            <a:avLst/>
            <a:gdLst>
              <a:gd name="T0" fmla="*/ 2147483647 w 471"/>
              <a:gd name="T1" fmla="*/ 0 h 237"/>
              <a:gd name="T2" fmla="*/ 2147483647 w 471"/>
              <a:gd name="T3" fmla="*/ 2147483647 h 237"/>
              <a:gd name="T4" fmla="*/ 2147483647 w 471"/>
              <a:gd name="T5" fmla="*/ 2147483647 h 237"/>
              <a:gd name="T6" fmla="*/ 2147483647 w 471"/>
              <a:gd name="T7" fmla="*/ 2147483647 h 237"/>
              <a:gd name="T8" fmla="*/ 2147483647 w 471"/>
              <a:gd name="T9" fmla="*/ 2147483647 h 237"/>
              <a:gd name="T10" fmla="*/ 2147483647 w 471"/>
              <a:gd name="T11" fmla="*/ 2147483647 h 237"/>
              <a:gd name="T12" fmla="*/ 2147483647 w 471"/>
              <a:gd name="T13" fmla="*/ 2147483647 h 237"/>
              <a:gd name="T14" fmla="*/ 2147483647 w 471"/>
              <a:gd name="T15" fmla="*/ 2147483647 h 237"/>
              <a:gd name="T16" fmla="*/ 2147483647 w 471"/>
              <a:gd name="T17" fmla="*/ 2147483647 h 237"/>
              <a:gd name="T18" fmla="*/ 2147483647 w 471"/>
              <a:gd name="T19" fmla="*/ 2147483647 h 237"/>
              <a:gd name="T20" fmla="*/ 2147483647 w 471"/>
              <a:gd name="T21" fmla="*/ 2147483647 h 237"/>
              <a:gd name="T22" fmla="*/ 2147483647 w 471"/>
              <a:gd name="T23" fmla="*/ 2147483647 h 237"/>
              <a:gd name="T24" fmla="*/ 2147483647 w 471"/>
              <a:gd name="T25" fmla="*/ 2147483647 h 237"/>
              <a:gd name="T26" fmla="*/ 2147483647 w 471"/>
              <a:gd name="T27" fmla="*/ 2147483647 h 237"/>
              <a:gd name="T28" fmla="*/ 2147483647 w 471"/>
              <a:gd name="T29" fmla="*/ 2147483647 h 237"/>
              <a:gd name="T30" fmla="*/ 2147483647 w 471"/>
              <a:gd name="T31" fmla="*/ 2147483647 h 237"/>
              <a:gd name="T32" fmla="*/ 2147483647 w 471"/>
              <a:gd name="T33" fmla="*/ 2147483647 h 237"/>
              <a:gd name="T34" fmla="*/ 2147483647 w 471"/>
              <a:gd name="T35" fmla="*/ 2147483647 h 237"/>
              <a:gd name="T36" fmla="*/ 2147483647 w 471"/>
              <a:gd name="T37" fmla="*/ 2147483647 h 237"/>
              <a:gd name="T38" fmla="*/ 2147483647 w 471"/>
              <a:gd name="T39" fmla="*/ 2147483647 h 237"/>
              <a:gd name="T40" fmla="*/ 2147483647 w 471"/>
              <a:gd name="T41" fmla="*/ 2147483647 h 237"/>
              <a:gd name="T42" fmla="*/ 2147483647 w 471"/>
              <a:gd name="T43" fmla="*/ 2147483647 h 237"/>
              <a:gd name="T44" fmla="*/ 2147483647 w 471"/>
              <a:gd name="T45" fmla="*/ 2147483647 h 237"/>
              <a:gd name="T46" fmla="*/ 2147483647 w 471"/>
              <a:gd name="T47" fmla="*/ 2147483647 h 237"/>
              <a:gd name="T48" fmla="*/ 2147483647 w 471"/>
              <a:gd name="T49" fmla="*/ 2147483647 h 237"/>
              <a:gd name="T50" fmla="*/ 2147483647 w 471"/>
              <a:gd name="T51" fmla="*/ 2147483647 h 237"/>
              <a:gd name="T52" fmla="*/ 2147483647 w 471"/>
              <a:gd name="T53" fmla="*/ 2147483647 h 237"/>
              <a:gd name="T54" fmla="*/ 2147483647 w 471"/>
              <a:gd name="T55" fmla="*/ 2147483647 h 237"/>
              <a:gd name="T56" fmla="*/ 2147483647 w 471"/>
              <a:gd name="T57" fmla="*/ 2147483647 h 237"/>
              <a:gd name="T58" fmla="*/ 2147483647 w 471"/>
              <a:gd name="T59" fmla="*/ 2147483647 h 237"/>
              <a:gd name="T60" fmla="*/ 2147483647 w 471"/>
              <a:gd name="T61" fmla="*/ 2147483647 h 237"/>
              <a:gd name="T62" fmla="*/ 2147483647 w 471"/>
              <a:gd name="T63" fmla="*/ 2147483647 h 237"/>
              <a:gd name="T64" fmla="*/ 2147483647 w 471"/>
              <a:gd name="T65" fmla="*/ 2147483647 h 237"/>
              <a:gd name="T66" fmla="*/ 2147483647 w 471"/>
              <a:gd name="T67" fmla="*/ 2147483647 h 237"/>
              <a:gd name="T68" fmla="*/ 2147483647 w 471"/>
              <a:gd name="T69" fmla="*/ 2147483647 h 237"/>
              <a:gd name="T70" fmla="*/ 2147483647 w 471"/>
              <a:gd name="T71" fmla="*/ 2147483647 h 237"/>
              <a:gd name="T72" fmla="*/ 2147483647 w 471"/>
              <a:gd name="T73" fmla="*/ 2147483647 h 237"/>
              <a:gd name="T74" fmla="*/ 2147483647 w 471"/>
              <a:gd name="T75" fmla="*/ 0 h 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1" h="237">
                <a:moveTo>
                  <a:pt x="7" y="0"/>
                </a:moveTo>
                <a:lnTo>
                  <a:pt x="86" y="0"/>
                </a:lnTo>
                <a:lnTo>
                  <a:pt x="89" y="4"/>
                </a:lnTo>
                <a:lnTo>
                  <a:pt x="92" y="7"/>
                </a:lnTo>
                <a:lnTo>
                  <a:pt x="97" y="10"/>
                </a:lnTo>
                <a:lnTo>
                  <a:pt x="102" y="13"/>
                </a:lnTo>
                <a:lnTo>
                  <a:pt x="113" y="18"/>
                </a:lnTo>
                <a:lnTo>
                  <a:pt x="125" y="23"/>
                </a:lnTo>
                <a:lnTo>
                  <a:pt x="147" y="32"/>
                </a:lnTo>
                <a:lnTo>
                  <a:pt x="159" y="37"/>
                </a:lnTo>
                <a:lnTo>
                  <a:pt x="192" y="58"/>
                </a:lnTo>
                <a:lnTo>
                  <a:pt x="223" y="77"/>
                </a:lnTo>
                <a:lnTo>
                  <a:pt x="237" y="88"/>
                </a:lnTo>
                <a:lnTo>
                  <a:pt x="253" y="97"/>
                </a:lnTo>
                <a:lnTo>
                  <a:pt x="267" y="105"/>
                </a:lnTo>
                <a:lnTo>
                  <a:pt x="283" y="113"/>
                </a:lnTo>
                <a:lnTo>
                  <a:pt x="299" y="121"/>
                </a:lnTo>
                <a:lnTo>
                  <a:pt x="316" y="127"/>
                </a:lnTo>
                <a:lnTo>
                  <a:pt x="335" y="133"/>
                </a:lnTo>
                <a:lnTo>
                  <a:pt x="355" y="139"/>
                </a:lnTo>
                <a:lnTo>
                  <a:pt x="376" y="143"/>
                </a:lnTo>
                <a:lnTo>
                  <a:pt x="399" y="146"/>
                </a:lnTo>
                <a:lnTo>
                  <a:pt x="424" y="148"/>
                </a:lnTo>
                <a:lnTo>
                  <a:pt x="451" y="148"/>
                </a:lnTo>
                <a:lnTo>
                  <a:pt x="451" y="179"/>
                </a:lnTo>
                <a:lnTo>
                  <a:pt x="452" y="187"/>
                </a:lnTo>
                <a:lnTo>
                  <a:pt x="457" y="202"/>
                </a:lnTo>
                <a:lnTo>
                  <a:pt x="459" y="211"/>
                </a:lnTo>
                <a:lnTo>
                  <a:pt x="462" y="219"/>
                </a:lnTo>
                <a:lnTo>
                  <a:pt x="467" y="227"/>
                </a:lnTo>
                <a:lnTo>
                  <a:pt x="471" y="234"/>
                </a:lnTo>
                <a:lnTo>
                  <a:pt x="467" y="236"/>
                </a:lnTo>
                <a:lnTo>
                  <a:pt x="459" y="237"/>
                </a:lnTo>
                <a:lnTo>
                  <a:pt x="451" y="236"/>
                </a:lnTo>
                <a:lnTo>
                  <a:pt x="440" y="235"/>
                </a:lnTo>
                <a:lnTo>
                  <a:pt x="416" y="231"/>
                </a:lnTo>
                <a:lnTo>
                  <a:pt x="390" y="226"/>
                </a:lnTo>
                <a:lnTo>
                  <a:pt x="362" y="219"/>
                </a:lnTo>
                <a:lnTo>
                  <a:pt x="337" y="213"/>
                </a:lnTo>
                <a:lnTo>
                  <a:pt x="315" y="207"/>
                </a:lnTo>
                <a:lnTo>
                  <a:pt x="299" y="204"/>
                </a:lnTo>
                <a:lnTo>
                  <a:pt x="294" y="203"/>
                </a:lnTo>
                <a:lnTo>
                  <a:pt x="290" y="201"/>
                </a:lnTo>
                <a:lnTo>
                  <a:pt x="287" y="199"/>
                </a:lnTo>
                <a:lnTo>
                  <a:pt x="283" y="196"/>
                </a:lnTo>
                <a:lnTo>
                  <a:pt x="277" y="190"/>
                </a:lnTo>
                <a:lnTo>
                  <a:pt x="272" y="184"/>
                </a:lnTo>
                <a:lnTo>
                  <a:pt x="267" y="178"/>
                </a:lnTo>
                <a:lnTo>
                  <a:pt x="261" y="171"/>
                </a:lnTo>
                <a:lnTo>
                  <a:pt x="255" y="166"/>
                </a:lnTo>
                <a:lnTo>
                  <a:pt x="246" y="160"/>
                </a:lnTo>
                <a:lnTo>
                  <a:pt x="240" y="159"/>
                </a:lnTo>
                <a:lnTo>
                  <a:pt x="234" y="158"/>
                </a:lnTo>
                <a:lnTo>
                  <a:pt x="227" y="159"/>
                </a:lnTo>
                <a:lnTo>
                  <a:pt x="221" y="159"/>
                </a:lnTo>
                <a:lnTo>
                  <a:pt x="205" y="163"/>
                </a:lnTo>
                <a:lnTo>
                  <a:pt x="191" y="166"/>
                </a:lnTo>
                <a:lnTo>
                  <a:pt x="183" y="167"/>
                </a:lnTo>
                <a:lnTo>
                  <a:pt x="176" y="168"/>
                </a:lnTo>
                <a:lnTo>
                  <a:pt x="169" y="168"/>
                </a:lnTo>
                <a:lnTo>
                  <a:pt x="164" y="166"/>
                </a:lnTo>
                <a:lnTo>
                  <a:pt x="158" y="164"/>
                </a:lnTo>
                <a:lnTo>
                  <a:pt x="153" y="161"/>
                </a:lnTo>
                <a:lnTo>
                  <a:pt x="148" y="155"/>
                </a:lnTo>
                <a:lnTo>
                  <a:pt x="146" y="148"/>
                </a:lnTo>
                <a:lnTo>
                  <a:pt x="139" y="148"/>
                </a:lnTo>
                <a:lnTo>
                  <a:pt x="131" y="147"/>
                </a:lnTo>
                <a:lnTo>
                  <a:pt x="122" y="145"/>
                </a:lnTo>
                <a:lnTo>
                  <a:pt x="113" y="142"/>
                </a:lnTo>
                <a:lnTo>
                  <a:pt x="92" y="135"/>
                </a:lnTo>
                <a:lnTo>
                  <a:pt x="70" y="126"/>
                </a:lnTo>
                <a:lnTo>
                  <a:pt x="48" y="117"/>
                </a:lnTo>
                <a:lnTo>
                  <a:pt x="29" y="107"/>
                </a:lnTo>
                <a:lnTo>
                  <a:pt x="12" y="96"/>
                </a:lnTo>
                <a:lnTo>
                  <a:pt x="0" y="87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0" name="Freeform 274"/>
          <p:cNvSpPr>
            <a:spLocks/>
          </p:cNvSpPr>
          <p:nvPr>
            <p:custDataLst>
              <p:tags r:id="rId201"/>
            </p:custDataLst>
          </p:nvPr>
        </p:nvSpPr>
        <p:spPr bwMode="auto">
          <a:xfrm>
            <a:off x="6167438" y="3076377"/>
            <a:ext cx="73025" cy="65087"/>
          </a:xfrm>
          <a:custGeom>
            <a:avLst/>
            <a:gdLst>
              <a:gd name="T0" fmla="*/ 2147483647 w 167"/>
              <a:gd name="T1" fmla="*/ 2147483647 h 123"/>
              <a:gd name="T2" fmla="*/ 2147483647 w 167"/>
              <a:gd name="T3" fmla="*/ 2147483647 h 123"/>
              <a:gd name="T4" fmla="*/ 2147483647 w 167"/>
              <a:gd name="T5" fmla="*/ 2147483647 h 123"/>
              <a:gd name="T6" fmla="*/ 2147483647 w 167"/>
              <a:gd name="T7" fmla="*/ 2147483647 h 123"/>
              <a:gd name="T8" fmla="*/ 2147483647 w 167"/>
              <a:gd name="T9" fmla="*/ 2147483647 h 123"/>
              <a:gd name="T10" fmla="*/ 2147483647 w 167"/>
              <a:gd name="T11" fmla="*/ 2147483647 h 123"/>
              <a:gd name="T12" fmla="*/ 2147483647 w 167"/>
              <a:gd name="T13" fmla="*/ 2147483647 h 123"/>
              <a:gd name="T14" fmla="*/ 2147483647 w 167"/>
              <a:gd name="T15" fmla="*/ 2147483647 h 123"/>
              <a:gd name="T16" fmla="*/ 2147483647 w 167"/>
              <a:gd name="T17" fmla="*/ 2147483647 h 123"/>
              <a:gd name="T18" fmla="*/ 2147483647 w 167"/>
              <a:gd name="T19" fmla="*/ 2147483647 h 123"/>
              <a:gd name="T20" fmla="*/ 2147483647 w 167"/>
              <a:gd name="T21" fmla="*/ 2147483647 h 123"/>
              <a:gd name="T22" fmla="*/ 2147483647 w 167"/>
              <a:gd name="T23" fmla="*/ 2147483647 h 123"/>
              <a:gd name="T24" fmla="*/ 2147483647 w 167"/>
              <a:gd name="T25" fmla="*/ 2147483647 h 123"/>
              <a:gd name="T26" fmla="*/ 2147483647 w 167"/>
              <a:gd name="T27" fmla="*/ 2147483647 h 123"/>
              <a:gd name="T28" fmla="*/ 2147483647 w 167"/>
              <a:gd name="T29" fmla="*/ 2147483647 h 123"/>
              <a:gd name="T30" fmla="*/ 2147483647 w 167"/>
              <a:gd name="T31" fmla="*/ 2147483647 h 123"/>
              <a:gd name="T32" fmla="*/ 2147483647 w 167"/>
              <a:gd name="T33" fmla="*/ 2147483647 h 123"/>
              <a:gd name="T34" fmla="*/ 2147483647 w 167"/>
              <a:gd name="T35" fmla="*/ 2147483647 h 123"/>
              <a:gd name="T36" fmla="*/ 2147483647 w 167"/>
              <a:gd name="T37" fmla="*/ 2147483647 h 123"/>
              <a:gd name="T38" fmla="*/ 2147483647 w 167"/>
              <a:gd name="T39" fmla="*/ 2147483647 h 123"/>
              <a:gd name="T40" fmla="*/ 2147483647 w 167"/>
              <a:gd name="T41" fmla="*/ 2147483647 h 123"/>
              <a:gd name="T42" fmla="*/ 2147483647 w 167"/>
              <a:gd name="T43" fmla="*/ 2147483647 h 123"/>
              <a:gd name="T44" fmla="*/ 2147483647 w 167"/>
              <a:gd name="T45" fmla="*/ 2147483647 h 123"/>
              <a:gd name="T46" fmla="*/ 2147483647 w 167"/>
              <a:gd name="T47" fmla="*/ 2147483647 h 123"/>
              <a:gd name="T48" fmla="*/ 0 w 167"/>
              <a:gd name="T49" fmla="*/ 2147483647 h 123"/>
              <a:gd name="T50" fmla="*/ 2147483647 w 167"/>
              <a:gd name="T51" fmla="*/ 2147483647 h 123"/>
              <a:gd name="T52" fmla="*/ 2147483647 w 167"/>
              <a:gd name="T53" fmla="*/ 2147483647 h 123"/>
              <a:gd name="T54" fmla="*/ 2147483647 w 167"/>
              <a:gd name="T55" fmla="*/ 2147483647 h 123"/>
              <a:gd name="T56" fmla="*/ 2147483647 w 167"/>
              <a:gd name="T57" fmla="*/ 2147483647 h 123"/>
              <a:gd name="T58" fmla="*/ 2147483647 w 167"/>
              <a:gd name="T59" fmla="*/ 2147483647 h 123"/>
              <a:gd name="T60" fmla="*/ 2147483647 w 167"/>
              <a:gd name="T61" fmla="*/ 2147483647 h 123"/>
              <a:gd name="T62" fmla="*/ 2147483647 w 167"/>
              <a:gd name="T63" fmla="*/ 2147483647 h 123"/>
              <a:gd name="T64" fmla="*/ 2147483647 w 167"/>
              <a:gd name="T65" fmla="*/ 2147483647 h 123"/>
              <a:gd name="T66" fmla="*/ 2147483647 w 167"/>
              <a:gd name="T67" fmla="*/ 2147483647 h 123"/>
              <a:gd name="T68" fmla="*/ 2147483647 w 167"/>
              <a:gd name="T69" fmla="*/ 2147483647 h 123"/>
              <a:gd name="T70" fmla="*/ 2147483647 w 167"/>
              <a:gd name="T71" fmla="*/ 2147483647 h 123"/>
              <a:gd name="T72" fmla="*/ 2147483647 w 167"/>
              <a:gd name="T73" fmla="*/ 0 h 123"/>
              <a:gd name="T74" fmla="*/ 2147483647 w 167"/>
              <a:gd name="T75" fmla="*/ 2147483647 h 123"/>
              <a:gd name="T76" fmla="*/ 2147483647 w 167"/>
              <a:gd name="T77" fmla="*/ 2147483647 h 123"/>
              <a:gd name="T78" fmla="*/ 2147483647 w 167"/>
              <a:gd name="T79" fmla="*/ 2147483647 h 123"/>
              <a:gd name="T80" fmla="*/ 2147483647 w 167"/>
              <a:gd name="T81" fmla="*/ 2147483647 h 123"/>
              <a:gd name="T82" fmla="*/ 2147483647 w 167"/>
              <a:gd name="T83" fmla="*/ 2147483647 h 123"/>
              <a:gd name="T84" fmla="*/ 2147483647 w 167"/>
              <a:gd name="T85" fmla="*/ 2147483647 h 123"/>
              <a:gd name="T86" fmla="*/ 2147483647 w 167"/>
              <a:gd name="T87" fmla="*/ 2147483647 h 123"/>
              <a:gd name="T88" fmla="*/ 2147483647 w 167"/>
              <a:gd name="T89" fmla="*/ 2147483647 h 123"/>
              <a:gd name="T90" fmla="*/ 2147483647 w 167"/>
              <a:gd name="T91" fmla="*/ 2147483647 h 123"/>
              <a:gd name="T92" fmla="*/ 2147483647 w 167"/>
              <a:gd name="T93" fmla="*/ 2147483647 h 1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7" h="123">
                <a:moveTo>
                  <a:pt x="167" y="43"/>
                </a:moveTo>
                <a:lnTo>
                  <a:pt x="164" y="54"/>
                </a:lnTo>
                <a:lnTo>
                  <a:pt x="161" y="66"/>
                </a:lnTo>
                <a:lnTo>
                  <a:pt x="155" y="79"/>
                </a:lnTo>
                <a:lnTo>
                  <a:pt x="150" y="93"/>
                </a:lnTo>
                <a:lnTo>
                  <a:pt x="146" y="99"/>
                </a:lnTo>
                <a:lnTo>
                  <a:pt x="142" y="105"/>
                </a:lnTo>
                <a:lnTo>
                  <a:pt x="138" y="110"/>
                </a:lnTo>
                <a:lnTo>
                  <a:pt x="132" y="114"/>
                </a:lnTo>
                <a:lnTo>
                  <a:pt x="127" y="118"/>
                </a:lnTo>
                <a:lnTo>
                  <a:pt x="121" y="121"/>
                </a:lnTo>
                <a:lnTo>
                  <a:pt x="115" y="122"/>
                </a:lnTo>
                <a:lnTo>
                  <a:pt x="107" y="123"/>
                </a:lnTo>
                <a:lnTo>
                  <a:pt x="100" y="122"/>
                </a:lnTo>
                <a:lnTo>
                  <a:pt x="92" y="119"/>
                </a:lnTo>
                <a:lnTo>
                  <a:pt x="87" y="116"/>
                </a:lnTo>
                <a:lnTo>
                  <a:pt x="84" y="113"/>
                </a:lnTo>
                <a:lnTo>
                  <a:pt x="82" y="109"/>
                </a:lnTo>
                <a:lnTo>
                  <a:pt x="81" y="105"/>
                </a:lnTo>
                <a:lnTo>
                  <a:pt x="71" y="104"/>
                </a:lnTo>
                <a:lnTo>
                  <a:pt x="61" y="103"/>
                </a:lnTo>
                <a:lnTo>
                  <a:pt x="51" y="101"/>
                </a:lnTo>
                <a:lnTo>
                  <a:pt x="41" y="98"/>
                </a:lnTo>
                <a:lnTo>
                  <a:pt x="21" y="92"/>
                </a:lnTo>
                <a:lnTo>
                  <a:pt x="0" y="86"/>
                </a:lnTo>
                <a:lnTo>
                  <a:pt x="2" y="77"/>
                </a:lnTo>
                <a:lnTo>
                  <a:pt x="5" y="67"/>
                </a:lnTo>
                <a:lnTo>
                  <a:pt x="9" y="56"/>
                </a:lnTo>
                <a:lnTo>
                  <a:pt x="15" y="43"/>
                </a:lnTo>
                <a:lnTo>
                  <a:pt x="20" y="43"/>
                </a:lnTo>
                <a:lnTo>
                  <a:pt x="26" y="42"/>
                </a:lnTo>
                <a:lnTo>
                  <a:pt x="30" y="41"/>
                </a:lnTo>
                <a:lnTo>
                  <a:pt x="33" y="38"/>
                </a:lnTo>
                <a:lnTo>
                  <a:pt x="40" y="33"/>
                </a:lnTo>
                <a:lnTo>
                  <a:pt x="45" y="26"/>
                </a:lnTo>
                <a:lnTo>
                  <a:pt x="52" y="12"/>
                </a:lnTo>
                <a:lnTo>
                  <a:pt x="61" y="0"/>
                </a:lnTo>
                <a:lnTo>
                  <a:pt x="64" y="4"/>
                </a:lnTo>
                <a:lnTo>
                  <a:pt x="67" y="7"/>
                </a:lnTo>
                <a:lnTo>
                  <a:pt x="73" y="11"/>
                </a:lnTo>
                <a:lnTo>
                  <a:pt x="78" y="14"/>
                </a:lnTo>
                <a:lnTo>
                  <a:pt x="92" y="21"/>
                </a:lnTo>
                <a:lnTo>
                  <a:pt x="107" y="28"/>
                </a:lnTo>
                <a:lnTo>
                  <a:pt x="122" y="35"/>
                </a:lnTo>
                <a:lnTo>
                  <a:pt x="139" y="39"/>
                </a:lnTo>
                <a:lnTo>
                  <a:pt x="153" y="42"/>
                </a:lnTo>
                <a:lnTo>
                  <a:pt x="167" y="4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1" name="Freeform 275"/>
          <p:cNvSpPr>
            <a:spLocks/>
          </p:cNvSpPr>
          <p:nvPr>
            <p:custDataLst>
              <p:tags r:id="rId202"/>
            </p:custDataLst>
          </p:nvPr>
        </p:nvSpPr>
        <p:spPr bwMode="auto">
          <a:xfrm>
            <a:off x="6157913" y="3147814"/>
            <a:ext cx="133350" cy="166688"/>
          </a:xfrm>
          <a:custGeom>
            <a:avLst/>
            <a:gdLst>
              <a:gd name="T0" fmla="*/ 2147483647 w 306"/>
              <a:gd name="T1" fmla="*/ 2147483647 h 321"/>
              <a:gd name="T2" fmla="*/ 2147483647 w 306"/>
              <a:gd name="T3" fmla="*/ 2147483647 h 321"/>
              <a:gd name="T4" fmla="*/ 2147483647 w 306"/>
              <a:gd name="T5" fmla="*/ 2147483647 h 321"/>
              <a:gd name="T6" fmla="*/ 2147483647 w 306"/>
              <a:gd name="T7" fmla="*/ 2147483647 h 321"/>
              <a:gd name="T8" fmla="*/ 2147483647 w 306"/>
              <a:gd name="T9" fmla="*/ 2147483647 h 321"/>
              <a:gd name="T10" fmla="*/ 2147483647 w 306"/>
              <a:gd name="T11" fmla="*/ 2147483647 h 321"/>
              <a:gd name="T12" fmla="*/ 2147483647 w 306"/>
              <a:gd name="T13" fmla="*/ 2147483647 h 321"/>
              <a:gd name="T14" fmla="*/ 2147483647 w 306"/>
              <a:gd name="T15" fmla="*/ 2147483647 h 321"/>
              <a:gd name="T16" fmla="*/ 2147483647 w 306"/>
              <a:gd name="T17" fmla="*/ 2147483647 h 321"/>
              <a:gd name="T18" fmla="*/ 2147483647 w 306"/>
              <a:gd name="T19" fmla="*/ 2147483647 h 321"/>
              <a:gd name="T20" fmla="*/ 2147483647 w 306"/>
              <a:gd name="T21" fmla="*/ 2147483647 h 321"/>
              <a:gd name="T22" fmla="*/ 2147483647 w 306"/>
              <a:gd name="T23" fmla="*/ 2147483647 h 321"/>
              <a:gd name="T24" fmla="*/ 2147483647 w 306"/>
              <a:gd name="T25" fmla="*/ 2147483647 h 321"/>
              <a:gd name="T26" fmla="*/ 2147483647 w 306"/>
              <a:gd name="T27" fmla="*/ 2147483647 h 321"/>
              <a:gd name="T28" fmla="*/ 2147483647 w 306"/>
              <a:gd name="T29" fmla="*/ 2147483647 h 321"/>
              <a:gd name="T30" fmla="*/ 2147483647 w 306"/>
              <a:gd name="T31" fmla="*/ 2147483647 h 321"/>
              <a:gd name="T32" fmla="*/ 2147483647 w 306"/>
              <a:gd name="T33" fmla="*/ 2147483647 h 321"/>
              <a:gd name="T34" fmla="*/ 2147483647 w 306"/>
              <a:gd name="T35" fmla="*/ 2147483647 h 321"/>
              <a:gd name="T36" fmla="*/ 2147483647 w 306"/>
              <a:gd name="T37" fmla="*/ 2147483647 h 321"/>
              <a:gd name="T38" fmla="*/ 2147483647 w 306"/>
              <a:gd name="T39" fmla="*/ 2147483647 h 321"/>
              <a:gd name="T40" fmla="*/ 2147483647 w 306"/>
              <a:gd name="T41" fmla="*/ 2147483647 h 321"/>
              <a:gd name="T42" fmla="*/ 2147483647 w 306"/>
              <a:gd name="T43" fmla="*/ 2147483647 h 321"/>
              <a:gd name="T44" fmla="*/ 2147483647 w 306"/>
              <a:gd name="T45" fmla="*/ 0 h 321"/>
              <a:gd name="T46" fmla="*/ 2147483647 w 306"/>
              <a:gd name="T47" fmla="*/ 0 h 321"/>
              <a:gd name="T48" fmla="*/ 2147483647 w 306"/>
              <a:gd name="T49" fmla="*/ 2147483647 h 321"/>
              <a:gd name="T50" fmla="*/ 2147483647 w 306"/>
              <a:gd name="T51" fmla="*/ 2147483647 h 321"/>
              <a:gd name="T52" fmla="*/ 2147483647 w 306"/>
              <a:gd name="T53" fmla="*/ 2147483647 h 321"/>
              <a:gd name="T54" fmla="*/ 2147483647 w 306"/>
              <a:gd name="T55" fmla="*/ 2147483647 h 321"/>
              <a:gd name="T56" fmla="*/ 2147483647 w 306"/>
              <a:gd name="T57" fmla="*/ 2147483647 h 321"/>
              <a:gd name="T58" fmla="*/ 2147483647 w 306"/>
              <a:gd name="T59" fmla="*/ 2147483647 h 321"/>
              <a:gd name="T60" fmla="*/ 2147483647 w 306"/>
              <a:gd name="T61" fmla="*/ 2147483647 h 321"/>
              <a:gd name="T62" fmla="*/ 2147483647 w 306"/>
              <a:gd name="T63" fmla="*/ 2147483647 h 321"/>
              <a:gd name="T64" fmla="*/ 2147483647 w 306"/>
              <a:gd name="T65" fmla="*/ 2147483647 h 321"/>
              <a:gd name="T66" fmla="*/ 2147483647 w 306"/>
              <a:gd name="T67" fmla="*/ 2147483647 h 321"/>
              <a:gd name="T68" fmla="*/ 2147483647 w 306"/>
              <a:gd name="T69" fmla="*/ 2147483647 h 321"/>
              <a:gd name="T70" fmla="*/ 2147483647 w 306"/>
              <a:gd name="T71" fmla="*/ 2147483647 h 321"/>
              <a:gd name="T72" fmla="*/ 2147483647 w 306"/>
              <a:gd name="T73" fmla="*/ 2147483647 h 321"/>
              <a:gd name="T74" fmla="*/ 2147483647 w 306"/>
              <a:gd name="T75" fmla="*/ 2147483647 h 321"/>
              <a:gd name="T76" fmla="*/ 2147483647 w 306"/>
              <a:gd name="T77" fmla="*/ 2147483647 h 321"/>
              <a:gd name="T78" fmla="*/ 2147483647 w 306"/>
              <a:gd name="T79" fmla="*/ 2147483647 h 321"/>
              <a:gd name="T80" fmla="*/ 2147483647 w 306"/>
              <a:gd name="T81" fmla="*/ 2147483647 h 321"/>
              <a:gd name="T82" fmla="*/ 2147483647 w 306"/>
              <a:gd name="T83" fmla="*/ 2147483647 h 321"/>
              <a:gd name="T84" fmla="*/ 2147483647 w 306"/>
              <a:gd name="T85" fmla="*/ 2147483647 h 321"/>
              <a:gd name="T86" fmla="*/ 2147483647 w 306"/>
              <a:gd name="T87" fmla="*/ 2147483647 h 321"/>
              <a:gd name="T88" fmla="*/ 2147483647 w 306"/>
              <a:gd name="T89" fmla="*/ 2147483647 h 321"/>
              <a:gd name="T90" fmla="*/ 2147483647 w 306"/>
              <a:gd name="T91" fmla="*/ 2147483647 h 321"/>
              <a:gd name="T92" fmla="*/ 2147483647 w 306"/>
              <a:gd name="T93" fmla="*/ 2147483647 h 321"/>
              <a:gd name="T94" fmla="*/ 2147483647 w 306"/>
              <a:gd name="T95" fmla="*/ 2147483647 h 321"/>
              <a:gd name="T96" fmla="*/ 2147483647 w 306"/>
              <a:gd name="T97" fmla="*/ 2147483647 h 321"/>
              <a:gd name="T98" fmla="*/ 2147483647 w 306"/>
              <a:gd name="T99" fmla="*/ 2147483647 h 321"/>
              <a:gd name="T100" fmla="*/ 2147483647 w 306"/>
              <a:gd name="T101" fmla="*/ 2147483647 h 321"/>
              <a:gd name="T102" fmla="*/ 2147483647 w 306"/>
              <a:gd name="T103" fmla="*/ 2147483647 h 321"/>
              <a:gd name="T104" fmla="*/ 2147483647 w 306"/>
              <a:gd name="T105" fmla="*/ 2147483647 h 321"/>
              <a:gd name="T106" fmla="*/ 2147483647 w 306"/>
              <a:gd name="T107" fmla="*/ 2147483647 h 321"/>
              <a:gd name="T108" fmla="*/ 2147483647 w 306"/>
              <a:gd name="T109" fmla="*/ 2147483647 h 321"/>
              <a:gd name="T110" fmla="*/ 2147483647 w 306"/>
              <a:gd name="T111" fmla="*/ 2147483647 h 321"/>
              <a:gd name="T112" fmla="*/ 2147483647 w 306"/>
              <a:gd name="T113" fmla="*/ 2147483647 h 321"/>
              <a:gd name="T114" fmla="*/ 2147483647 w 306"/>
              <a:gd name="T115" fmla="*/ 2147483647 h 32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06" h="321">
                <a:moveTo>
                  <a:pt x="306" y="235"/>
                </a:moveTo>
                <a:lnTo>
                  <a:pt x="259" y="160"/>
                </a:lnTo>
                <a:lnTo>
                  <a:pt x="257" y="164"/>
                </a:lnTo>
                <a:lnTo>
                  <a:pt x="252" y="173"/>
                </a:lnTo>
                <a:lnTo>
                  <a:pt x="247" y="178"/>
                </a:lnTo>
                <a:lnTo>
                  <a:pt x="243" y="182"/>
                </a:lnTo>
                <a:lnTo>
                  <a:pt x="238" y="185"/>
                </a:lnTo>
                <a:lnTo>
                  <a:pt x="233" y="186"/>
                </a:lnTo>
                <a:lnTo>
                  <a:pt x="227" y="185"/>
                </a:lnTo>
                <a:lnTo>
                  <a:pt x="223" y="184"/>
                </a:lnTo>
                <a:lnTo>
                  <a:pt x="219" y="181"/>
                </a:lnTo>
                <a:lnTo>
                  <a:pt x="214" y="178"/>
                </a:lnTo>
                <a:lnTo>
                  <a:pt x="211" y="173"/>
                </a:lnTo>
                <a:lnTo>
                  <a:pt x="209" y="169"/>
                </a:lnTo>
                <a:lnTo>
                  <a:pt x="206" y="165"/>
                </a:lnTo>
                <a:lnTo>
                  <a:pt x="206" y="160"/>
                </a:lnTo>
                <a:lnTo>
                  <a:pt x="206" y="154"/>
                </a:lnTo>
                <a:lnTo>
                  <a:pt x="209" y="148"/>
                </a:lnTo>
                <a:lnTo>
                  <a:pt x="211" y="142"/>
                </a:lnTo>
                <a:lnTo>
                  <a:pt x="213" y="136"/>
                </a:lnTo>
                <a:lnTo>
                  <a:pt x="221" y="125"/>
                </a:lnTo>
                <a:lnTo>
                  <a:pt x="230" y="114"/>
                </a:lnTo>
                <a:lnTo>
                  <a:pt x="238" y="104"/>
                </a:lnTo>
                <a:lnTo>
                  <a:pt x="246" y="93"/>
                </a:lnTo>
                <a:lnTo>
                  <a:pt x="248" y="87"/>
                </a:lnTo>
                <a:lnTo>
                  <a:pt x="250" y="82"/>
                </a:lnTo>
                <a:lnTo>
                  <a:pt x="253" y="75"/>
                </a:lnTo>
                <a:lnTo>
                  <a:pt x="253" y="69"/>
                </a:lnTo>
                <a:lnTo>
                  <a:pt x="133" y="69"/>
                </a:lnTo>
                <a:lnTo>
                  <a:pt x="129" y="68"/>
                </a:lnTo>
                <a:lnTo>
                  <a:pt x="123" y="65"/>
                </a:lnTo>
                <a:lnTo>
                  <a:pt x="119" y="59"/>
                </a:lnTo>
                <a:lnTo>
                  <a:pt x="115" y="53"/>
                </a:lnTo>
                <a:lnTo>
                  <a:pt x="112" y="45"/>
                </a:lnTo>
                <a:lnTo>
                  <a:pt x="109" y="37"/>
                </a:lnTo>
                <a:lnTo>
                  <a:pt x="108" y="28"/>
                </a:lnTo>
                <a:lnTo>
                  <a:pt x="107" y="19"/>
                </a:lnTo>
                <a:lnTo>
                  <a:pt x="101" y="19"/>
                </a:lnTo>
                <a:lnTo>
                  <a:pt x="96" y="18"/>
                </a:lnTo>
                <a:lnTo>
                  <a:pt x="90" y="17"/>
                </a:lnTo>
                <a:lnTo>
                  <a:pt x="85" y="15"/>
                </a:lnTo>
                <a:lnTo>
                  <a:pt x="80" y="12"/>
                </a:lnTo>
                <a:lnTo>
                  <a:pt x="77" y="9"/>
                </a:lnTo>
                <a:lnTo>
                  <a:pt x="75" y="4"/>
                </a:lnTo>
                <a:lnTo>
                  <a:pt x="74" y="0"/>
                </a:lnTo>
                <a:lnTo>
                  <a:pt x="65" y="0"/>
                </a:lnTo>
                <a:lnTo>
                  <a:pt x="57" y="0"/>
                </a:lnTo>
                <a:lnTo>
                  <a:pt x="49" y="0"/>
                </a:lnTo>
                <a:lnTo>
                  <a:pt x="41" y="0"/>
                </a:lnTo>
                <a:lnTo>
                  <a:pt x="34" y="1"/>
                </a:lnTo>
                <a:lnTo>
                  <a:pt x="29" y="2"/>
                </a:lnTo>
                <a:lnTo>
                  <a:pt x="22" y="5"/>
                </a:lnTo>
                <a:lnTo>
                  <a:pt x="15" y="9"/>
                </a:lnTo>
                <a:lnTo>
                  <a:pt x="10" y="14"/>
                </a:lnTo>
                <a:lnTo>
                  <a:pt x="4" y="19"/>
                </a:lnTo>
                <a:lnTo>
                  <a:pt x="1" y="25"/>
                </a:lnTo>
                <a:lnTo>
                  <a:pt x="0" y="31"/>
                </a:lnTo>
                <a:lnTo>
                  <a:pt x="2" y="35"/>
                </a:lnTo>
                <a:lnTo>
                  <a:pt x="8" y="40"/>
                </a:lnTo>
                <a:lnTo>
                  <a:pt x="15" y="46"/>
                </a:lnTo>
                <a:lnTo>
                  <a:pt x="25" y="52"/>
                </a:lnTo>
                <a:lnTo>
                  <a:pt x="35" y="58"/>
                </a:lnTo>
                <a:lnTo>
                  <a:pt x="45" y="63"/>
                </a:lnTo>
                <a:lnTo>
                  <a:pt x="54" y="67"/>
                </a:lnTo>
                <a:lnTo>
                  <a:pt x="60" y="69"/>
                </a:lnTo>
                <a:lnTo>
                  <a:pt x="47" y="79"/>
                </a:lnTo>
                <a:lnTo>
                  <a:pt x="32" y="91"/>
                </a:lnTo>
                <a:lnTo>
                  <a:pt x="25" y="97"/>
                </a:lnTo>
                <a:lnTo>
                  <a:pt x="19" y="104"/>
                </a:lnTo>
                <a:lnTo>
                  <a:pt x="17" y="107"/>
                </a:lnTo>
                <a:lnTo>
                  <a:pt x="15" y="110"/>
                </a:lnTo>
                <a:lnTo>
                  <a:pt x="14" y="114"/>
                </a:lnTo>
                <a:lnTo>
                  <a:pt x="13" y="117"/>
                </a:lnTo>
                <a:lnTo>
                  <a:pt x="14" y="122"/>
                </a:lnTo>
                <a:lnTo>
                  <a:pt x="15" y="125"/>
                </a:lnTo>
                <a:lnTo>
                  <a:pt x="18" y="129"/>
                </a:lnTo>
                <a:lnTo>
                  <a:pt x="20" y="133"/>
                </a:lnTo>
                <a:lnTo>
                  <a:pt x="28" y="141"/>
                </a:lnTo>
                <a:lnTo>
                  <a:pt x="37" y="149"/>
                </a:lnTo>
                <a:lnTo>
                  <a:pt x="47" y="156"/>
                </a:lnTo>
                <a:lnTo>
                  <a:pt x="58" y="162"/>
                </a:lnTo>
                <a:lnTo>
                  <a:pt x="64" y="164"/>
                </a:lnTo>
                <a:lnTo>
                  <a:pt x="69" y="165"/>
                </a:lnTo>
                <a:lnTo>
                  <a:pt x="75" y="166"/>
                </a:lnTo>
                <a:lnTo>
                  <a:pt x="80" y="167"/>
                </a:lnTo>
                <a:lnTo>
                  <a:pt x="107" y="271"/>
                </a:lnTo>
                <a:lnTo>
                  <a:pt x="107" y="267"/>
                </a:lnTo>
                <a:lnTo>
                  <a:pt x="108" y="263"/>
                </a:lnTo>
                <a:lnTo>
                  <a:pt x="110" y="260"/>
                </a:lnTo>
                <a:lnTo>
                  <a:pt x="112" y="256"/>
                </a:lnTo>
                <a:lnTo>
                  <a:pt x="119" y="251"/>
                </a:lnTo>
                <a:lnTo>
                  <a:pt x="127" y="246"/>
                </a:lnTo>
                <a:lnTo>
                  <a:pt x="137" y="243"/>
                </a:lnTo>
                <a:lnTo>
                  <a:pt x="148" y="240"/>
                </a:lnTo>
                <a:lnTo>
                  <a:pt x="160" y="237"/>
                </a:lnTo>
                <a:lnTo>
                  <a:pt x="174" y="235"/>
                </a:lnTo>
                <a:lnTo>
                  <a:pt x="174" y="222"/>
                </a:lnTo>
                <a:lnTo>
                  <a:pt x="174" y="210"/>
                </a:lnTo>
                <a:lnTo>
                  <a:pt x="178" y="212"/>
                </a:lnTo>
                <a:lnTo>
                  <a:pt x="183" y="212"/>
                </a:lnTo>
                <a:lnTo>
                  <a:pt x="188" y="213"/>
                </a:lnTo>
                <a:lnTo>
                  <a:pt x="193" y="212"/>
                </a:lnTo>
                <a:lnTo>
                  <a:pt x="203" y="211"/>
                </a:lnTo>
                <a:lnTo>
                  <a:pt x="213" y="210"/>
                </a:lnTo>
                <a:lnTo>
                  <a:pt x="220" y="233"/>
                </a:lnTo>
                <a:lnTo>
                  <a:pt x="232" y="261"/>
                </a:lnTo>
                <a:lnTo>
                  <a:pt x="245" y="292"/>
                </a:lnTo>
                <a:lnTo>
                  <a:pt x="259" y="321"/>
                </a:lnTo>
                <a:lnTo>
                  <a:pt x="267" y="316"/>
                </a:lnTo>
                <a:lnTo>
                  <a:pt x="272" y="311"/>
                </a:lnTo>
                <a:lnTo>
                  <a:pt x="278" y="307"/>
                </a:lnTo>
                <a:lnTo>
                  <a:pt x="282" y="302"/>
                </a:lnTo>
                <a:lnTo>
                  <a:pt x="290" y="291"/>
                </a:lnTo>
                <a:lnTo>
                  <a:pt x="295" y="280"/>
                </a:lnTo>
                <a:lnTo>
                  <a:pt x="301" y="258"/>
                </a:lnTo>
                <a:lnTo>
                  <a:pt x="306" y="23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2" name="Freeform 276"/>
          <p:cNvSpPr>
            <a:spLocks/>
          </p:cNvSpPr>
          <p:nvPr>
            <p:custDataLst>
              <p:tags r:id="rId203"/>
            </p:custDataLst>
          </p:nvPr>
        </p:nvSpPr>
        <p:spPr bwMode="auto">
          <a:xfrm>
            <a:off x="6475413" y="3263702"/>
            <a:ext cx="201612" cy="269875"/>
          </a:xfrm>
          <a:custGeom>
            <a:avLst/>
            <a:gdLst>
              <a:gd name="T0" fmla="*/ 2147483647 w 471"/>
              <a:gd name="T1" fmla="*/ 2147483647 h 518"/>
              <a:gd name="T2" fmla="*/ 2147483647 w 471"/>
              <a:gd name="T3" fmla="*/ 2147483647 h 518"/>
              <a:gd name="T4" fmla="*/ 2147483647 w 471"/>
              <a:gd name="T5" fmla="*/ 2147483647 h 518"/>
              <a:gd name="T6" fmla="*/ 2147483647 w 471"/>
              <a:gd name="T7" fmla="*/ 2147483647 h 518"/>
              <a:gd name="T8" fmla="*/ 2147483647 w 471"/>
              <a:gd name="T9" fmla="*/ 2147483647 h 518"/>
              <a:gd name="T10" fmla="*/ 2147483647 w 471"/>
              <a:gd name="T11" fmla="*/ 2147483647 h 518"/>
              <a:gd name="T12" fmla="*/ 2147483647 w 471"/>
              <a:gd name="T13" fmla="*/ 2147483647 h 518"/>
              <a:gd name="T14" fmla="*/ 2147483647 w 471"/>
              <a:gd name="T15" fmla="*/ 2147483647 h 518"/>
              <a:gd name="T16" fmla="*/ 2147483647 w 471"/>
              <a:gd name="T17" fmla="*/ 2147483647 h 518"/>
              <a:gd name="T18" fmla="*/ 2147483647 w 471"/>
              <a:gd name="T19" fmla="*/ 2147483647 h 518"/>
              <a:gd name="T20" fmla="*/ 2147483647 w 471"/>
              <a:gd name="T21" fmla="*/ 2147483647 h 518"/>
              <a:gd name="T22" fmla="*/ 2147483647 w 471"/>
              <a:gd name="T23" fmla="*/ 2147483647 h 518"/>
              <a:gd name="T24" fmla="*/ 2147483647 w 471"/>
              <a:gd name="T25" fmla="*/ 2147483647 h 518"/>
              <a:gd name="T26" fmla="*/ 2147483647 w 471"/>
              <a:gd name="T27" fmla="*/ 2147483647 h 518"/>
              <a:gd name="T28" fmla="*/ 2147483647 w 471"/>
              <a:gd name="T29" fmla="*/ 2147483647 h 518"/>
              <a:gd name="T30" fmla="*/ 2147483647 w 471"/>
              <a:gd name="T31" fmla="*/ 2147483647 h 518"/>
              <a:gd name="T32" fmla="*/ 2147483647 w 471"/>
              <a:gd name="T33" fmla="*/ 2147483647 h 518"/>
              <a:gd name="T34" fmla="*/ 2147483647 w 471"/>
              <a:gd name="T35" fmla="*/ 2147483647 h 518"/>
              <a:gd name="T36" fmla="*/ 2147483647 w 471"/>
              <a:gd name="T37" fmla="*/ 2147483647 h 518"/>
              <a:gd name="T38" fmla="*/ 2147483647 w 471"/>
              <a:gd name="T39" fmla="*/ 2147483647 h 518"/>
              <a:gd name="T40" fmla="*/ 2147483647 w 471"/>
              <a:gd name="T41" fmla="*/ 2147483647 h 518"/>
              <a:gd name="T42" fmla="*/ 2147483647 w 471"/>
              <a:gd name="T43" fmla="*/ 2147483647 h 518"/>
              <a:gd name="T44" fmla="*/ 2147483647 w 471"/>
              <a:gd name="T45" fmla="*/ 2147483647 h 518"/>
              <a:gd name="T46" fmla="*/ 2147483647 w 471"/>
              <a:gd name="T47" fmla="*/ 2147483647 h 518"/>
              <a:gd name="T48" fmla="*/ 2147483647 w 471"/>
              <a:gd name="T49" fmla="*/ 2147483647 h 518"/>
              <a:gd name="T50" fmla="*/ 2147483647 w 471"/>
              <a:gd name="T51" fmla="*/ 2147483647 h 518"/>
              <a:gd name="T52" fmla="*/ 2147483647 w 471"/>
              <a:gd name="T53" fmla="*/ 2147483647 h 518"/>
              <a:gd name="T54" fmla="*/ 2147483647 w 471"/>
              <a:gd name="T55" fmla="*/ 2147483647 h 518"/>
              <a:gd name="T56" fmla="*/ 2147483647 w 471"/>
              <a:gd name="T57" fmla="*/ 2147483647 h 518"/>
              <a:gd name="T58" fmla="*/ 2147483647 w 471"/>
              <a:gd name="T59" fmla="*/ 2147483647 h 518"/>
              <a:gd name="T60" fmla="*/ 2147483647 w 471"/>
              <a:gd name="T61" fmla="*/ 2147483647 h 518"/>
              <a:gd name="T62" fmla="*/ 2147483647 w 471"/>
              <a:gd name="T63" fmla="*/ 2147483647 h 518"/>
              <a:gd name="T64" fmla="*/ 2147483647 w 471"/>
              <a:gd name="T65" fmla="*/ 2147483647 h 518"/>
              <a:gd name="T66" fmla="*/ 2147483647 w 471"/>
              <a:gd name="T67" fmla="*/ 2147483647 h 518"/>
              <a:gd name="T68" fmla="*/ 2147483647 w 471"/>
              <a:gd name="T69" fmla="*/ 2147483647 h 518"/>
              <a:gd name="T70" fmla="*/ 2147483647 w 471"/>
              <a:gd name="T71" fmla="*/ 2147483647 h 518"/>
              <a:gd name="T72" fmla="*/ 2147483647 w 471"/>
              <a:gd name="T73" fmla="*/ 2147483647 h 518"/>
              <a:gd name="T74" fmla="*/ 2147483647 w 471"/>
              <a:gd name="T75" fmla="*/ 2147483647 h 518"/>
              <a:gd name="T76" fmla="*/ 2147483647 w 471"/>
              <a:gd name="T77" fmla="*/ 2147483647 h 518"/>
              <a:gd name="T78" fmla="*/ 2147483647 w 471"/>
              <a:gd name="T79" fmla="*/ 2147483647 h 518"/>
              <a:gd name="T80" fmla="*/ 2147483647 w 471"/>
              <a:gd name="T81" fmla="*/ 2147483647 h 518"/>
              <a:gd name="T82" fmla="*/ 2147483647 w 471"/>
              <a:gd name="T83" fmla="*/ 2147483647 h 518"/>
              <a:gd name="T84" fmla="*/ 2147483647 w 471"/>
              <a:gd name="T85" fmla="*/ 2147483647 h 518"/>
              <a:gd name="T86" fmla="*/ 2147483647 w 471"/>
              <a:gd name="T87" fmla="*/ 2147483647 h 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518">
                <a:moveTo>
                  <a:pt x="113" y="0"/>
                </a:moveTo>
                <a:lnTo>
                  <a:pt x="104" y="5"/>
                </a:lnTo>
                <a:lnTo>
                  <a:pt x="94" y="12"/>
                </a:lnTo>
                <a:lnTo>
                  <a:pt x="85" y="18"/>
                </a:lnTo>
                <a:lnTo>
                  <a:pt x="76" y="25"/>
                </a:lnTo>
                <a:lnTo>
                  <a:pt x="67" y="32"/>
                </a:lnTo>
                <a:lnTo>
                  <a:pt x="59" y="38"/>
                </a:lnTo>
                <a:lnTo>
                  <a:pt x="50" y="44"/>
                </a:lnTo>
                <a:lnTo>
                  <a:pt x="40" y="49"/>
                </a:lnTo>
                <a:lnTo>
                  <a:pt x="37" y="59"/>
                </a:lnTo>
                <a:lnTo>
                  <a:pt x="32" y="71"/>
                </a:lnTo>
                <a:lnTo>
                  <a:pt x="27" y="82"/>
                </a:lnTo>
                <a:lnTo>
                  <a:pt x="20" y="93"/>
                </a:lnTo>
                <a:lnTo>
                  <a:pt x="14" y="106"/>
                </a:lnTo>
                <a:lnTo>
                  <a:pt x="8" y="118"/>
                </a:lnTo>
                <a:lnTo>
                  <a:pt x="4" y="131"/>
                </a:lnTo>
                <a:lnTo>
                  <a:pt x="0" y="142"/>
                </a:lnTo>
                <a:lnTo>
                  <a:pt x="7" y="136"/>
                </a:lnTo>
                <a:lnTo>
                  <a:pt x="16" y="141"/>
                </a:lnTo>
                <a:lnTo>
                  <a:pt x="23" y="147"/>
                </a:lnTo>
                <a:lnTo>
                  <a:pt x="30" y="153"/>
                </a:lnTo>
                <a:lnTo>
                  <a:pt x="37" y="159"/>
                </a:lnTo>
                <a:lnTo>
                  <a:pt x="43" y="164"/>
                </a:lnTo>
                <a:lnTo>
                  <a:pt x="50" y="168"/>
                </a:lnTo>
                <a:lnTo>
                  <a:pt x="53" y="170"/>
                </a:lnTo>
                <a:lnTo>
                  <a:pt x="57" y="171"/>
                </a:lnTo>
                <a:lnTo>
                  <a:pt x="62" y="172"/>
                </a:lnTo>
                <a:lnTo>
                  <a:pt x="66" y="172"/>
                </a:lnTo>
                <a:lnTo>
                  <a:pt x="71" y="191"/>
                </a:lnTo>
                <a:lnTo>
                  <a:pt x="75" y="211"/>
                </a:lnTo>
                <a:lnTo>
                  <a:pt x="77" y="233"/>
                </a:lnTo>
                <a:lnTo>
                  <a:pt x="80" y="254"/>
                </a:lnTo>
                <a:lnTo>
                  <a:pt x="84" y="272"/>
                </a:lnTo>
                <a:lnTo>
                  <a:pt x="88" y="289"/>
                </a:lnTo>
                <a:lnTo>
                  <a:pt x="90" y="294"/>
                </a:lnTo>
                <a:lnTo>
                  <a:pt x="94" y="299"/>
                </a:lnTo>
                <a:lnTo>
                  <a:pt x="96" y="302"/>
                </a:lnTo>
                <a:lnTo>
                  <a:pt x="100" y="302"/>
                </a:lnTo>
                <a:lnTo>
                  <a:pt x="104" y="302"/>
                </a:lnTo>
                <a:lnTo>
                  <a:pt x="107" y="301"/>
                </a:lnTo>
                <a:lnTo>
                  <a:pt x="110" y="299"/>
                </a:lnTo>
                <a:lnTo>
                  <a:pt x="112" y="297"/>
                </a:lnTo>
                <a:lnTo>
                  <a:pt x="118" y="291"/>
                </a:lnTo>
                <a:lnTo>
                  <a:pt x="121" y="283"/>
                </a:lnTo>
                <a:lnTo>
                  <a:pt x="128" y="268"/>
                </a:lnTo>
                <a:lnTo>
                  <a:pt x="133" y="259"/>
                </a:lnTo>
                <a:lnTo>
                  <a:pt x="140" y="260"/>
                </a:lnTo>
                <a:lnTo>
                  <a:pt x="145" y="262"/>
                </a:lnTo>
                <a:lnTo>
                  <a:pt x="151" y="265"/>
                </a:lnTo>
                <a:lnTo>
                  <a:pt x="155" y="268"/>
                </a:lnTo>
                <a:lnTo>
                  <a:pt x="160" y="272"/>
                </a:lnTo>
                <a:lnTo>
                  <a:pt x="164" y="274"/>
                </a:lnTo>
                <a:lnTo>
                  <a:pt x="168" y="277"/>
                </a:lnTo>
                <a:lnTo>
                  <a:pt x="173" y="277"/>
                </a:lnTo>
                <a:lnTo>
                  <a:pt x="176" y="277"/>
                </a:lnTo>
                <a:lnTo>
                  <a:pt x="179" y="276"/>
                </a:lnTo>
                <a:lnTo>
                  <a:pt x="183" y="274"/>
                </a:lnTo>
                <a:lnTo>
                  <a:pt x="185" y="272"/>
                </a:lnTo>
                <a:lnTo>
                  <a:pt x="189" y="266"/>
                </a:lnTo>
                <a:lnTo>
                  <a:pt x="192" y="259"/>
                </a:lnTo>
                <a:lnTo>
                  <a:pt x="197" y="252"/>
                </a:lnTo>
                <a:lnTo>
                  <a:pt x="201" y="247"/>
                </a:lnTo>
                <a:lnTo>
                  <a:pt x="203" y="244"/>
                </a:lnTo>
                <a:lnTo>
                  <a:pt x="206" y="243"/>
                </a:lnTo>
                <a:lnTo>
                  <a:pt x="209" y="241"/>
                </a:lnTo>
                <a:lnTo>
                  <a:pt x="212" y="241"/>
                </a:lnTo>
                <a:lnTo>
                  <a:pt x="224" y="242"/>
                </a:lnTo>
                <a:lnTo>
                  <a:pt x="233" y="244"/>
                </a:lnTo>
                <a:lnTo>
                  <a:pt x="241" y="247"/>
                </a:lnTo>
                <a:lnTo>
                  <a:pt x="246" y="252"/>
                </a:lnTo>
                <a:lnTo>
                  <a:pt x="254" y="261"/>
                </a:lnTo>
                <a:lnTo>
                  <a:pt x="259" y="271"/>
                </a:lnTo>
                <a:lnTo>
                  <a:pt x="274" y="293"/>
                </a:lnTo>
                <a:lnTo>
                  <a:pt x="290" y="314"/>
                </a:lnTo>
                <a:lnTo>
                  <a:pt x="308" y="336"/>
                </a:lnTo>
                <a:lnTo>
                  <a:pt x="325" y="359"/>
                </a:lnTo>
                <a:lnTo>
                  <a:pt x="333" y="371"/>
                </a:lnTo>
                <a:lnTo>
                  <a:pt x="341" y="382"/>
                </a:lnTo>
                <a:lnTo>
                  <a:pt x="347" y="394"/>
                </a:lnTo>
                <a:lnTo>
                  <a:pt x="354" y="407"/>
                </a:lnTo>
                <a:lnTo>
                  <a:pt x="358" y="419"/>
                </a:lnTo>
                <a:lnTo>
                  <a:pt x="363" y="431"/>
                </a:lnTo>
                <a:lnTo>
                  <a:pt x="365" y="443"/>
                </a:lnTo>
                <a:lnTo>
                  <a:pt x="366" y="457"/>
                </a:lnTo>
                <a:lnTo>
                  <a:pt x="365" y="461"/>
                </a:lnTo>
                <a:lnTo>
                  <a:pt x="363" y="466"/>
                </a:lnTo>
                <a:lnTo>
                  <a:pt x="359" y="470"/>
                </a:lnTo>
                <a:lnTo>
                  <a:pt x="355" y="474"/>
                </a:lnTo>
                <a:lnTo>
                  <a:pt x="346" y="481"/>
                </a:lnTo>
                <a:lnTo>
                  <a:pt x="339" y="487"/>
                </a:lnTo>
                <a:lnTo>
                  <a:pt x="348" y="490"/>
                </a:lnTo>
                <a:lnTo>
                  <a:pt x="356" y="493"/>
                </a:lnTo>
                <a:lnTo>
                  <a:pt x="363" y="496"/>
                </a:lnTo>
                <a:lnTo>
                  <a:pt x="368" y="500"/>
                </a:lnTo>
                <a:lnTo>
                  <a:pt x="379" y="508"/>
                </a:lnTo>
                <a:lnTo>
                  <a:pt x="392" y="518"/>
                </a:lnTo>
                <a:lnTo>
                  <a:pt x="395" y="511"/>
                </a:lnTo>
                <a:lnTo>
                  <a:pt x="398" y="504"/>
                </a:lnTo>
                <a:lnTo>
                  <a:pt x="401" y="499"/>
                </a:lnTo>
                <a:lnTo>
                  <a:pt x="404" y="495"/>
                </a:lnTo>
                <a:lnTo>
                  <a:pt x="409" y="491"/>
                </a:lnTo>
                <a:lnTo>
                  <a:pt x="413" y="489"/>
                </a:lnTo>
                <a:lnTo>
                  <a:pt x="418" y="487"/>
                </a:lnTo>
                <a:lnTo>
                  <a:pt x="422" y="485"/>
                </a:lnTo>
                <a:lnTo>
                  <a:pt x="444" y="483"/>
                </a:lnTo>
                <a:lnTo>
                  <a:pt x="471" y="481"/>
                </a:lnTo>
                <a:lnTo>
                  <a:pt x="471" y="459"/>
                </a:lnTo>
                <a:lnTo>
                  <a:pt x="468" y="438"/>
                </a:lnTo>
                <a:lnTo>
                  <a:pt x="464" y="420"/>
                </a:lnTo>
                <a:lnTo>
                  <a:pt x="457" y="403"/>
                </a:lnTo>
                <a:lnTo>
                  <a:pt x="449" y="387"/>
                </a:lnTo>
                <a:lnTo>
                  <a:pt x="441" y="372"/>
                </a:lnTo>
                <a:lnTo>
                  <a:pt x="431" y="359"/>
                </a:lnTo>
                <a:lnTo>
                  <a:pt x="421" y="347"/>
                </a:lnTo>
                <a:lnTo>
                  <a:pt x="397" y="322"/>
                </a:lnTo>
                <a:lnTo>
                  <a:pt x="371" y="300"/>
                </a:lnTo>
                <a:lnTo>
                  <a:pt x="345" y="277"/>
                </a:lnTo>
                <a:lnTo>
                  <a:pt x="319" y="253"/>
                </a:lnTo>
                <a:lnTo>
                  <a:pt x="299" y="237"/>
                </a:lnTo>
                <a:lnTo>
                  <a:pt x="279" y="218"/>
                </a:lnTo>
                <a:lnTo>
                  <a:pt x="261" y="200"/>
                </a:lnTo>
                <a:lnTo>
                  <a:pt x="242" y="182"/>
                </a:lnTo>
                <a:lnTo>
                  <a:pt x="224" y="162"/>
                </a:lnTo>
                <a:lnTo>
                  <a:pt x="208" y="143"/>
                </a:lnTo>
                <a:lnTo>
                  <a:pt x="192" y="124"/>
                </a:lnTo>
                <a:lnTo>
                  <a:pt x="179" y="105"/>
                </a:lnTo>
                <a:lnTo>
                  <a:pt x="158" y="79"/>
                </a:lnTo>
                <a:lnTo>
                  <a:pt x="136" y="52"/>
                </a:lnTo>
                <a:lnTo>
                  <a:pt x="127" y="40"/>
                </a:lnTo>
                <a:lnTo>
                  <a:pt x="120" y="27"/>
                </a:lnTo>
                <a:lnTo>
                  <a:pt x="117" y="21"/>
                </a:lnTo>
                <a:lnTo>
                  <a:pt x="115" y="14"/>
                </a:lnTo>
                <a:lnTo>
                  <a:pt x="113" y="7"/>
                </a:lnTo>
                <a:lnTo>
                  <a:pt x="1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" name="Freeform 277"/>
          <p:cNvSpPr>
            <a:spLocks/>
          </p:cNvSpPr>
          <p:nvPr>
            <p:custDataLst>
              <p:tags r:id="rId204"/>
            </p:custDataLst>
          </p:nvPr>
        </p:nvSpPr>
        <p:spPr bwMode="auto">
          <a:xfrm>
            <a:off x="6557963" y="3514527"/>
            <a:ext cx="133350" cy="130175"/>
          </a:xfrm>
          <a:custGeom>
            <a:avLst/>
            <a:gdLst>
              <a:gd name="T0" fmla="*/ 2147483647 w 293"/>
              <a:gd name="T1" fmla="*/ 2147483647 h 246"/>
              <a:gd name="T2" fmla="*/ 2147483647 w 293"/>
              <a:gd name="T3" fmla="*/ 2147483647 h 246"/>
              <a:gd name="T4" fmla="*/ 2147483647 w 293"/>
              <a:gd name="T5" fmla="*/ 2147483647 h 246"/>
              <a:gd name="T6" fmla="*/ 2147483647 w 293"/>
              <a:gd name="T7" fmla="*/ 2147483647 h 246"/>
              <a:gd name="T8" fmla="*/ 2147483647 w 293"/>
              <a:gd name="T9" fmla="*/ 2147483647 h 246"/>
              <a:gd name="T10" fmla="*/ 2147483647 w 293"/>
              <a:gd name="T11" fmla="*/ 2147483647 h 246"/>
              <a:gd name="T12" fmla="*/ 2147483647 w 293"/>
              <a:gd name="T13" fmla="*/ 2147483647 h 246"/>
              <a:gd name="T14" fmla="*/ 2147483647 w 293"/>
              <a:gd name="T15" fmla="*/ 2147483647 h 246"/>
              <a:gd name="T16" fmla="*/ 2147483647 w 293"/>
              <a:gd name="T17" fmla="*/ 2147483647 h 246"/>
              <a:gd name="T18" fmla="*/ 2147483647 w 293"/>
              <a:gd name="T19" fmla="*/ 2147483647 h 246"/>
              <a:gd name="T20" fmla="*/ 2147483647 w 293"/>
              <a:gd name="T21" fmla="*/ 2147483647 h 246"/>
              <a:gd name="T22" fmla="*/ 2147483647 w 293"/>
              <a:gd name="T23" fmla="*/ 2147483647 h 246"/>
              <a:gd name="T24" fmla="*/ 2147483647 w 293"/>
              <a:gd name="T25" fmla="*/ 2147483647 h 246"/>
              <a:gd name="T26" fmla="*/ 2147483647 w 293"/>
              <a:gd name="T27" fmla="*/ 2147483647 h 246"/>
              <a:gd name="T28" fmla="*/ 2147483647 w 293"/>
              <a:gd name="T29" fmla="*/ 2147483647 h 246"/>
              <a:gd name="T30" fmla="*/ 2147483647 w 293"/>
              <a:gd name="T31" fmla="*/ 2147483647 h 246"/>
              <a:gd name="T32" fmla="*/ 2147483647 w 293"/>
              <a:gd name="T33" fmla="*/ 2147483647 h 246"/>
              <a:gd name="T34" fmla="*/ 2147483647 w 293"/>
              <a:gd name="T35" fmla="*/ 2147483647 h 246"/>
              <a:gd name="T36" fmla="*/ 2147483647 w 293"/>
              <a:gd name="T37" fmla="*/ 2147483647 h 246"/>
              <a:gd name="T38" fmla="*/ 2147483647 w 293"/>
              <a:gd name="T39" fmla="*/ 2147483647 h 246"/>
              <a:gd name="T40" fmla="*/ 2147483647 w 293"/>
              <a:gd name="T41" fmla="*/ 2147483647 h 246"/>
              <a:gd name="T42" fmla="*/ 2147483647 w 293"/>
              <a:gd name="T43" fmla="*/ 2147483647 h 246"/>
              <a:gd name="T44" fmla="*/ 2147483647 w 293"/>
              <a:gd name="T45" fmla="*/ 2147483647 h 246"/>
              <a:gd name="T46" fmla="*/ 2147483647 w 293"/>
              <a:gd name="T47" fmla="*/ 2147483647 h 246"/>
              <a:gd name="T48" fmla="*/ 2147483647 w 293"/>
              <a:gd name="T49" fmla="*/ 2147483647 h 246"/>
              <a:gd name="T50" fmla="*/ 2147483647 w 293"/>
              <a:gd name="T51" fmla="*/ 2147483647 h 246"/>
              <a:gd name="T52" fmla="*/ 2147483647 w 293"/>
              <a:gd name="T53" fmla="*/ 2147483647 h 246"/>
              <a:gd name="T54" fmla="*/ 2147483647 w 293"/>
              <a:gd name="T55" fmla="*/ 2147483647 h 246"/>
              <a:gd name="T56" fmla="*/ 2147483647 w 293"/>
              <a:gd name="T57" fmla="*/ 2147483647 h 246"/>
              <a:gd name="T58" fmla="*/ 2147483647 w 293"/>
              <a:gd name="T59" fmla="*/ 2147483647 h 246"/>
              <a:gd name="T60" fmla="*/ 2147483647 w 293"/>
              <a:gd name="T61" fmla="*/ 2147483647 h 246"/>
              <a:gd name="T62" fmla="*/ 0 w 293"/>
              <a:gd name="T63" fmla="*/ 2147483647 h 246"/>
              <a:gd name="T64" fmla="*/ 2147483647 w 293"/>
              <a:gd name="T65" fmla="*/ 2147483647 h 246"/>
              <a:gd name="T66" fmla="*/ 2147483647 w 293"/>
              <a:gd name="T67" fmla="*/ 2147483647 h 246"/>
              <a:gd name="T68" fmla="*/ 2147483647 w 293"/>
              <a:gd name="T69" fmla="*/ 2147483647 h 246"/>
              <a:gd name="T70" fmla="*/ 2147483647 w 293"/>
              <a:gd name="T71" fmla="*/ 2147483647 h 246"/>
              <a:gd name="T72" fmla="*/ 2147483647 w 293"/>
              <a:gd name="T73" fmla="*/ 2147483647 h 246"/>
              <a:gd name="T74" fmla="*/ 2147483647 w 293"/>
              <a:gd name="T75" fmla="*/ 2147483647 h 246"/>
              <a:gd name="T76" fmla="*/ 2147483647 w 293"/>
              <a:gd name="T77" fmla="*/ 2147483647 h 246"/>
              <a:gd name="T78" fmla="*/ 2147483647 w 293"/>
              <a:gd name="T79" fmla="*/ 2147483647 h 24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93" h="246">
                <a:moveTo>
                  <a:pt x="133" y="12"/>
                </a:moveTo>
                <a:lnTo>
                  <a:pt x="152" y="19"/>
                </a:lnTo>
                <a:lnTo>
                  <a:pt x="166" y="24"/>
                </a:lnTo>
                <a:lnTo>
                  <a:pt x="179" y="30"/>
                </a:lnTo>
                <a:lnTo>
                  <a:pt x="193" y="37"/>
                </a:lnTo>
                <a:lnTo>
                  <a:pt x="196" y="30"/>
                </a:lnTo>
                <a:lnTo>
                  <a:pt x="199" y="23"/>
                </a:lnTo>
                <a:lnTo>
                  <a:pt x="202" y="18"/>
                </a:lnTo>
                <a:lnTo>
                  <a:pt x="205" y="14"/>
                </a:lnTo>
                <a:lnTo>
                  <a:pt x="210" y="10"/>
                </a:lnTo>
                <a:lnTo>
                  <a:pt x="214" y="8"/>
                </a:lnTo>
                <a:lnTo>
                  <a:pt x="219" y="6"/>
                </a:lnTo>
                <a:lnTo>
                  <a:pt x="223" y="4"/>
                </a:lnTo>
                <a:lnTo>
                  <a:pt x="245" y="2"/>
                </a:lnTo>
                <a:lnTo>
                  <a:pt x="272" y="0"/>
                </a:lnTo>
                <a:lnTo>
                  <a:pt x="293" y="80"/>
                </a:lnTo>
                <a:lnTo>
                  <a:pt x="279" y="93"/>
                </a:lnTo>
                <a:lnTo>
                  <a:pt x="266" y="107"/>
                </a:lnTo>
                <a:lnTo>
                  <a:pt x="250" y="123"/>
                </a:lnTo>
                <a:lnTo>
                  <a:pt x="237" y="141"/>
                </a:lnTo>
                <a:lnTo>
                  <a:pt x="231" y="150"/>
                </a:lnTo>
                <a:lnTo>
                  <a:pt x="225" y="159"/>
                </a:lnTo>
                <a:lnTo>
                  <a:pt x="220" y="169"/>
                </a:lnTo>
                <a:lnTo>
                  <a:pt x="215" y="178"/>
                </a:lnTo>
                <a:lnTo>
                  <a:pt x="212" y="187"/>
                </a:lnTo>
                <a:lnTo>
                  <a:pt x="209" y="197"/>
                </a:lnTo>
                <a:lnTo>
                  <a:pt x="206" y="207"/>
                </a:lnTo>
                <a:lnTo>
                  <a:pt x="206" y="216"/>
                </a:lnTo>
                <a:lnTo>
                  <a:pt x="201" y="216"/>
                </a:lnTo>
                <a:lnTo>
                  <a:pt x="196" y="217"/>
                </a:lnTo>
                <a:lnTo>
                  <a:pt x="190" y="218"/>
                </a:lnTo>
                <a:lnTo>
                  <a:pt x="186" y="220"/>
                </a:lnTo>
                <a:lnTo>
                  <a:pt x="178" y="224"/>
                </a:lnTo>
                <a:lnTo>
                  <a:pt x="170" y="229"/>
                </a:lnTo>
                <a:lnTo>
                  <a:pt x="163" y="234"/>
                </a:lnTo>
                <a:lnTo>
                  <a:pt x="154" y="239"/>
                </a:lnTo>
                <a:lnTo>
                  <a:pt x="145" y="243"/>
                </a:lnTo>
                <a:lnTo>
                  <a:pt x="133" y="246"/>
                </a:lnTo>
                <a:lnTo>
                  <a:pt x="118" y="243"/>
                </a:lnTo>
                <a:lnTo>
                  <a:pt x="102" y="240"/>
                </a:lnTo>
                <a:lnTo>
                  <a:pt x="87" y="236"/>
                </a:lnTo>
                <a:lnTo>
                  <a:pt x="71" y="232"/>
                </a:lnTo>
                <a:lnTo>
                  <a:pt x="65" y="229"/>
                </a:lnTo>
                <a:lnTo>
                  <a:pt x="59" y="226"/>
                </a:lnTo>
                <a:lnTo>
                  <a:pt x="54" y="223"/>
                </a:lnTo>
                <a:lnTo>
                  <a:pt x="49" y="220"/>
                </a:lnTo>
                <a:lnTo>
                  <a:pt x="45" y="216"/>
                </a:lnTo>
                <a:lnTo>
                  <a:pt x="43" y="212"/>
                </a:lnTo>
                <a:lnTo>
                  <a:pt x="41" y="208"/>
                </a:lnTo>
                <a:lnTo>
                  <a:pt x="41" y="204"/>
                </a:lnTo>
                <a:lnTo>
                  <a:pt x="44" y="193"/>
                </a:lnTo>
                <a:lnTo>
                  <a:pt x="47" y="178"/>
                </a:lnTo>
                <a:lnTo>
                  <a:pt x="46" y="170"/>
                </a:lnTo>
                <a:lnTo>
                  <a:pt x="45" y="162"/>
                </a:lnTo>
                <a:lnTo>
                  <a:pt x="43" y="154"/>
                </a:lnTo>
                <a:lnTo>
                  <a:pt x="40" y="147"/>
                </a:lnTo>
                <a:lnTo>
                  <a:pt x="32" y="132"/>
                </a:lnTo>
                <a:lnTo>
                  <a:pt x="24" y="119"/>
                </a:lnTo>
                <a:lnTo>
                  <a:pt x="15" y="106"/>
                </a:lnTo>
                <a:lnTo>
                  <a:pt x="8" y="91"/>
                </a:lnTo>
                <a:lnTo>
                  <a:pt x="4" y="83"/>
                </a:lnTo>
                <a:lnTo>
                  <a:pt x="2" y="74"/>
                </a:lnTo>
                <a:lnTo>
                  <a:pt x="1" y="65"/>
                </a:lnTo>
                <a:lnTo>
                  <a:pt x="0" y="55"/>
                </a:lnTo>
                <a:lnTo>
                  <a:pt x="1" y="50"/>
                </a:lnTo>
                <a:lnTo>
                  <a:pt x="2" y="45"/>
                </a:lnTo>
                <a:lnTo>
                  <a:pt x="4" y="40"/>
                </a:lnTo>
                <a:lnTo>
                  <a:pt x="8" y="36"/>
                </a:lnTo>
                <a:lnTo>
                  <a:pt x="12" y="32"/>
                </a:lnTo>
                <a:lnTo>
                  <a:pt x="17" y="29"/>
                </a:lnTo>
                <a:lnTo>
                  <a:pt x="21" y="25"/>
                </a:lnTo>
                <a:lnTo>
                  <a:pt x="26" y="22"/>
                </a:lnTo>
                <a:lnTo>
                  <a:pt x="37" y="17"/>
                </a:lnTo>
                <a:lnTo>
                  <a:pt x="48" y="14"/>
                </a:lnTo>
                <a:lnTo>
                  <a:pt x="58" y="13"/>
                </a:lnTo>
                <a:lnTo>
                  <a:pt x="67" y="12"/>
                </a:lnTo>
                <a:lnTo>
                  <a:pt x="79" y="12"/>
                </a:lnTo>
                <a:lnTo>
                  <a:pt x="96" y="12"/>
                </a:lnTo>
                <a:lnTo>
                  <a:pt x="113" y="12"/>
                </a:lnTo>
                <a:lnTo>
                  <a:pt x="133" y="1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4" name="Freeform 278"/>
          <p:cNvSpPr>
            <a:spLocks/>
          </p:cNvSpPr>
          <p:nvPr>
            <p:custDataLst>
              <p:tags r:id="rId205"/>
            </p:custDataLst>
          </p:nvPr>
        </p:nvSpPr>
        <p:spPr bwMode="auto">
          <a:xfrm>
            <a:off x="6959600" y="2750939"/>
            <a:ext cx="85725" cy="130175"/>
          </a:xfrm>
          <a:custGeom>
            <a:avLst/>
            <a:gdLst>
              <a:gd name="T0" fmla="*/ 2147483647 w 200"/>
              <a:gd name="T1" fmla="*/ 2147483647 h 246"/>
              <a:gd name="T2" fmla="*/ 2147483647 w 200"/>
              <a:gd name="T3" fmla="*/ 2147483647 h 246"/>
              <a:gd name="T4" fmla="*/ 2147483647 w 200"/>
              <a:gd name="T5" fmla="*/ 2147483647 h 246"/>
              <a:gd name="T6" fmla="*/ 2147483647 w 200"/>
              <a:gd name="T7" fmla="*/ 2147483647 h 246"/>
              <a:gd name="T8" fmla="*/ 2147483647 w 200"/>
              <a:gd name="T9" fmla="*/ 2147483647 h 246"/>
              <a:gd name="T10" fmla="*/ 2147483647 w 200"/>
              <a:gd name="T11" fmla="*/ 2147483647 h 246"/>
              <a:gd name="T12" fmla="*/ 2147483647 w 200"/>
              <a:gd name="T13" fmla="*/ 2147483647 h 246"/>
              <a:gd name="T14" fmla="*/ 2147483647 w 200"/>
              <a:gd name="T15" fmla="*/ 2147483647 h 246"/>
              <a:gd name="T16" fmla="*/ 2147483647 w 200"/>
              <a:gd name="T17" fmla="*/ 2147483647 h 246"/>
              <a:gd name="T18" fmla="*/ 2147483647 w 200"/>
              <a:gd name="T19" fmla="*/ 2147483647 h 246"/>
              <a:gd name="T20" fmla="*/ 2147483647 w 200"/>
              <a:gd name="T21" fmla="*/ 2147483647 h 246"/>
              <a:gd name="T22" fmla="*/ 2147483647 w 200"/>
              <a:gd name="T23" fmla="*/ 2147483647 h 246"/>
              <a:gd name="T24" fmla="*/ 2147483647 w 200"/>
              <a:gd name="T25" fmla="*/ 2147483647 h 246"/>
              <a:gd name="T26" fmla="*/ 2147483647 w 200"/>
              <a:gd name="T27" fmla="*/ 2147483647 h 246"/>
              <a:gd name="T28" fmla="*/ 2147483647 w 200"/>
              <a:gd name="T29" fmla="*/ 2147483647 h 246"/>
              <a:gd name="T30" fmla="*/ 2147483647 w 200"/>
              <a:gd name="T31" fmla="*/ 2147483647 h 246"/>
              <a:gd name="T32" fmla="*/ 2147483647 w 200"/>
              <a:gd name="T33" fmla="*/ 2147483647 h 246"/>
              <a:gd name="T34" fmla="*/ 2147483647 w 200"/>
              <a:gd name="T35" fmla="*/ 2147483647 h 246"/>
              <a:gd name="T36" fmla="*/ 2147483647 w 200"/>
              <a:gd name="T37" fmla="*/ 2147483647 h 246"/>
              <a:gd name="T38" fmla="*/ 2147483647 w 200"/>
              <a:gd name="T39" fmla="*/ 2147483647 h 246"/>
              <a:gd name="T40" fmla="*/ 2147483647 w 200"/>
              <a:gd name="T41" fmla="*/ 2147483647 h 246"/>
              <a:gd name="T42" fmla="*/ 2147483647 w 200"/>
              <a:gd name="T43" fmla="*/ 2147483647 h 246"/>
              <a:gd name="T44" fmla="*/ 2147483647 w 200"/>
              <a:gd name="T45" fmla="*/ 2147483647 h 246"/>
              <a:gd name="T46" fmla="*/ 2147483647 w 200"/>
              <a:gd name="T47" fmla="*/ 2147483647 h 246"/>
              <a:gd name="T48" fmla="*/ 2147483647 w 200"/>
              <a:gd name="T49" fmla="*/ 2147483647 h 246"/>
              <a:gd name="T50" fmla="*/ 2147483647 w 200"/>
              <a:gd name="T51" fmla="*/ 2147483647 h 246"/>
              <a:gd name="T52" fmla="*/ 2147483647 w 200"/>
              <a:gd name="T53" fmla="*/ 2147483647 h 246"/>
              <a:gd name="T54" fmla="*/ 2147483647 w 200"/>
              <a:gd name="T55" fmla="*/ 2147483647 h 246"/>
              <a:gd name="T56" fmla="*/ 2147483647 w 200"/>
              <a:gd name="T57" fmla="*/ 2147483647 h 246"/>
              <a:gd name="T58" fmla="*/ 2147483647 w 200"/>
              <a:gd name="T59" fmla="*/ 2147483647 h 246"/>
              <a:gd name="T60" fmla="*/ 2147483647 w 200"/>
              <a:gd name="T61" fmla="*/ 2147483647 h 246"/>
              <a:gd name="T62" fmla="*/ 2147483647 w 200"/>
              <a:gd name="T63" fmla="*/ 2147483647 h 246"/>
              <a:gd name="T64" fmla="*/ 2147483647 w 200"/>
              <a:gd name="T65" fmla="*/ 2147483647 h 246"/>
              <a:gd name="T66" fmla="*/ 2147483647 w 200"/>
              <a:gd name="T67" fmla="*/ 2147483647 h 246"/>
              <a:gd name="T68" fmla="*/ 2147483647 w 200"/>
              <a:gd name="T69" fmla="*/ 2147483647 h 246"/>
              <a:gd name="T70" fmla="*/ 2147483647 w 200"/>
              <a:gd name="T71" fmla="*/ 2147483647 h 246"/>
              <a:gd name="T72" fmla="*/ 2147483647 w 200"/>
              <a:gd name="T73" fmla="*/ 2147483647 h 246"/>
              <a:gd name="T74" fmla="*/ 2147483647 w 200"/>
              <a:gd name="T75" fmla="*/ 2147483647 h 246"/>
              <a:gd name="T76" fmla="*/ 2147483647 w 200"/>
              <a:gd name="T77" fmla="*/ 2147483647 h 246"/>
              <a:gd name="T78" fmla="*/ 2147483647 w 200"/>
              <a:gd name="T79" fmla="*/ 2147483647 h 246"/>
              <a:gd name="T80" fmla="*/ 2147483647 w 200"/>
              <a:gd name="T81" fmla="*/ 2147483647 h 2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00" h="246">
                <a:moveTo>
                  <a:pt x="13" y="49"/>
                </a:moveTo>
                <a:lnTo>
                  <a:pt x="18" y="41"/>
                </a:lnTo>
                <a:lnTo>
                  <a:pt x="22" y="32"/>
                </a:lnTo>
                <a:lnTo>
                  <a:pt x="28" y="26"/>
                </a:lnTo>
                <a:lnTo>
                  <a:pt x="33" y="20"/>
                </a:lnTo>
                <a:lnTo>
                  <a:pt x="38" y="16"/>
                </a:lnTo>
                <a:lnTo>
                  <a:pt x="44" y="12"/>
                </a:lnTo>
                <a:lnTo>
                  <a:pt x="50" y="9"/>
                </a:lnTo>
                <a:lnTo>
                  <a:pt x="54" y="6"/>
                </a:lnTo>
                <a:lnTo>
                  <a:pt x="73" y="1"/>
                </a:lnTo>
                <a:lnTo>
                  <a:pt x="80" y="0"/>
                </a:lnTo>
                <a:lnTo>
                  <a:pt x="88" y="12"/>
                </a:lnTo>
                <a:lnTo>
                  <a:pt x="98" y="23"/>
                </a:lnTo>
                <a:lnTo>
                  <a:pt x="108" y="34"/>
                </a:lnTo>
                <a:lnTo>
                  <a:pt x="119" y="46"/>
                </a:lnTo>
                <a:lnTo>
                  <a:pt x="125" y="50"/>
                </a:lnTo>
                <a:lnTo>
                  <a:pt x="132" y="54"/>
                </a:lnTo>
                <a:lnTo>
                  <a:pt x="139" y="58"/>
                </a:lnTo>
                <a:lnTo>
                  <a:pt x="145" y="61"/>
                </a:lnTo>
                <a:lnTo>
                  <a:pt x="152" y="64"/>
                </a:lnTo>
                <a:lnTo>
                  <a:pt x="158" y="66"/>
                </a:lnTo>
                <a:lnTo>
                  <a:pt x="166" y="67"/>
                </a:lnTo>
                <a:lnTo>
                  <a:pt x="174" y="67"/>
                </a:lnTo>
                <a:lnTo>
                  <a:pt x="184" y="96"/>
                </a:lnTo>
                <a:lnTo>
                  <a:pt x="191" y="123"/>
                </a:lnTo>
                <a:lnTo>
                  <a:pt x="195" y="137"/>
                </a:lnTo>
                <a:lnTo>
                  <a:pt x="198" y="151"/>
                </a:lnTo>
                <a:lnTo>
                  <a:pt x="199" y="165"/>
                </a:lnTo>
                <a:lnTo>
                  <a:pt x="200" y="178"/>
                </a:lnTo>
                <a:lnTo>
                  <a:pt x="200" y="185"/>
                </a:lnTo>
                <a:lnTo>
                  <a:pt x="199" y="192"/>
                </a:lnTo>
                <a:lnTo>
                  <a:pt x="198" y="197"/>
                </a:lnTo>
                <a:lnTo>
                  <a:pt x="196" y="202"/>
                </a:lnTo>
                <a:lnTo>
                  <a:pt x="195" y="207"/>
                </a:lnTo>
                <a:lnTo>
                  <a:pt x="192" y="211"/>
                </a:lnTo>
                <a:lnTo>
                  <a:pt x="189" y="214"/>
                </a:lnTo>
                <a:lnTo>
                  <a:pt x="186" y="216"/>
                </a:lnTo>
                <a:lnTo>
                  <a:pt x="179" y="220"/>
                </a:lnTo>
                <a:lnTo>
                  <a:pt x="173" y="222"/>
                </a:lnTo>
                <a:lnTo>
                  <a:pt x="164" y="224"/>
                </a:lnTo>
                <a:lnTo>
                  <a:pt x="156" y="224"/>
                </a:lnTo>
                <a:lnTo>
                  <a:pt x="140" y="224"/>
                </a:lnTo>
                <a:lnTo>
                  <a:pt x="124" y="226"/>
                </a:lnTo>
                <a:lnTo>
                  <a:pt x="118" y="229"/>
                </a:lnTo>
                <a:lnTo>
                  <a:pt x="112" y="232"/>
                </a:lnTo>
                <a:lnTo>
                  <a:pt x="111" y="235"/>
                </a:lnTo>
                <a:lnTo>
                  <a:pt x="109" y="238"/>
                </a:lnTo>
                <a:lnTo>
                  <a:pt x="108" y="242"/>
                </a:lnTo>
                <a:lnTo>
                  <a:pt x="107" y="246"/>
                </a:lnTo>
                <a:lnTo>
                  <a:pt x="98" y="245"/>
                </a:lnTo>
                <a:lnTo>
                  <a:pt x="90" y="243"/>
                </a:lnTo>
                <a:lnTo>
                  <a:pt x="85" y="240"/>
                </a:lnTo>
                <a:lnTo>
                  <a:pt x="80" y="235"/>
                </a:lnTo>
                <a:lnTo>
                  <a:pt x="77" y="230"/>
                </a:lnTo>
                <a:lnTo>
                  <a:pt x="75" y="223"/>
                </a:lnTo>
                <a:lnTo>
                  <a:pt x="73" y="216"/>
                </a:lnTo>
                <a:lnTo>
                  <a:pt x="72" y="209"/>
                </a:lnTo>
                <a:lnTo>
                  <a:pt x="72" y="192"/>
                </a:lnTo>
                <a:lnTo>
                  <a:pt x="72" y="176"/>
                </a:lnTo>
                <a:lnTo>
                  <a:pt x="71" y="168"/>
                </a:lnTo>
                <a:lnTo>
                  <a:pt x="71" y="161"/>
                </a:lnTo>
                <a:lnTo>
                  <a:pt x="69" y="154"/>
                </a:lnTo>
                <a:lnTo>
                  <a:pt x="67" y="148"/>
                </a:lnTo>
                <a:lnTo>
                  <a:pt x="64" y="142"/>
                </a:lnTo>
                <a:lnTo>
                  <a:pt x="61" y="137"/>
                </a:lnTo>
                <a:lnTo>
                  <a:pt x="56" y="134"/>
                </a:lnTo>
                <a:lnTo>
                  <a:pt x="51" y="130"/>
                </a:lnTo>
                <a:lnTo>
                  <a:pt x="40" y="125"/>
                </a:lnTo>
                <a:lnTo>
                  <a:pt x="29" y="120"/>
                </a:lnTo>
                <a:lnTo>
                  <a:pt x="18" y="115"/>
                </a:lnTo>
                <a:lnTo>
                  <a:pt x="9" y="110"/>
                </a:lnTo>
                <a:lnTo>
                  <a:pt x="6" y="106"/>
                </a:lnTo>
                <a:lnTo>
                  <a:pt x="3" y="103"/>
                </a:lnTo>
                <a:lnTo>
                  <a:pt x="1" y="98"/>
                </a:lnTo>
                <a:lnTo>
                  <a:pt x="0" y="93"/>
                </a:lnTo>
                <a:lnTo>
                  <a:pt x="1" y="87"/>
                </a:lnTo>
                <a:lnTo>
                  <a:pt x="3" y="83"/>
                </a:lnTo>
                <a:lnTo>
                  <a:pt x="5" y="78"/>
                </a:lnTo>
                <a:lnTo>
                  <a:pt x="7" y="73"/>
                </a:lnTo>
                <a:lnTo>
                  <a:pt x="10" y="68"/>
                </a:lnTo>
                <a:lnTo>
                  <a:pt x="12" y="62"/>
                </a:lnTo>
                <a:lnTo>
                  <a:pt x="13" y="56"/>
                </a:lnTo>
                <a:lnTo>
                  <a:pt x="13" y="4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5" name="Freeform 279"/>
          <p:cNvSpPr>
            <a:spLocks/>
          </p:cNvSpPr>
          <p:nvPr>
            <p:custDataLst>
              <p:tags r:id="rId206"/>
            </p:custDataLst>
          </p:nvPr>
        </p:nvSpPr>
        <p:spPr bwMode="auto">
          <a:xfrm>
            <a:off x="7527925" y="4047927"/>
            <a:ext cx="231775" cy="254000"/>
          </a:xfrm>
          <a:custGeom>
            <a:avLst/>
            <a:gdLst>
              <a:gd name="T0" fmla="*/ 2147483647 w 538"/>
              <a:gd name="T1" fmla="*/ 2147483647 h 487"/>
              <a:gd name="T2" fmla="*/ 2147483647 w 538"/>
              <a:gd name="T3" fmla="*/ 2147483647 h 487"/>
              <a:gd name="T4" fmla="*/ 2147483647 w 538"/>
              <a:gd name="T5" fmla="*/ 2147483647 h 487"/>
              <a:gd name="T6" fmla="*/ 2147483647 w 538"/>
              <a:gd name="T7" fmla="*/ 2147483647 h 487"/>
              <a:gd name="T8" fmla="*/ 2147483647 w 538"/>
              <a:gd name="T9" fmla="*/ 2147483647 h 487"/>
              <a:gd name="T10" fmla="*/ 2147483647 w 538"/>
              <a:gd name="T11" fmla="*/ 2147483647 h 487"/>
              <a:gd name="T12" fmla="*/ 2147483647 w 538"/>
              <a:gd name="T13" fmla="*/ 2147483647 h 487"/>
              <a:gd name="T14" fmla="*/ 2147483647 w 538"/>
              <a:gd name="T15" fmla="*/ 2147483647 h 487"/>
              <a:gd name="T16" fmla="*/ 2147483647 w 538"/>
              <a:gd name="T17" fmla="*/ 2147483647 h 487"/>
              <a:gd name="T18" fmla="*/ 2147483647 w 538"/>
              <a:gd name="T19" fmla="*/ 2147483647 h 487"/>
              <a:gd name="T20" fmla="*/ 2147483647 w 538"/>
              <a:gd name="T21" fmla="*/ 2147483647 h 487"/>
              <a:gd name="T22" fmla="*/ 2147483647 w 538"/>
              <a:gd name="T23" fmla="*/ 2147483647 h 487"/>
              <a:gd name="T24" fmla="*/ 2147483647 w 538"/>
              <a:gd name="T25" fmla="*/ 2147483647 h 487"/>
              <a:gd name="T26" fmla="*/ 2147483647 w 538"/>
              <a:gd name="T27" fmla="*/ 2147483647 h 487"/>
              <a:gd name="T28" fmla="*/ 2147483647 w 538"/>
              <a:gd name="T29" fmla="*/ 2147483647 h 487"/>
              <a:gd name="T30" fmla="*/ 2147483647 w 538"/>
              <a:gd name="T31" fmla="*/ 2147483647 h 487"/>
              <a:gd name="T32" fmla="*/ 2147483647 w 538"/>
              <a:gd name="T33" fmla="*/ 2147483647 h 487"/>
              <a:gd name="T34" fmla="*/ 2147483647 w 538"/>
              <a:gd name="T35" fmla="*/ 2147483647 h 487"/>
              <a:gd name="T36" fmla="*/ 2147483647 w 538"/>
              <a:gd name="T37" fmla="*/ 2147483647 h 487"/>
              <a:gd name="T38" fmla="*/ 2147483647 w 538"/>
              <a:gd name="T39" fmla="*/ 2147483647 h 487"/>
              <a:gd name="T40" fmla="*/ 2147483647 w 538"/>
              <a:gd name="T41" fmla="*/ 2147483647 h 487"/>
              <a:gd name="T42" fmla="*/ 2147483647 w 538"/>
              <a:gd name="T43" fmla="*/ 2147483647 h 487"/>
              <a:gd name="T44" fmla="*/ 2147483647 w 538"/>
              <a:gd name="T45" fmla="*/ 2147483647 h 487"/>
              <a:gd name="T46" fmla="*/ 2147483647 w 538"/>
              <a:gd name="T47" fmla="*/ 2147483647 h 487"/>
              <a:gd name="T48" fmla="*/ 2147483647 w 538"/>
              <a:gd name="T49" fmla="*/ 2147483647 h 487"/>
              <a:gd name="T50" fmla="*/ 2147483647 w 538"/>
              <a:gd name="T51" fmla="*/ 2147483647 h 487"/>
              <a:gd name="T52" fmla="*/ 2147483647 w 538"/>
              <a:gd name="T53" fmla="*/ 2147483647 h 487"/>
              <a:gd name="T54" fmla="*/ 2147483647 w 538"/>
              <a:gd name="T55" fmla="*/ 2147483647 h 487"/>
              <a:gd name="T56" fmla="*/ 2147483647 w 538"/>
              <a:gd name="T57" fmla="*/ 2147483647 h 487"/>
              <a:gd name="T58" fmla="*/ 2147483647 w 538"/>
              <a:gd name="T59" fmla="*/ 2147483647 h 487"/>
              <a:gd name="T60" fmla="*/ 2147483647 w 538"/>
              <a:gd name="T61" fmla="*/ 2147483647 h 487"/>
              <a:gd name="T62" fmla="*/ 2147483647 w 538"/>
              <a:gd name="T63" fmla="*/ 2147483647 h 487"/>
              <a:gd name="T64" fmla="*/ 2147483647 w 538"/>
              <a:gd name="T65" fmla="*/ 2147483647 h 487"/>
              <a:gd name="T66" fmla="*/ 2147483647 w 538"/>
              <a:gd name="T67" fmla="*/ 2147483647 h 487"/>
              <a:gd name="T68" fmla="*/ 2147483647 w 538"/>
              <a:gd name="T69" fmla="*/ 2147483647 h 487"/>
              <a:gd name="T70" fmla="*/ 2147483647 w 538"/>
              <a:gd name="T71" fmla="*/ 2147483647 h 487"/>
              <a:gd name="T72" fmla="*/ 2147483647 w 538"/>
              <a:gd name="T73" fmla="*/ 2147483647 h 487"/>
              <a:gd name="T74" fmla="*/ 2147483647 w 538"/>
              <a:gd name="T75" fmla="*/ 2147483647 h 487"/>
              <a:gd name="T76" fmla="*/ 2147483647 w 538"/>
              <a:gd name="T77" fmla="*/ 2147483647 h 487"/>
              <a:gd name="T78" fmla="*/ 2147483647 w 538"/>
              <a:gd name="T79" fmla="*/ 2147483647 h 487"/>
              <a:gd name="T80" fmla="*/ 2147483647 w 538"/>
              <a:gd name="T81" fmla="*/ 2147483647 h 487"/>
              <a:gd name="T82" fmla="*/ 2147483647 w 538"/>
              <a:gd name="T83" fmla="*/ 2147483647 h 487"/>
              <a:gd name="T84" fmla="*/ 2147483647 w 538"/>
              <a:gd name="T85" fmla="*/ 2147483647 h 487"/>
              <a:gd name="T86" fmla="*/ 2147483647 w 538"/>
              <a:gd name="T87" fmla="*/ 0 h 4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38" h="487">
                <a:moveTo>
                  <a:pt x="20" y="0"/>
                </a:moveTo>
                <a:lnTo>
                  <a:pt x="58" y="10"/>
                </a:lnTo>
                <a:lnTo>
                  <a:pt x="91" y="21"/>
                </a:lnTo>
                <a:lnTo>
                  <a:pt x="119" y="30"/>
                </a:lnTo>
                <a:lnTo>
                  <a:pt x="142" y="38"/>
                </a:lnTo>
                <a:lnTo>
                  <a:pt x="160" y="47"/>
                </a:lnTo>
                <a:lnTo>
                  <a:pt x="177" y="55"/>
                </a:lnTo>
                <a:lnTo>
                  <a:pt x="190" y="62"/>
                </a:lnTo>
                <a:lnTo>
                  <a:pt x="202" y="70"/>
                </a:lnTo>
                <a:lnTo>
                  <a:pt x="222" y="86"/>
                </a:lnTo>
                <a:lnTo>
                  <a:pt x="242" y="102"/>
                </a:lnTo>
                <a:lnTo>
                  <a:pt x="253" y="110"/>
                </a:lnTo>
                <a:lnTo>
                  <a:pt x="266" y="118"/>
                </a:lnTo>
                <a:lnTo>
                  <a:pt x="281" y="127"/>
                </a:lnTo>
                <a:lnTo>
                  <a:pt x="300" y="136"/>
                </a:lnTo>
                <a:lnTo>
                  <a:pt x="297" y="152"/>
                </a:lnTo>
                <a:lnTo>
                  <a:pt x="297" y="158"/>
                </a:lnTo>
                <a:lnTo>
                  <a:pt x="299" y="161"/>
                </a:lnTo>
                <a:lnTo>
                  <a:pt x="300" y="167"/>
                </a:lnTo>
                <a:lnTo>
                  <a:pt x="314" y="178"/>
                </a:lnTo>
                <a:lnTo>
                  <a:pt x="347" y="205"/>
                </a:lnTo>
                <a:lnTo>
                  <a:pt x="381" y="231"/>
                </a:lnTo>
                <a:lnTo>
                  <a:pt x="399" y="247"/>
                </a:lnTo>
                <a:lnTo>
                  <a:pt x="393" y="248"/>
                </a:lnTo>
                <a:lnTo>
                  <a:pt x="386" y="250"/>
                </a:lnTo>
                <a:lnTo>
                  <a:pt x="382" y="250"/>
                </a:lnTo>
                <a:lnTo>
                  <a:pt x="379" y="250"/>
                </a:lnTo>
                <a:lnTo>
                  <a:pt x="376" y="249"/>
                </a:lnTo>
                <a:lnTo>
                  <a:pt x="372" y="247"/>
                </a:lnTo>
                <a:lnTo>
                  <a:pt x="372" y="256"/>
                </a:lnTo>
                <a:lnTo>
                  <a:pt x="372" y="265"/>
                </a:lnTo>
                <a:lnTo>
                  <a:pt x="372" y="272"/>
                </a:lnTo>
                <a:lnTo>
                  <a:pt x="372" y="278"/>
                </a:lnTo>
                <a:lnTo>
                  <a:pt x="373" y="285"/>
                </a:lnTo>
                <a:lnTo>
                  <a:pt x="375" y="292"/>
                </a:lnTo>
                <a:lnTo>
                  <a:pt x="377" y="301"/>
                </a:lnTo>
                <a:lnTo>
                  <a:pt x="380" y="309"/>
                </a:lnTo>
                <a:lnTo>
                  <a:pt x="384" y="317"/>
                </a:lnTo>
                <a:lnTo>
                  <a:pt x="389" y="325"/>
                </a:lnTo>
                <a:lnTo>
                  <a:pt x="394" y="333"/>
                </a:lnTo>
                <a:lnTo>
                  <a:pt x="401" y="341"/>
                </a:lnTo>
                <a:lnTo>
                  <a:pt x="407" y="348"/>
                </a:lnTo>
                <a:lnTo>
                  <a:pt x="414" y="355"/>
                </a:lnTo>
                <a:lnTo>
                  <a:pt x="421" y="361"/>
                </a:lnTo>
                <a:lnTo>
                  <a:pt x="428" y="366"/>
                </a:lnTo>
                <a:lnTo>
                  <a:pt x="436" y="371"/>
                </a:lnTo>
                <a:lnTo>
                  <a:pt x="444" y="374"/>
                </a:lnTo>
                <a:lnTo>
                  <a:pt x="451" y="376"/>
                </a:lnTo>
                <a:lnTo>
                  <a:pt x="459" y="376"/>
                </a:lnTo>
                <a:lnTo>
                  <a:pt x="459" y="384"/>
                </a:lnTo>
                <a:lnTo>
                  <a:pt x="461" y="390"/>
                </a:lnTo>
                <a:lnTo>
                  <a:pt x="465" y="396"/>
                </a:lnTo>
                <a:lnTo>
                  <a:pt x="468" y="401"/>
                </a:lnTo>
                <a:lnTo>
                  <a:pt x="472" y="406"/>
                </a:lnTo>
                <a:lnTo>
                  <a:pt x="478" y="411"/>
                </a:lnTo>
                <a:lnTo>
                  <a:pt x="483" y="414"/>
                </a:lnTo>
                <a:lnTo>
                  <a:pt x="489" y="417"/>
                </a:lnTo>
                <a:lnTo>
                  <a:pt x="500" y="423"/>
                </a:lnTo>
                <a:lnTo>
                  <a:pt x="510" y="429"/>
                </a:lnTo>
                <a:lnTo>
                  <a:pt x="513" y="432"/>
                </a:lnTo>
                <a:lnTo>
                  <a:pt x="516" y="436"/>
                </a:lnTo>
                <a:lnTo>
                  <a:pt x="518" y="440"/>
                </a:lnTo>
                <a:lnTo>
                  <a:pt x="518" y="444"/>
                </a:lnTo>
                <a:lnTo>
                  <a:pt x="519" y="446"/>
                </a:lnTo>
                <a:lnTo>
                  <a:pt x="522" y="448"/>
                </a:lnTo>
                <a:lnTo>
                  <a:pt x="525" y="450"/>
                </a:lnTo>
                <a:lnTo>
                  <a:pt x="528" y="452"/>
                </a:lnTo>
                <a:lnTo>
                  <a:pt x="536" y="455"/>
                </a:lnTo>
                <a:lnTo>
                  <a:pt x="538" y="456"/>
                </a:lnTo>
                <a:lnTo>
                  <a:pt x="538" y="461"/>
                </a:lnTo>
                <a:lnTo>
                  <a:pt x="536" y="467"/>
                </a:lnTo>
                <a:lnTo>
                  <a:pt x="534" y="472"/>
                </a:lnTo>
                <a:lnTo>
                  <a:pt x="529" y="477"/>
                </a:lnTo>
                <a:lnTo>
                  <a:pt x="525" y="481"/>
                </a:lnTo>
                <a:lnTo>
                  <a:pt x="519" y="484"/>
                </a:lnTo>
                <a:lnTo>
                  <a:pt x="513" y="487"/>
                </a:lnTo>
                <a:lnTo>
                  <a:pt x="505" y="487"/>
                </a:lnTo>
                <a:lnTo>
                  <a:pt x="490" y="487"/>
                </a:lnTo>
                <a:lnTo>
                  <a:pt x="474" y="485"/>
                </a:lnTo>
                <a:lnTo>
                  <a:pt x="461" y="483"/>
                </a:lnTo>
                <a:lnTo>
                  <a:pt x="448" y="480"/>
                </a:lnTo>
                <a:lnTo>
                  <a:pt x="436" y="476"/>
                </a:lnTo>
                <a:lnTo>
                  <a:pt x="425" y="471"/>
                </a:lnTo>
                <a:lnTo>
                  <a:pt x="414" y="466"/>
                </a:lnTo>
                <a:lnTo>
                  <a:pt x="404" y="459"/>
                </a:lnTo>
                <a:lnTo>
                  <a:pt x="395" y="453"/>
                </a:lnTo>
                <a:lnTo>
                  <a:pt x="386" y="446"/>
                </a:lnTo>
                <a:lnTo>
                  <a:pt x="378" y="438"/>
                </a:lnTo>
                <a:lnTo>
                  <a:pt x="369" y="431"/>
                </a:lnTo>
                <a:lnTo>
                  <a:pt x="355" y="415"/>
                </a:lnTo>
                <a:lnTo>
                  <a:pt x="341" y="398"/>
                </a:lnTo>
                <a:lnTo>
                  <a:pt x="326" y="381"/>
                </a:lnTo>
                <a:lnTo>
                  <a:pt x="312" y="365"/>
                </a:lnTo>
                <a:lnTo>
                  <a:pt x="298" y="350"/>
                </a:lnTo>
                <a:lnTo>
                  <a:pt x="282" y="336"/>
                </a:lnTo>
                <a:lnTo>
                  <a:pt x="274" y="330"/>
                </a:lnTo>
                <a:lnTo>
                  <a:pt x="265" y="325"/>
                </a:lnTo>
                <a:lnTo>
                  <a:pt x="256" y="320"/>
                </a:lnTo>
                <a:lnTo>
                  <a:pt x="246" y="316"/>
                </a:lnTo>
                <a:lnTo>
                  <a:pt x="235" y="313"/>
                </a:lnTo>
                <a:lnTo>
                  <a:pt x="224" y="311"/>
                </a:lnTo>
                <a:lnTo>
                  <a:pt x="212" y="309"/>
                </a:lnTo>
                <a:lnTo>
                  <a:pt x="200" y="309"/>
                </a:lnTo>
                <a:lnTo>
                  <a:pt x="189" y="309"/>
                </a:lnTo>
                <a:lnTo>
                  <a:pt x="180" y="310"/>
                </a:lnTo>
                <a:lnTo>
                  <a:pt x="171" y="311"/>
                </a:lnTo>
                <a:lnTo>
                  <a:pt x="165" y="313"/>
                </a:lnTo>
                <a:lnTo>
                  <a:pt x="153" y="317"/>
                </a:lnTo>
                <a:lnTo>
                  <a:pt x="144" y="322"/>
                </a:lnTo>
                <a:lnTo>
                  <a:pt x="130" y="334"/>
                </a:lnTo>
                <a:lnTo>
                  <a:pt x="113" y="345"/>
                </a:lnTo>
                <a:lnTo>
                  <a:pt x="126" y="352"/>
                </a:lnTo>
                <a:lnTo>
                  <a:pt x="134" y="358"/>
                </a:lnTo>
                <a:lnTo>
                  <a:pt x="136" y="361"/>
                </a:lnTo>
                <a:lnTo>
                  <a:pt x="138" y="363"/>
                </a:lnTo>
                <a:lnTo>
                  <a:pt x="140" y="366"/>
                </a:lnTo>
                <a:lnTo>
                  <a:pt x="140" y="370"/>
                </a:lnTo>
                <a:lnTo>
                  <a:pt x="136" y="380"/>
                </a:lnTo>
                <a:lnTo>
                  <a:pt x="130" y="394"/>
                </a:lnTo>
                <a:lnTo>
                  <a:pt x="124" y="401"/>
                </a:lnTo>
                <a:lnTo>
                  <a:pt x="120" y="407"/>
                </a:lnTo>
                <a:lnTo>
                  <a:pt x="117" y="412"/>
                </a:lnTo>
                <a:lnTo>
                  <a:pt x="113" y="414"/>
                </a:lnTo>
                <a:lnTo>
                  <a:pt x="93" y="395"/>
                </a:lnTo>
                <a:lnTo>
                  <a:pt x="70" y="399"/>
                </a:lnTo>
                <a:lnTo>
                  <a:pt x="47" y="403"/>
                </a:lnTo>
                <a:lnTo>
                  <a:pt x="28" y="406"/>
                </a:lnTo>
                <a:lnTo>
                  <a:pt x="20" y="407"/>
                </a:lnTo>
                <a:lnTo>
                  <a:pt x="20" y="259"/>
                </a:lnTo>
                <a:lnTo>
                  <a:pt x="0" y="234"/>
                </a:lnTo>
                <a:lnTo>
                  <a:pt x="20" y="222"/>
                </a:lnTo>
                <a:lnTo>
                  <a:pt x="2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6" name="Freeform 280"/>
          <p:cNvSpPr>
            <a:spLocks/>
          </p:cNvSpPr>
          <p:nvPr>
            <p:custDataLst>
              <p:tags r:id="rId207"/>
            </p:custDataLst>
          </p:nvPr>
        </p:nvSpPr>
        <p:spPr bwMode="auto">
          <a:xfrm>
            <a:off x="7720013" y="4032052"/>
            <a:ext cx="106362" cy="128587"/>
          </a:xfrm>
          <a:custGeom>
            <a:avLst/>
            <a:gdLst>
              <a:gd name="T0" fmla="*/ 2147483647 w 253"/>
              <a:gd name="T1" fmla="*/ 2147483647 h 246"/>
              <a:gd name="T2" fmla="*/ 2147483647 w 253"/>
              <a:gd name="T3" fmla="*/ 2147483647 h 246"/>
              <a:gd name="T4" fmla="*/ 2147483647 w 253"/>
              <a:gd name="T5" fmla="*/ 2147483647 h 246"/>
              <a:gd name="T6" fmla="*/ 2147483647 w 253"/>
              <a:gd name="T7" fmla="*/ 2147483647 h 246"/>
              <a:gd name="T8" fmla="*/ 2147483647 w 253"/>
              <a:gd name="T9" fmla="*/ 2147483647 h 246"/>
              <a:gd name="T10" fmla="*/ 2147483647 w 253"/>
              <a:gd name="T11" fmla="*/ 2147483647 h 246"/>
              <a:gd name="T12" fmla="*/ 2147483647 w 253"/>
              <a:gd name="T13" fmla="*/ 2147483647 h 246"/>
              <a:gd name="T14" fmla="*/ 2147483647 w 253"/>
              <a:gd name="T15" fmla="*/ 2147483647 h 246"/>
              <a:gd name="T16" fmla="*/ 2147483647 w 253"/>
              <a:gd name="T17" fmla="*/ 2147483647 h 246"/>
              <a:gd name="T18" fmla="*/ 2147483647 w 253"/>
              <a:gd name="T19" fmla="*/ 2147483647 h 246"/>
              <a:gd name="T20" fmla="*/ 2147483647 w 253"/>
              <a:gd name="T21" fmla="*/ 2147483647 h 246"/>
              <a:gd name="T22" fmla="*/ 2147483647 w 253"/>
              <a:gd name="T23" fmla="*/ 2147483647 h 246"/>
              <a:gd name="T24" fmla="*/ 2147483647 w 253"/>
              <a:gd name="T25" fmla="*/ 2147483647 h 246"/>
              <a:gd name="T26" fmla="*/ 2147483647 w 253"/>
              <a:gd name="T27" fmla="*/ 2147483647 h 246"/>
              <a:gd name="T28" fmla="*/ 2147483647 w 253"/>
              <a:gd name="T29" fmla="*/ 2147483647 h 246"/>
              <a:gd name="T30" fmla="*/ 2147483647 w 253"/>
              <a:gd name="T31" fmla="*/ 2147483647 h 246"/>
              <a:gd name="T32" fmla="*/ 2147483647 w 253"/>
              <a:gd name="T33" fmla="*/ 2147483647 h 246"/>
              <a:gd name="T34" fmla="*/ 2147483647 w 253"/>
              <a:gd name="T35" fmla="*/ 2147483647 h 246"/>
              <a:gd name="T36" fmla="*/ 2147483647 w 253"/>
              <a:gd name="T37" fmla="*/ 2147483647 h 246"/>
              <a:gd name="T38" fmla="*/ 2147483647 w 253"/>
              <a:gd name="T39" fmla="*/ 2147483647 h 246"/>
              <a:gd name="T40" fmla="*/ 2147483647 w 253"/>
              <a:gd name="T41" fmla="*/ 2147483647 h 246"/>
              <a:gd name="T42" fmla="*/ 2147483647 w 253"/>
              <a:gd name="T43" fmla="*/ 2147483647 h 246"/>
              <a:gd name="T44" fmla="*/ 2147483647 w 253"/>
              <a:gd name="T45" fmla="*/ 2147483647 h 246"/>
              <a:gd name="T46" fmla="*/ 2147483647 w 253"/>
              <a:gd name="T47" fmla="*/ 2147483647 h 246"/>
              <a:gd name="T48" fmla="*/ 2147483647 w 253"/>
              <a:gd name="T49" fmla="*/ 2147483647 h 246"/>
              <a:gd name="T50" fmla="*/ 2147483647 w 253"/>
              <a:gd name="T51" fmla="*/ 2147483647 h 246"/>
              <a:gd name="T52" fmla="*/ 2147483647 w 253"/>
              <a:gd name="T53" fmla="*/ 2147483647 h 246"/>
              <a:gd name="T54" fmla="*/ 2147483647 w 253"/>
              <a:gd name="T55" fmla="*/ 2147483647 h 246"/>
              <a:gd name="T56" fmla="*/ 2147483647 w 253"/>
              <a:gd name="T57" fmla="*/ 2147483647 h 246"/>
              <a:gd name="T58" fmla="*/ 2147483647 w 253"/>
              <a:gd name="T59" fmla="*/ 2147483647 h 246"/>
              <a:gd name="T60" fmla="*/ 2147483647 w 253"/>
              <a:gd name="T61" fmla="*/ 2147483647 h 246"/>
              <a:gd name="T62" fmla="*/ 2147483647 w 253"/>
              <a:gd name="T63" fmla="*/ 2147483647 h 246"/>
              <a:gd name="T64" fmla="*/ 2147483647 w 253"/>
              <a:gd name="T65" fmla="*/ 2147483647 h 246"/>
              <a:gd name="T66" fmla="*/ 2147483647 w 253"/>
              <a:gd name="T67" fmla="*/ 2147483647 h 246"/>
              <a:gd name="T68" fmla="*/ 2147483647 w 253"/>
              <a:gd name="T69" fmla="*/ 2147483647 h 246"/>
              <a:gd name="T70" fmla="*/ 2147483647 w 253"/>
              <a:gd name="T71" fmla="*/ 2147483647 h 246"/>
              <a:gd name="T72" fmla="*/ 2147483647 w 253"/>
              <a:gd name="T73" fmla="*/ 2147483647 h 246"/>
              <a:gd name="T74" fmla="*/ 2147483647 w 253"/>
              <a:gd name="T75" fmla="*/ 2147483647 h 246"/>
              <a:gd name="T76" fmla="*/ 2147483647 w 253"/>
              <a:gd name="T77" fmla="*/ 2147483647 h 246"/>
              <a:gd name="T78" fmla="*/ 2147483647 w 253"/>
              <a:gd name="T79" fmla="*/ 2147483647 h 246"/>
              <a:gd name="T80" fmla="*/ 2147483647 w 253"/>
              <a:gd name="T81" fmla="*/ 2147483647 h 246"/>
              <a:gd name="T82" fmla="*/ 2147483647 w 253"/>
              <a:gd name="T83" fmla="*/ 2147483647 h 246"/>
              <a:gd name="T84" fmla="*/ 2147483647 w 253"/>
              <a:gd name="T85" fmla="*/ 2147483647 h 246"/>
              <a:gd name="T86" fmla="*/ 2147483647 w 253"/>
              <a:gd name="T87" fmla="*/ 2147483647 h 246"/>
              <a:gd name="T88" fmla="*/ 2147483647 w 253"/>
              <a:gd name="T89" fmla="*/ 2147483647 h 246"/>
              <a:gd name="T90" fmla="*/ 2147483647 w 253"/>
              <a:gd name="T91" fmla="*/ 2147483647 h 246"/>
              <a:gd name="T92" fmla="*/ 2147483647 w 253"/>
              <a:gd name="T93" fmla="*/ 2147483647 h 246"/>
              <a:gd name="T94" fmla="*/ 2147483647 w 253"/>
              <a:gd name="T95" fmla="*/ 2147483647 h 246"/>
              <a:gd name="T96" fmla="*/ 2147483647 w 253"/>
              <a:gd name="T97" fmla="*/ 2147483647 h 246"/>
              <a:gd name="T98" fmla="*/ 2147483647 w 253"/>
              <a:gd name="T99" fmla="*/ 2147483647 h 246"/>
              <a:gd name="T100" fmla="*/ 2147483647 w 253"/>
              <a:gd name="T101" fmla="*/ 2147483647 h 246"/>
              <a:gd name="T102" fmla="*/ 2147483647 w 253"/>
              <a:gd name="T103" fmla="*/ 2147483647 h 246"/>
              <a:gd name="T104" fmla="*/ 2147483647 w 253"/>
              <a:gd name="T105" fmla="*/ 2147483647 h 246"/>
              <a:gd name="T106" fmla="*/ 2147483647 w 253"/>
              <a:gd name="T107" fmla="*/ 2147483647 h 246"/>
              <a:gd name="T108" fmla="*/ 2147483647 w 253"/>
              <a:gd name="T109" fmla="*/ 2147483647 h 246"/>
              <a:gd name="T110" fmla="*/ 2147483647 w 253"/>
              <a:gd name="T111" fmla="*/ 0 h 24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53" h="246">
                <a:moveTo>
                  <a:pt x="127" y="0"/>
                </a:moveTo>
                <a:lnTo>
                  <a:pt x="136" y="1"/>
                </a:lnTo>
                <a:lnTo>
                  <a:pt x="146" y="4"/>
                </a:lnTo>
                <a:lnTo>
                  <a:pt x="157" y="8"/>
                </a:lnTo>
                <a:lnTo>
                  <a:pt x="168" y="14"/>
                </a:lnTo>
                <a:lnTo>
                  <a:pt x="179" y="21"/>
                </a:lnTo>
                <a:lnTo>
                  <a:pt x="189" y="28"/>
                </a:lnTo>
                <a:lnTo>
                  <a:pt x="199" y="37"/>
                </a:lnTo>
                <a:lnTo>
                  <a:pt x="209" y="47"/>
                </a:lnTo>
                <a:lnTo>
                  <a:pt x="218" y="57"/>
                </a:lnTo>
                <a:lnTo>
                  <a:pt x="227" y="66"/>
                </a:lnTo>
                <a:lnTo>
                  <a:pt x="234" y="76"/>
                </a:lnTo>
                <a:lnTo>
                  <a:pt x="240" y="85"/>
                </a:lnTo>
                <a:lnTo>
                  <a:pt x="245" y="94"/>
                </a:lnTo>
                <a:lnTo>
                  <a:pt x="250" y="103"/>
                </a:lnTo>
                <a:lnTo>
                  <a:pt x="252" y="111"/>
                </a:lnTo>
                <a:lnTo>
                  <a:pt x="253" y="117"/>
                </a:lnTo>
                <a:lnTo>
                  <a:pt x="252" y="128"/>
                </a:lnTo>
                <a:lnTo>
                  <a:pt x="248" y="140"/>
                </a:lnTo>
                <a:lnTo>
                  <a:pt x="243" y="151"/>
                </a:lnTo>
                <a:lnTo>
                  <a:pt x="236" y="163"/>
                </a:lnTo>
                <a:lnTo>
                  <a:pt x="229" y="174"/>
                </a:lnTo>
                <a:lnTo>
                  <a:pt x="219" y="185"/>
                </a:lnTo>
                <a:lnTo>
                  <a:pt x="209" y="195"/>
                </a:lnTo>
                <a:lnTo>
                  <a:pt x="197" y="204"/>
                </a:lnTo>
                <a:lnTo>
                  <a:pt x="184" y="214"/>
                </a:lnTo>
                <a:lnTo>
                  <a:pt x="171" y="222"/>
                </a:lnTo>
                <a:lnTo>
                  <a:pt x="157" y="229"/>
                </a:lnTo>
                <a:lnTo>
                  <a:pt x="143" y="235"/>
                </a:lnTo>
                <a:lnTo>
                  <a:pt x="129" y="240"/>
                </a:lnTo>
                <a:lnTo>
                  <a:pt x="115" y="243"/>
                </a:lnTo>
                <a:lnTo>
                  <a:pt x="100" y="245"/>
                </a:lnTo>
                <a:lnTo>
                  <a:pt x="86" y="246"/>
                </a:lnTo>
                <a:lnTo>
                  <a:pt x="74" y="245"/>
                </a:lnTo>
                <a:lnTo>
                  <a:pt x="64" y="243"/>
                </a:lnTo>
                <a:lnTo>
                  <a:pt x="53" y="240"/>
                </a:lnTo>
                <a:lnTo>
                  <a:pt x="43" y="237"/>
                </a:lnTo>
                <a:lnTo>
                  <a:pt x="33" y="234"/>
                </a:lnTo>
                <a:lnTo>
                  <a:pt x="22" y="231"/>
                </a:lnTo>
                <a:lnTo>
                  <a:pt x="11" y="229"/>
                </a:lnTo>
                <a:lnTo>
                  <a:pt x="0" y="228"/>
                </a:lnTo>
                <a:lnTo>
                  <a:pt x="3" y="219"/>
                </a:lnTo>
                <a:lnTo>
                  <a:pt x="6" y="212"/>
                </a:lnTo>
                <a:lnTo>
                  <a:pt x="10" y="205"/>
                </a:lnTo>
                <a:lnTo>
                  <a:pt x="16" y="200"/>
                </a:lnTo>
                <a:lnTo>
                  <a:pt x="22" y="196"/>
                </a:lnTo>
                <a:lnTo>
                  <a:pt x="29" y="193"/>
                </a:lnTo>
                <a:lnTo>
                  <a:pt x="37" y="191"/>
                </a:lnTo>
                <a:lnTo>
                  <a:pt x="46" y="191"/>
                </a:lnTo>
                <a:lnTo>
                  <a:pt x="50" y="197"/>
                </a:lnTo>
                <a:lnTo>
                  <a:pt x="53" y="209"/>
                </a:lnTo>
                <a:lnTo>
                  <a:pt x="60" y="207"/>
                </a:lnTo>
                <a:lnTo>
                  <a:pt x="65" y="204"/>
                </a:lnTo>
                <a:lnTo>
                  <a:pt x="68" y="201"/>
                </a:lnTo>
                <a:lnTo>
                  <a:pt x="72" y="198"/>
                </a:lnTo>
                <a:lnTo>
                  <a:pt x="75" y="190"/>
                </a:lnTo>
                <a:lnTo>
                  <a:pt x="79" y="179"/>
                </a:lnTo>
                <a:lnTo>
                  <a:pt x="84" y="180"/>
                </a:lnTo>
                <a:lnTo>
                  <a:pt x="88" y="181"/>
                </a:lnTo>
                <a:lnTo>
                  <a:pt x="91" y="181"/>
                </a:lnTo>
                <a:lnTo>
                  <a:pt x="95" y="181"/>
                </a:lnTo>
                <a:lnTo>
                  <a:pt x="98" y="179"/>
                </a:lnTo>
                <a:lnTo>
                  <a:pt x="99" y="179"/>
                </a:lnTo>
                <a:lnTo>
                  <a:pt x="106" y="178"/>
                </a:lnTo>
                <a:lnTo>
                  <a:pt x="112" y="177"/>
                </a:lnTo>
                <a:lnTo>
                  <a:pt x="120" y="174"/>
                </a:lnTo>
                <a:lnTo>
                  <a:pt x="130" y="171"/>
                </a:lnTo>
                <a:lnTo>
                  <a:pt x="149" y="164"/>
                </a:lnTo>
                <a:lnTo>
                  <a:pt x="169" y="153"/>
                </a:lnTo>
                <a:lnTo>
                  <a:pt x="179" y="147"/>
                </a:lnTo>
                <a:lnTo>
                  <a:pt x="188" y="141"/>
                </a:lnTo>
                <a:lnTo>
                  <a:pt x="197" y="135"/>
                </a:lnTo>
                <a:lnTo>
                  <a:pt x="205" y="129"/>
                </a:lnTo>
                <a:lnTo>
                  <a:pt x="210" y="123"/>
                </a:lnTo>
                <a:lnTo>
                  <a:pt x="216" y="117"/>
                </a:lnTo>
                <a:lnTo>
                  <a:pt x="218" y="111"/>
                </a:lnTo>
                <a:lnTo>
                  <a:pt x="219" y="105"/>
                </a:lnTo>
                <a:lnTo>
                  <a:pt x="219" y="98"/>
                </a:lnTo>
                <a:lnTo>
                  <a:pt x="217" y="92"/>
                </a:lnTo>
                <a:lnTo>
                  <a:pt x="214" y="88"/>
                </a:lnTo>
                <a:lnTo>
                  <a:pt x="212" y="84"/>
                </a:lnTo>
                <a:lnTo>
                  <a:pt x="210" y="80"/>
                </a:lnTo>
                <a:lnTo>
                  <a:pt x="208" y="76"/>
                </a:lnTo>
                <a:lnTo>
                  <a:pt x="207" y="72"/>
                </a:lnTo>
                <a:lnTo>
                  <a:pt x="206" y="68"/>
                </a:lnTo>
                <a:lnTo>
                  <a:pt x="201" y="67"/>
                </a:lnTo>
                <a:lnTo>
                  <a:pt x="196" y="67"/>
                </a:lnTo>
                <a:lnTo>
                  <a:pt x="191" y="65"/>
                </a:lnTo>
                <a:lnTo>
                  <a:pt x="188" y="63"/>
                </a:lnTo>
                <a:lnTo>
                  <a:pt x="184" y="61"/>
                </a:lnTo>
                <a:lnTo>
                  <a:pt x="182" y="57"/>
                </a:lnTo>
                <a:lnTo>
                  <a:pt x="180" y="54"/>
                </a:lnTo>
                <a:lnTo>
                  <a:pt x="179" y="49"/>
                </a:lnTo>
                <a:lnTo>
                  <a:pt x="140" y="49"/>
                </a:lnTo>
                <a:lnTo>
                  <a:pt x="138" y="47"/>
                </a:lnTo>
                <a:lnTo>
                  <a:pt x="136" y="44"/>
                </a:lnTo>
                <a:lnTo>
                  <a:pt x="136" y="39"/>
                </a:lnTo>
                <a:lnTo>
                  <a:pt x="136" y="36"/>
                </a:lnTo>
                <a:lnTo>
                  <a:pt x="139" y="27"/>
                </a:lnTo>
                <a:lnTo>
                  <a:pt x="140" y="18"/>
                </a:lnTo>
                <a:lnTo>
                  <a:pt x="124" y="14"/>
                </a:lnTo>
                <a:lnTo>
                  <a:pt x="110" y="11"/>
                </a:lnTo>
                <a:lnTo>
                  <a:pt x="104" y="11"/>
                </a:lnTo>
                <a:lnTo>
                  <a:pt x="97" y="12"/>
                </a:lnTo>
                <a:lnTo>
                  <a:pt x="91" y="15"/>
                </a:lnTo>
                <a:lnTo>
                  <a:pt x="86" y="18"/>
                </a:lnTo>
                <a:lnTo>
                  <a:pt x="96" y="10"/>
                </a:lnTo>
                <a:lnTo>
                  <a:pt x="104" y="5"/>
                </a:lnTo>
                <a:lnTo>
                  <a:pt x="108" y="3"/>
                </a:lnTo>
                <a:lnTo>
                  <a:pt x="113" y="1"/>
                </a:lnTo>
                <a:lnTo>
                  <a:pt x="119" y="0"/>
                </a:lnTo>
                <a:lnTo>
                  <a:pt x="127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7" name="Freeform 281"/>
          <p:cNvSpPr>
            <a:spLocks/>
          </p:cNvSpPr>
          <p:nvPr>
            <p:custDataLst>
              <p:tags r:id="rId208"/>
            </p:custDataLst>
          </p:nvPr>
        </p:nvSpPr>
        <p:spPr bwMode="auto">
          <a:xfrm>
            <a:off x="5995988" y="3665339"/>
            <a:ext cx="63500" cy="119063"/>
          </a:xfrm>
          <a:custGeom>
            <a:avLst/>
            <a:gdLst>
              <a:gd name="T0" fmla="*/ 2147483647 w 141"/>
              <a:gd name="T1" fmla="*/ 2147483647 h 228"/>
              <a:gd name="T2" fmla="*/ 2147483647 w 141"/>
              <a:gd name="T3" fmla="*/ 2147483647 h 228"/>
              <a:gd name="T4" fmla="*/ 2147483647 w 141"/>
              <a:gd name="T5" fmla="*/ 2147483647 h 228"/>
              <a:gd name="T6" fmla="*/ 2147483647 w 141"/>
              <a:gd name="T7" fmla="*/ 2147483647 h 228"/>
              <a:gd name="T8" fmla="*/ 2147483647 w 141"/>
              <a:gd name="T9" fmla="*/ 2147483647 h 228"/>
              <a:gd name="T10" fmla="*/ 2147483647 w 141"/>
              <a:gd name="T11" fmla="*/ 2147483647 h 228"/>
              <a:gd name="T12" fmla="*/ 2147483647 w 141"/>
              <a:gd name="T13" fmla="*/ 2147483647 h 228"/>
              <a:gd name="T14" fmla="*/ 2147483647 w 141"/>
              <a:gd name="T15" fmla="*/ 2147483647 h 228"/>
              <a:gd name="T16" fmla="*/ 0 w 141"/>
              <a:gd name="T17" fmla="*/ 2147483647 h 228"/>
              <a:gd name="T18" fmla="*/ 2147483647 w 141"/>
              <a:gd name="T19" fmla="*/ 2147483647 h 228"/>
              <a:gd name="T20" fmla="*/ 2147483647 w 141"/>
              <a:gd name="T21" fmla="*/ 2147483647 h 228"/>
              <a:gd name="T22" fmla="*/ 2147483647 w 141"/>
              <a:gd name="T23" fmla="*/ 2147483647 h 228"/>
              <a:gd name="T24" fmla="*/ 2147483647 w 141"/>
              <a:gd name="T25" fmla="*/ 2147483647 h 228"/>
              <a:gd name="T26" fmla="*/ 2147483647 w 141"/>
              <a:gd name="T27" fmla="*/ 2147483647 h 228"/>
              <a:gd name="T28" fmla="*/ 2147483647 w 141"/>
              <a:gd name="T29" fmla="*/ 0 h 228"/>
              <a:gd name="T30" fmla="*/ 2147483647 w 141"/>
              <a:gd name="T31" fmla="*/ 2147483647 h 228"/>
              <a:gd name="T32" fmla="*/ 2147483647 w 141"/>
              <a:gd name="T33" fmla="*/ 2147483647 h 228"/>
              <a:gd name="T34" fmla="*/ 2147483647 w 141"/>
              <a:gd name="T35" fmla="*/ 2147483647 h 228"/>
              <a:gd name="T36" fmla="*/ 2147483647 w 141"/>
              <a:gd name="T37" fmla="*/ 2147483647 h 228"/>
              <a:gd name="T38" fmla="*/ 2147483647 w 141"/>
              <a:gd name="T39" fmla="*/ 2147483647 h 228"/>
              <a:gd name="T40" fmla="*/ 2147483647 w 141"/>
              <a:gd name="T41" fmla="*/ 2147483647 h 228"/>
              <a:gd name="T42" fmla="*/ 2147483647 w 141"/>
              <a:gd name="T43" fmla="*/ 2147483647 h 228"/>
              <a:gd name="T44" fmla="*/ 2147483647 w 141"/>
              <a:gd name="T45" fmla="*/ 2147483647 h 228"/>
              <a:gd name="T46" fmla="*/ 2147483647 w 141"/>
              <a:gd name="T47" fmla="*/ 2147483647 h 228"/>
              <a:gd name="T48" fmla="*/ 2147483647 w 141"/>
              <a:gd name="T49" fmla="*/ 2147483647 h 228"/>
              <a:gd name="T50" fmla="*/ 2147483647 w 141"/>
              <a:gd name="T51" fmla="*/ 2147483647 h 228"/>
              <a:gd name="T52" fmla="*/ 2147483647 w 141"/>
              <a:gd name="T53" fmla="*/ 2147483647 h 228"/>
              <a:gd name="T54" fmla="*/ 2147483647 w 141"/>
              <a:gd name="T55" fmla="*/ 2147483647 h 228"/>
              <a:gd name="T56" fmla="*/ 2147483647 w 141"/>
              <a:gd name="T57" fmla="*/ 2147483647 h 228"/>
              <a:gd name="T58" fmla="*/ 2147483647 w 141"/>
              <a:gd name="T59" fmla="*/ 2147483647 h 228"/>
              <a:gd name="T60" fmla="*/ 2147483647 w 141"/>
              <a:gd name="T61" fmla="*/ 2147483647 h 228"/>
              <a:gd name="T62" fmla="*/ 2147483647 w 141"/>
              <a:gd name="T63" fmla="*/ 2147483647 h 228"/>
              <a:gd name="T64" fmla="*/ 2147483647 w 141"/>
              <a:gd name="T65" fmla="*/ 2147483647 h 228"/>
              <a:gd name="T66" fmla="*/ 2147483647 w 141"/>
              <a:gd name="T67" fmla="*/ 2147483647 h 228"/>
              <a:gd name="T68" fmla="*/ 2147483647 w 141"/>
              <a:gd name="T69" fmla="*/ 2147483647 h 228"/>
              <a:gd name="T70" fmla="*/ 2147483647 w 141"/>
              <a:gd name="T71" fmla="*/ 2147483647 h 228"/>
              <a:gd name="T72" fmla="*/ 2147483647 w 141"/>
              <a:gd name="T73" fmla="*/ 2147483647 h 228"/>
              <a:gd name="T74" fmla="*/ 2147483647 w 141"/>
              <a:gd name="T75" fmla="*/ 2147483647 h 228"/>
              <a:gd name="T76" fmla="*/ 2147483647 w 141"/>
              <a:gd name="T77" fmla="*/ 2147483647 h 228"/>
              <a:gd name="T78" fmla="*/ 2147483647 w 141"/>
              <a:gd name="T79" fmla="*/ 2147483647 h 228"/>
              <a:gd name="T80" fmla="*/ 2147483647 w 141"/>
              <a:gd name="T81" fmla="*/ 2147483647 h 2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228">
                <a:moveTo>
                  <a:pt x="41" y="228"/>
                </a:moveTo>
                <a:lnTo>
                  <a:pt x="36" y="220"/>
                </a:lnTo>
                <a:lnTo>
                  <a:pt x="29" y="208"/>
                </a:lnTo>
                <a:lnTo>
                  <a:pt x="22" y="194"/>
                </a:lnTo>
                <a:lnTo>
                  <a:pt x="16" y="178"/>
                </a:lnTo>
                <a:lnTo>
                  <a:pt x="10" y="163"/>
                </a:lnTo>
                <a:lnTo>
                  <a:pt x="5" y="148"/>
                </a:lnTo>
                <a:lnTo>
                  <a:pt x="2" y="135"/>
                </a:lnTo>
                <a:lnTo>
                  <a:pt x="0" y="123"/>
                </a:lnTo>
                <a:lnTo>
                  <a:pt x="2" y="104"/>
                </a:lnTo>
                <a:lnTo>
                  <a:pt x="4" y="87"/>
                </a:lnTo>
                <a:lnTo>
                  <a:pt x="6" y="70"/>
                </a:lnTo>
                <a:lnTo>
                  <a:pt x="9" y="55"/>
                </a:lnTo>
                <a:lnTo>
                  <a:pt x="18" y="28"/>
                </a:lnTo>
                <a:lnTo>
                  <a:pt x="28" y="0"/>
                </a:lnTo>
                <a:lnTo>
                  <a:pt x="45" y="16"/>
                </a:lnTo>
                <a:lnTo>
                  <a:pt x="62" y="28"/>
                </a:lnTo>
                <a:lnTo>
                  <a:pt x="76" y="37"/>
                </a:lnTo>
                <a:lnTo>
                  <a:pt x="89" y="48"/>
                </a:lnTo>
                <a:lnTo>
                  <a:pt x="95" y="55"/>
                </a:lnTo>
                <a:lnTo>
                  <a:pt x="101" y="63"/>
                </a:lnTo>
                <a:lnTo>
                  <a:pt x="107" y="74"/>
                </a:lnTo>
                <a:lnTo>
                  <a:pt x="114" y="86"/>
                </a:lnTo>
                <a:lnTo>
                  <a:pt x="120" y="100"/>
                </a:lnTo>
                <a:lnTo>
                  <a:pt x="127" y="117"/>
                </a:lnTo>
                <a:lnTo>
                  <a:pt x="133" y="138"/>
                </a:lnTo>
                <a:lnTo>
                  <a:pt x="141" y="161"/>
                </a:lnTo>
                <a:lnTo>
                  <a:pt x="140" y="169"/>
                </a:lnTo>
                <a:lnTo>
                  <a:pt x="138" y="177"/>
                </a:lnTo>
                <a:lnTo>
                  <a:pt x="135" y="186"/>
                </a:lnTo>
                <a:lnTo>
                  <a:pt x="131" y="192"/>
                </a:lnTo>
                <a:lnTo>
                  <a:pt x="127" y="199"/>
                </a:lnTo>
                <a:lnTo>
                  <a:pt x="121" y="204"/>
                </a:lnTo>
                <a:lnTo>
                  <a:pt x="115" y="209"/>
                </a:lnTo>
                <a:lnTo>
                  <a:pt x="108" y="213"/>
                </a:lnTo>
                <a:lnTo>
                  <a:pt x="100" y="217"/>
                </a:lnTo>
                <a:lnTo>
                  <a:pt x="93" y="220"/>
                </a:lnTo>
                <a:lnTo>
                  <a:pt x="85" y="223"/>
                </a:lnTo>
                <a:lnTo>
                  <a:pt x="76" y="225"/>
                </a:lnTo>
                <a:lnTo>
                  <a:pt x="59" y="227"/>
                </a:lnTo>
                <a:lnTo>
                  <a:pt x="41" y="22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58" name="Group 282"/>
          <p:cNvGrpSpPr>
            <a:grpSpLocks/>
          </p:cNvGrpSpPr>
          <p:nvPr>
            <p:custDataLst>
              <p:tags r:id="rId209"/>
            </p:custDataLst>
          </p:nvPr>
        </p:nvGrpSpPr>
        <p:grpSpPr bwMode="auto">
          <a:xfrm>
            <a:off x="6935788" y="3376414"/>
            <a:ext cx="233362" cy="439738"/>
            <a:chOff x="5062" y="2295"/>
            <a:chExt cx="177" cy="279"/>
          </a:xfrm>
        </p:grpSpPr>
        <p:sp>
          <p:nvSpPr>
            <p:cNvPr id="2505" name="Freeform 283"/>
            <p:cNvSpPr>
              <a:spLocks/>
            </p:cNvSpPr>
            <p:nvPr/>
          </p:nvSpPr>
          <p:spPr bwMode="auto">
            <a:xfrm>
              <a:off x="5154" y="2449"/>
              <a:ext cx="19" cy="37"/>
            </a:xfrm>
            <a:custGeom>
              <a:avLst/>
              <a:gdLst>
                <a:gd name="T0" fmla="*/ 0 w 60"/>
                <a:gd name="T1" fmla="*/ 1 h 110"/>
                <a:gd name="T2" fmla="*/ 0 w 60"/>
                <a:gd name="T3" fmla="*/ 1 h 110"/>
                <a:gd name="T4" fmla="*/ 1 w 60"/>
                <a:gd name="T5" fmla="*/ 1 h 110"/>
                <a:gd name="T6" fmla="*/ 1 w 60"/>
                <a:gd name="T7" fmla="*/ 1 h 110"/>
                <a:gd name="T8" fmla="*/ 1 w 60"/>
                <a:gd name="T9" fmla="*/ 1 h 110"/>
                <a:gd name="T10" fmla="*/ 1 w 60"/>
                <a:gd name="T11" fmla="*/ 1 h 110"/>
                <a:gd name="T12" fmla="*/ 1 w 60"/>
                <a:gd name="T13" fmla="*/ 1 h 110"/>
                <a:gd name="T14" fmla="*/ 1 w 60"/>
                <a:gd name="T15" fmla="*/ 1 h 110"/>
                <a:gd name="T16" fmla="*/ 1 w 60"/>
                <a:gd name="T17" fmla="*/ 1 h 110"/>
                <a:gd name="T18" fmla="*/ 1 w 60"/>
                <a:gd name="T19" fmla="*/ 1 h 110"/>
                <a:gd name="T20" fmla="*/ 1 w 60"/>
                <a:gd name="T21" fmla="*/ 1 h 110"/>
                <a:gd name="T22" fmla="*/ 1 w 60"/>
                <a:gd name="T23" fmla="*/ 0 h 110"/>
                <a:gd name="T24" fmla="*/ 1 w 60"/>
                <a:gd name="T25" fmla="*/ 0 h 110"/>
                <a:gd name="T26" fmla="*/ 1 w 60"/>
                <a:gd name="T27" fmla="*/ 0 h 110"/>
                <a:gd name="T28" fmla="*/ 1 w 60"/>
                <a:gd name="T29" fmla="*/ 0 h 110"/>
                <a:gd name="T30" fmla="*/ 0 w 60"/>
                <a:gd name="T31" fmla="*/ 0 h 110"/>
                <a:gd name="T32" fmla="*/ 0 w 60"/>
                <a:gd name="T33" fmla="*/ 0 h 110"/>
                <a:gd name="T34" fmla="*/ 0 w 60"/>
                <a:gd name="T35" fmla="*/ 0 h 110"/>
                <a:gd name="T36" fmla="*/ 0 w 60"/>
                <a:gd name="T37" fmla="*/ 0 h 110"/>
                <a:gd name="T38" fmla="*/ 0 w 60"/>
                <a:gd name="T39" fmla="*/ 0 h 110"/>
                <a:gd name="T40" fmla="*/ 0 w 60"/>
                <a:gd name="T41" fmla="*/ 0 h 110"/>
                <a:gd name="T42" fmla="*/ 0 w 60"/>
                <a:gd name="T43" fmla="*/ 0 h 110"/>
                <a:gd name="T44" fmla="*/ 0 w 60"/>
                <a:gd name="T45" fmla="*/ 0 h 110"/>
                <a:gd name="T46" fmla="*/ 0 w 60"/>
                <a:gd name="T47" fmla="*/ 1 h 110"/>
                <a:gd name="T48" fmla="*/ 0 w 60"/>
                <a:gd name="T49" fmla="*/ 1 h 110"/>
                <a:gd name="T50" fmla="*/ 0 w 60"/>
                <a:gd name="T51" fmla="*/ 1 h 110"/>
                <a:gd name="T52" fmla="*/ 0 w 60"/>
                <a:gd name="T53" fmla="*/ 1 h 110"/>
                <a:gd name="T54" fmla="*/ 0 w 60"/>
                <a:gd name="T55" fmla="*/ 1 h 110"/>
                <a:gd name="T56" fmla="*/ 0 w 60"/>
                <a:gd name="T57" fmla="*/ 1 h 110"/>
                <a:gd name="T58" fmla="*/ 0 w 60"/>
                <a:gd name="T59" fmla="*/ 1 h 110"/>
                <a:gd name="T60" fmla="*/ 0 w 60"/>
                <a:gd name="T61" fmla="*/ 1 h 110"/>
                <a:gd name="T62" fmla="*/ 0 w 60"/>
                <a:gd name="T63" fmla="*/ 1 h 110"/>
                <a:gd name="T64" fmla="*/ 0 w 60"/>
                <a:gd name="T65" fmla="*/ 1 h 110"/>
                <a:gd name="T66" fmla="*/ 0 w 60"/>
                <a:gd name="T67" fmla="*/ 1 h 110"/>
                <a:gd name="T68" fmla="*/ 0 w 60"/>
                <a:gd name="T69" fmla="*/ 1 h 110"/>
                <a:gd name="T70" fmla="*/ 0 w 60"/>
                <a:gd name="T71" fmla="*/ 1 h 110"/>
                <a:gd name="T72" fmla="*/ 0 w 60"/>
                <a:gd name="T73" fmla="*/ 1 h 1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" h="110">
                  <a:moveTo>
                    <a:pt x="39" y="110"/>
                  </a:moveTo>
                  <a:lnTo>
                    <a:pt x="42" y="109"/>
                  </a:lnTo>
                  <a:lnTo>
                    <a:pt x="46" y="106"/>
                  </a:lnTo>
                  <a:lnTo>
                    <a:pt x="49" y="101"/>
                  </a:lnTo>
                  <a:lnTo>
                    <a:pt x="52" y="96"/>
                  </a:lnTo>
                  <a:lnTo>
                    <a:pt x="54" y="90"/>
                  </a:lnTo>
                  <a:lnTo>
                    <a:pt x="57" y="84"/>
                  </a:lnTo>
                  <a:lnTo>
                    <a:pt x="59" y="78"/>
                  </a:lnTo>
                  <a:lnTo>
                    <a:pt x="60" y="73"/>
                  </a:lnTo>
                  <a:lnTo>
                    <a:pt x="59" y="60"/>
                  </a:lnTo>
                  <a:lnTo>
                    <a:pt x="58" y="48"/>
                  </a:lnTo>
                  <a:lnTo>
                    <a:pt x="57" y="38"/>
                  </a:lnTo>
                  <a:lnTo>
                    <a:pt x="54" y="29"/>
                  </a:lnTo>
                  <a:lnTo>
                    <a:pt x="51" y="21"/>
                  </a:lnTo>
                  <a:lnTo>
                    <a:pt x="48" y="13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35" y="3"/>
                  </a:lnTo>
                  <a:lnTo>
                    <a:pt x="30" y="8"/>
                  </a:lnTo>
                  <a:lnTo>
                    <a:pt x="27" y="13"/>
                  </a:lnTo>
                  <a:lnTo>
                    <a:pt x="24" y="18"/>
                  </a:lnTo>
                  <a:lnTo>
                    <a:pt x="18" y="29"/>
                  </a:lnTo>
                  <a:lnTo>
                    <a:pt x="15" y="40"/>
                  </a:lnTo>
                  <a:lnTo>
                    <a:pt x="10" y="51"/>
                  </a:lnTo>
                  <a:lnTo>
                    <a:pt x="7" y="62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2"/>
                  </a:lnTo>
                  <a:lnTo>
                    <a:pt x="0" y="73"/>
                  </a:lnTo>
                  <a:lnTo>
                    <a:pt x="1" y="78"/>
                  </a:lnTo>
                  <a:lnTo>
                    <a:pt x="3" y="84"/>
                  </a:lnTo>
                  <a:lnTo>
                    <a:pt x="7" y="90"/>
                  </a:lnTo>
                  <a:lnTo>
                    <a:pt x="12" y="96"/>
                  </a:lnTo>
                  <a:lnTo>
                    <a:pt x="18" y="101"/>
                  </a:lnTo>
                  <a:lnTo>
                    <a:pt x="25" y="106"/>
                  </a:lnTo>
                  <a:lnTo>
                    <a:pt x="32" y="109"/>
                  </a:lnTo>
                  <a:lnTo>
                    <a:pt x="39" y="11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6" name="Freeform 284"/>
            <p:cNvSpPr>
              <a:spLocks/>
            </p:cNvSpPr>
            <p:nvPr/>
          </p:nvSpPr>
          <p:spPr bwMode="auto">
            <a:xfrm>
              <a:off x="5189" y="2422"/>
              <a:ext cx="24" cy="25"/>
            </a:xfrm>
            <a:custGeom>
              <a:avLst/>
              <a:gdLst>
                <a:gd name="T0" fmla="*/ 0 w 72"/>
                <a:gd name="T1" fmla="*/ 0 h 75"/>
                <a:gd name="T2" fmla="*/ 0 w 72"/>
                <a:gd name="T3" fmla="*/ 0 h 75"/>
                <a:gd name="T4" fmla="*/ 0 w 72"/>
                <a:gd name="T5" fmla="*/ 0 h 75"/>
                <a:gd name="T6" fmla="*/ 0 w 72"/>
                <a:gd name="T7" fmla="*/ 0 h 75"/>
                <a:gd name="T8" fmla="*/ 0 w 72"/>
                <a:gd name="T9" fmla="*/ 0 h 75"/>
                <a:gd name="T10" fmla="*/ 0 w 72"/>
                <a:gd name="T11" fmla="*/ 1 h 75"/>
                <a:gd name="T12" fmla="*/ 1 w 72"/>
                <a:gd name="T13" fmla="*/ 1 h 75"/>
                <a:gd name="T14" fmla="*/ 1 w 72"/>
                <a:gd name="T15" fmla="*/ 1 h 75"/>
                <a:gd name="T16" fmla="*/ 1 w 72"/>
                <a:gd name="T17" fmla="*/ 1 h 75"/>
                <a:gd name="T18" fmla="*/ 1 w 72"/>
                <a:gd name="T19" fmla="*/ 1 h 75"/>
                <a:gd name="T20" fmla="*/ 1 w 72"/>
                <a:gd name="T21" fmla="*/ 1 h 75"/>
                <a:gd name="T22" fmla="*/ 1 w 72"/>
                <a:gd name="T23" fmla="*/ 0 h 75"/>
                <a:gd name="T24" fmla="*/ 1 w 72"/>
                <a:gd name="T25" fmla="*/ 0 h 75"/>
                <a:gd name="T26" fmla="*/ 1 w 72"/>
                <a:gd name="T27" fmla="*/ 0 h 75"/>
                <a:gd name="T28" fmla="*/ 1 w 72"/>
                <a:gd name="T29" fmla="*/ 0 h 75"/>
                <a:gd name="T30" fmla="*/ 1 w 72"/>
                <a:gd name="T31" fmla="*/ 0 h 75"/>
                <a:gd name="T32" fmla="*/ 1 w 72"/>
                <a:gd name="T33" fmla="*/ 0 h 75"/>
                <a:gd name="T34" fmla="*/ 0 w 72"/>
                <a:gd name="T35" fmla="*/ 0 h 75"/>
                <a:gd name="T36" fmla="*/ 0 w 72"/>
                <a:gd name="T37" fmla="*/ 0 h 75"/>
                <a:gd name="T38" fmla="*/ 0 w 72"/>
                <a:gd name="T39" fmla="*/ 0 h 75"/>
                <a:gd name="T40" fmla="*/ 0 w 72"/>
                <a:gd name="T41" fmla="*/ 0 h 75"/>
                <a:gd name="T42" fmla="*/ 0 w 72"/>
                <a:gd name="T43" fmla="*/ 0 h 75"/>
                <a:gd name="T44" fmla="*/ 0 w 72"/>
                <a:gd name="T45" fmla="*/ 0 h 75"/>
                <a:gd name="T46" fmla="*/ 0 w 72"/>
                <a:gd name="T47" fmla="*/ 0 h 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2" h="75">
                  <a:moveTo>
                    <a:pt x="0" y="13"/>
                  </a:moveTo>
                  <a:lnTo>
                    <a:pt x="8" y="18"/>
                  </a:lnTo>
                  <a:lnTo>
                    <a:pt x="15" y="25"/>
                  </a:lnTo>
                  <a:lnTo>
                    <a:pt x="23" y="32"/>
                  </a:lnTo>
                  <a:lnTo>
                    <a:pt x="31" y="40"/>
                  </a:lnTo>
                  <a:lnTo>
                    <a:pt x="37" y="48"/>
                  </a:lnTo>
                  <a:lnTo>
                    <a:pt x="42" y="57"/>
                  </a:lnTo>
                  <a:lnTo>
                    <a:pt x="45" y="65"/>
                  </a:lnTo>
                  <a:lnTo>
                    <a:pt x="46" y="75"/>
                  </a:lnTo>
                  <a:lnTo>
                    <a:pt x="72" y="75"/>
                  </a:lnTo>
                  <a:lnTo>
                    <a:pt x="65" y="50"/>
                  </a:lnTo>
                  <a:lnTo>
                    <a:pt x="60" y="34"/>
                  </a:lnTo>
                  <a:lnTo>
                    <a:pt x="60" y="27"/>
                  </a:lnTo>
                  <a:lnTo>
                    <a:pt x="63" y="19"/>
                  </a:lnTo>
                  <a:lnTo>
                    <a:pt x="67" y="11"/>
                  </a:lnTo>
                  <a:lnTo>
                    <a:pt x="72" y="1"/>
                  </a:lnTo>
                  <a:lnTo>
                    <a:pt x="52" y="0"/>
                  </a:lnTo>
                  <a:lnTo>
                    <a:pt x="32" y="0"/>
                  </a:lnTo>
                  <a:lnTo>
                    <a:pt x="22" y="1"/>
                  </a:lnTo>
                  <a:lnTo>
                    <a:pt x="13" y="3"/>
                  </a:lnTo>
                  <a:lnTo>
                    <a:pt x="9" y="5"/>
                  </a:lnTo>
                  <a:lnTo>
                    <a:pt x="6" y="7"/>
                  </a:lnTo>
                  <a:lnTo>
                    <a:pt x="2" y="10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7" name="Freeform 285"/>
            <p:cNvSpPr>
              <a:spLocks/>
            </p:cNvSpPr>
            <p:nvPr/>
          </p:nvSpPr>
          <p:spPr bwMode="auto">
            <a:xfrm>
              <a:off x="5160" y="2389"/>
              <a:ext cx="5" cy="16"/>
            </a:xfrm>
            <a:custGeom>
              <a:avLst/>
              <a:gdLst>
                <a:gd name="T0" fmla="*/ 0 w 15"/>
                <a:gd name="T1" fmla="*/ 1 h 49"/>
                <a:gd name="T2" fmla="*/ 0 w 15"/>
                <a:gd name="T3" fmla="*/ 0 h 49"/>
                <a:gd name="T4" fmla="*/ 0 w 15"/>
                <a:gd name="T5" fmla="*/ 0 h 49"/>
                <a:gd name="T6" fmla="*/ 0 w 15"/>
                <a:gd name="T7" fmla="*/ 0 h 49"/>
                <a:gd name="T8" fmla="*/ 0 w 15"/>
                <a:gd name="T9" fmla="*/ 0 h 49"/>
                <a:gd name="T10" fmla="*/ 0 w 15"/>
                <a:gd name="T11" fmla="*/ 0 h 49"/>
                <a:gd name="T12" fmla="*/ 0 w 15"/>
                <a:gd name="T13" fmla="*/ 0 h 49"/>
                <a:gd name="T14" fmla="*/ 0 w 15"/>
                <a:gd name="T15" fmla="*/ 0 h 49"/>
                <a:gd name="T16" fmla="*/ 0 w 15"/>
                <a:gd name="T17" fmla="*/ 0 h 49"/>
                <a:gd name="T18" fmla="*/ 0 w 15"/>
                <a:gd name="T19" fmla="*/ 0 h 49"/>
                <a:gd name="T20" fmla="*/ 0 w 15"/>
                <a:gd name="T21" fmla="*/ 0 h 49"/>
                <a:gd name="T22" fmla="*/ 0 w 15"/>
                <a:gd name="T23" fmla="*/ 0 h 49"/>
                <a:gd name="T24" fmla="*/ 0 w 15"/>
                <a:gd name="T25" fmla="*/ 1 h 49"/>
                <a:gd name="T26" fmla="*/ 0 w 15"/>
                <a:gd name="T27" fmla="*/ 1 h 49"/>
                <a:gd name="T28" fmla="*/ 0 w 15"/>
                <a:gd name="T29" fmla="*/ 1 h 49"/>
                <a:gd name="T30" fmla="*/ 0 w 15"/>
                <a:gd name="T31" fmla="*/ 1 h 49"/>
                <a:gd name="T32" fmla="*/ 0 w 15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5" h="49">
                  <a:moveTo>
                    <a:pt x="15" y="49"/>
                  </a:moveTo>
                  <a:lnTo>
                    <a:pt x="15" y="33"/>
                  </a:lnTo>
                  <a:lnTo>
                    <a:pt x="15" y="19"/>
                  </a:lnTo>
                  <a:lnTo>
                    <a:pt x="14" y="13"/>
                  </a:lnTo>
                  <a:lnTo>
                    <a:pt x="13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4" y="42"/>
                  </a:lnTo>
                  <a:lnTo>
                    <a:pt x="7" y="44"/>
                  </a:lnTo>
                  <a:lnTo>
                    <a:pt x="9" y="46"/>
                  </a:lnTo>
                  <a:lnTo>
                    <a:pt x="12" y="48"/>
                  </a:lnTo>
                  <a:lnTo>
                    <a:pt x="15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8" name="Freeform 286"/>
            <p:cNvSpPr>
              <a:spLocks/>
            </p:cNvSpPr>
            <p:nvPr/>
          </p:nvSpPr>
          <p:spPr bwMode="auto">
            <a:xfrm>
              <a:off x="5139" y="2387"/>
              <a:ext cx="15" cy="13"/>
            </a:xfrm>
            <a:custGeom>
              <a:avLst/>
              <a:gdLst>
                <a:gd name="T0" fmla="*/ 0 w 47"/>
                <a:gd name="T1" fmla="*/ 0 h 40"/>
                <a:gd name="T2" fmla="*/ 0 w 47"/>
                <a:gd name="T3" fmla="*/ 0 h 40"/>
                <a:gd name="T4" fmla="*/ 0 w 47"/>
                <a:gd name="T5" fmla="*/ 0 h 40"/>
                <a:gd name="T6" fmla="*/ 0 w 47"/>
                <a:gd name="T7" fmla="*/ 0 h 40"/>
                <a:gd name="T8" fmla="*/ 0 w 47"/>
                <a:gd name="T9" fmla="*/ 0 h 40"/>
                <a:gd name="T10" fmla="*/ 0 w 47"/>
                <a:gd name="T11" fmla="*/ 0 h 40"/>
                <a:gd name="T12" fmla="*/ 0 w 47"/>
                <a:gd name="T13" fmla="*/ 0 h 40"/>
                <a:gd name="T14" fmla="*/ 0 w 47"/>
                <a:gd name="T15" fmla="*/ 0 h 40"/>
                <a:gd name="T16" fmla="*/ 0 w 47"/>
                <a:gd name="T17" fmla="*/ 0 h 40"/>
                <a:gd name="T18" fmla="*/ 1 w 47"/>
                <a:gd name="T19" fmla="*/ 0 h 40"/>
                <a:gd name="T20" fmla="*/ 1 w 47"/>
                <a:gd name="T21" fmla="*/ 0 h 40"/>
                <a:gd name="T22" fmla="*/ 0 w 47"/>
                <a:gd name="T23" fmla="*/ 0 h 40"/>
                <a:gd name="T24" fmla="*/ 0 w 47"/>
                <a:gd name="T25" fmla="*/ 0 h 40"/>
                <a:gd name="T26" fmla="*/ 0 w 47"/>
                <a:gd name="T27" fmla="*/ 0 h 40"/>
                <a:gd name="T28" fmla="*/ 0 w 47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7" h="40">
                  <a:moveTo>
                    <a:pt x="20" y="6"/>
                  </a:moveTo>
                  <a:lnTo>
                    <a:pt x="0" y="37"/>
                  </a:lnTo>
                  <a:lnTo>
                    <a:pt x="6" y="39"/>
                  </a:lnTo>
                  <a:lnTo>
                    <a:pt x="12" y="40"/>
                  </a:lnTo>
                  <a:lnTo>
                    <a:pt x="19" y="39"/>
                  </a:lnTo>
                  <a:lnTo>
                    <a:pt x="26" y="38"/>
                  </a:lnTo>
                  <a:lnTo>
                    <a:pt x="32" y="36"/>
                  </a:lnTo>
                  <a:lnTo>
                    <a:pt x="39" y="33"/>
                  </a:lnTo>
                  <a:lnTo>
                    <a:pt x="43" y="30"/>
                  </a:lnTo>
                  <a:lnTo>
                    <a:pt x="47" y="25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3" y="1"/>
                  </a:lnTo>
                  <a:lnTo>
                    <a:pt x="26" y="3"/>
                  </a:lnTo>
                  <a:lnTo>
                    <a:pt x="2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9" name="Freeform 287"/>
            <p:cNvSpPr>
              <a:spLocks/>
            </p:cNvSpPr>
            <p:nvPr/>
          </p:nvSpPr>
          <p:spPr bwMode="auto">
            <a:xfrm>
              <a:off x="5184" y="2465"/>
              <a:ext cx="13" cy="10"/>
            </a:xfrm>
            <a:custGeom>
              <a:avLst/>
              <a:gdLst>
                <a:gd name="T0" fmla="*/ 0 w 39"/>
                <a:gd name="T1" fmla="*/ 0 h 31"/>
                <a:gd name="T2" fmla="*/ 0 w 39"/>
                <a:gd name="T3" fmla="*/ 0 h 31"/>
                <a:gd name="T4" fmla="*/ 0 w 39"/>
                <a:gd name="T5" fmla="*/ 0 h 31"/>
                <a:gd name="T6" fmla="*/ 0 w 39"/>
                <a:gd name="T7" fmla="*/ 0 h 31"/>
                <a:gd name="T8" fmla="*/ 0 w 39"/>
                <a:gd name="T9" fmla="*/ 0 h 31"/>
                <a:gd name="T10" fmla="*/ 0 w 39"/>
                <a:gd name="T11" fmla="*/ 0 h 31"/>
                <a:gd name="T12" fmla="*/ 0 w 39"/>
                <a:gd name="T13" fmla="*/ 0 h 31"/>
                <a:gd name="T14" fmla="*/ 0 w 39"/>
                <a:gd name="T15" fmla="*/ 0 h 31"/>
                <a:gd name="T16" fmla="*/ 0 w 39"/>
                <a:gd name="T17" fmla="*/ 0 h 31"/>
                <a:gd name="T18" fmla="*/ 0 w 39"/>
                <a:gd name="T19" fmla="*/ 0 h 31"/>
                <a:gd name="T20" fmla="*/ 0 w 39"/>
                <a:gd name="T21" fmla="*/ 0 h 31"/>
                <a:gd name="T22" fmla="*/ 0 w 39"/>
                <a:gd name="T23" fmla="*/ 0 h 31"/>
                <a:gd name="T24" fmla="*/ 0 w 39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3" y="8"/>
                  </a:lnTo>
                  <a:lnTo>
                    <a:pt x="6" y="13"/>
                  </a:lnTo>
                  <a:lnTo>
                    <a:pt x="12" y="19"/>
                  </a:lnTo>
                  <a:lnTo>
                    <a:pt x="17" y="23"/>
                  </a:lnTo>
                  <a:lnTo>
                    <a:pt x="23" y="26"/>
                  </a:lnTo>
                  <a:lnTo>
                    <a:pt x="28" y="29"/>
                  </a:lnTo>
                  <a:lnTo>
                    <a:pt x="34" y="31"/>
                  </a:lnTo>
                  <a:lnTo>
                    <a:pt x="39" y="31"/>
                  </a:lnTo>
                  <a:lnTo>
                    <a:pt x="33" y="22"/>
                  </a:lnTo>
                  <a:lnTo>
                    <a:pt x="25" y="14"/>
                  </a:lnTo>
                  <a:lnTo>
                    <a:pt x="16" y="7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0" name="Freeform 288"/>
            <p:cNvSpPr>
              <a:spLocks/>
            </p:cNvSpPr>
            <p:nvPr/>
          </p:nvSpPr>
          <p:spPr bwMode="auto">
            <a:xfrm>
              <a:off x="5172" y="2410"/>
              <a:ext cx="10" cy="6"/>
            </a:xfrm>
            <a:custGeom>
              <a:avLst/>
              <a:gdLst>
                <a:gd name="T0" fmla="*/ 0 w 34"/>
                <a:gd name="T1" fmla="*/ 0 h 19"/>
                <a:gd name="T2" fmla="*/ 0 w 34"/>
                <a:gd name="T3" fmla="*/ 0 h 19"/>
                <a:gd name="T4" fmla="*/ 0 w 34"/>
                <a:gd name="T5" fmla="*/ 0 h 19"/>
                <a:gd name="T6" fmla="*/ 0 w 34"/>
                <a:gd name="T7" fmla="*/ 0 h 19"/>
                <a:gd name="T8" fmla="*/ 0 w 34"/>
                <a:gd name="T9" fmla="*/ 0 h 19"/>
                <a:gd name="T10" fmla="*/ 0 w 34"/>
                <a:gd name="T11" fmla="*/ 0 h 19"/>
                <a:gd name="T12" fmla="*/ 0 w 34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9">
                  <a:moveTo>
                    <a:pt x="0" y="0"/>
                  </a:moveTo>
                  <a:lnTo>
                    <a:pt x="34" y="19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1" name="Freeform 289"/>
            <p:cNvSpPr>
              <a:spLocks/>
            </p:cNvSpPr>
            <p:nvPr/>
          </p:nvSpPr>
          <p:spPr bwMode="auto">
            <a:xfrm>
              <a:off x="5180" y="2471"/>
              <a:ext cx="6" cy="4"/>
            </a:xfrm>
            <a:custGeom>
              <a:avLst/>
              <a:gdLst>
                <a:gd name="T0" fmla="*/ 0 w 19"/>
                <a:gd name="T1" fmla="*/ 0 h 12"/>
                <a:gd name="T2" fmla="*/ 0 w 19"/>
                <a:gd name="T3" fmla="*/ 0 h 12"/>
                <a:gd name="T4" fmla="*/ 0 w 19"/>
                <a:gd name="T5" fmla="*/ 0 h 12"/>
                <a:gd name="T6" fmla="*/ 0 w 19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9" y="12"/>
                  </a:lnTo>
                  <a:lnTo>
                    <a:pt x="13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2" name="Freeform 290"/>
            <p:cNvSpPr>
              <a:spLocks/>
            </p:cNvSpPr>
            <p:nvPr/>
          </p:nvSpPr>
          <p:spPr bwMode="auto">
            <a:xfrm>
              <a:off x="5062" y="2447"/>
              <a:ext cx="42" cy="55"/>
            </a:xfrm>
            <a:custGeom>
              <a:avLst/>
              <a:gdLst>
                <a:gd name="T0" fmla="*/ 1 w 126"/>
                <a:gd name="T1" fmla="*/ 0 h 166"/>
                <a:gd name="T2" fmla="*/ 1 w 126"/>
                <a:gd name="T3" fmla="*/ 0 h 166"/>
                <a:gd name="T4" fmla="*/ 1 w 126"/>
                <a:gd name="T5" fmla="*/ 0 h 166"/>
                <a:gd name="T6" fmla="*/ 2 w 126"/>
                <a:gd name="T7" fmla="*/ 0 h 166"/>
                <a:gd name="T8" fmla="*/ 2 w 126"/>
                <a:gd name="T9" fmla="*/ 0 h 166"/>
                <a:gd name="T10" fmla="*/ 2 w 126"/>
                <a:gd name="T11" fmla="*/ 0 h 166"/>
                <a:gd name="T12" fmla="*/ 2 w 126"/>
                <a:gd name="T13" fmla="*/ 0 h 166"/>
                <a:gd name="T14" fmla="*/ 2 w 126"/>
                <a:gd name="T15" fmla="*/ 0 h 166"/>
                <a:gd name="T16" fmla="*/ 1 w 126"/>
                <a:gd name="T17" fmla="*/ 1 h 166"/>
                <a:gd name="T18" fmla="*/ 1 w 126"/>
                <a:gd name="T19" fmla="*/ 1 h 166"/>
                <a:gd name="T20" fmla="*/ 1 w 126"/>
                <a:gd name="T21" fmla="*/ 1 h 166"/>
                <a:gd name="T22" fmla="*/ 1 w 126"/>
                <a:gd name="T23" fmla="*/ 1 h 166"/>
                <a:gd name="T24" fmla="*/ 1 w 126"/>
                <a:gd name="T25" fmla="*/ 1 h 166"/>
                <a:gd name="T26" fmla="*/ 1 w 126"/>
                <a:gd name="T27" fmla="*/ 2 h 166"/>
                <a:gd name="T28" fmla="*/ 0 w 126"/>
                <a:gd name="T29" fmla="*/ 2 h 166"/>
                <a:gd name="T30" fmla="*/ 0 w 126"/>
                <a:gd name="T31" fmla="*/ 2 h 166"/>
                <a:gd name="T32" fmla="*/ 0 w 126"/>
                <a:gd name="T33" fmla="*/ 2 h 166"/>
                <a:gd name="T34" fmla="*/ 0 w 126"/>
                <a:gd name="T35" fmla="*/ 2 h 166"/>
                <a:gd name="T36" fmla="*/ 0 w 126"/>
                <a:gd name="T37" fmla="*/ 2 h 166"/>
                <a:gd name="T38" fmla="*/ 0 w 126"/>
                <a:gd name="T39" fmla="*/ 2 h 166"/>
                <a:gd name="T40" fmla="*/ 0 w 126"/>
                <a:gd name="T41" fmla="*/ 2 h 166"/>
                <a:gd name="T42" fmla="*/ 0 w 126"/>
                <a:gd name="T43" fmla="*/ 2 h 166"/>
                <a:gd name="T44" fmla="*/ 0 w 126"/>
                <a:gd name="T45" fmla="*/ 2 h 166"/>
                <a:gd name="T46" fmla="*/ 0 w 126"/>
                <a:gd name="T47" fmla="*/ 2 h 166"/>
                <a:gd name="T48" fmla="*/ 0 w 126"/>
                <a:gd name="T49" fmla="*/ 2 h 166"/>
                <a:gd name="T50" fmla="*/ 0 w 126"/>
                <a:gd name="T51" fmla="*/ 2 h 166"/>
                <a:gd name="T52" fmla="*/ 0 w 126"/>
                <a:gd name="T53" fmla="*/ 1 h 166"/>
                <a:gd name="T54" fmla="*/ 0 w 126"/>
                <a:gd name="T55" fmla="*/ 1 h 166"/>
                <a:gd name="T56" fmla="*/ 0 w 126"/>
                <a:gd name="T57" fmla="*/ 1 h 166"/>
                <a:gd name="T58" fmla="*/ 0 w 126"/>
                <a:gd name="T59" fmla="*/ 1 h 166"/>
                <a:gd name="T60" fmla="*/ 1 w 126"/>
                <a:gd name="T61" fmla="*/ 1 h 166"/>
                <a:gd name="T62" fmla="*/ 1 w 126"/>
                <a:gd name="T63" fmla="*/ 1 h 166"/>
                <a:gd name="T64" fmla="*/ 1 w 126"/>
                <a:gd name="T65" fmla="*/ 1 h 166"/>
                <a:gd name="T66" fmla="*/ 1 w 126"/>
                <a:gd name="T67" fmla="*/ 1 h 166"/>
                <a:gd name="T68" fmla="*/ 1 w 126"/>
                <a:gd name="T69" fmla="*/ 1 h 166"/>
                <a:gd name="T70" fmla="*/ 1 w 126"/>
                <a:gd name="T71" fmla="*/ 0 h 166"/>
                <a:gd name="T72" fmla="*/ 1 w 126"/>
                <a:gd name="T73" fmla="*/ 0 h 166"/>
                <a:gd name="T74" fmla="*/ 1 w 126"/>
                <a:gd name="T75" fmla="*/ 0 h 166"/>
                <a:gd name="T76" fmla="*/ 1 w 126"/>
                <a:gd name="T77" fmla="*/ 0 h 166"/>
                <a:gd name="T78" fmla="*/ 1 w 126"/>
                <a:gd name="T79" fmla="*/ 0 h 166"/>
                <a:gd name="T80" fmla="*/ 1 w 126"/>
                <a:gd name="T81" fmla="*/ 0 h 1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6" h="166">
                  <a:moveTo>
                    <a:pt x="113" y="0"/>
                  </a:moveTo>
                  <a:lnTo>
                    <a:pt x="117" y="5"/>
                  </a:lnTo>
                  <a:lnTo>
                    <a:pt x="121" y="10"/>
                  </a:lnTo>
                  <a:lnTo>
                    <a:pt x="124" y="13"/>
                  </a:lnTo>
                  <a:lnTo>
                    <a:pt x="125" y="17"/>
                  </a:lnTo>
                  <a:lnTo>
                    <a:pt x="126" y="20"/>
                  </a:lnTo>
                  <a:lnTo>
                    <a:pt x="126" y="25"/>
                  </a:lnTo>
                  <a:lnTo>
                    <a:pt x="123" y="32"/>
                  </a:lnTo>
                  <a:lnTo>
                    <a:pt x="118" y="41"/>
                  </a:lnTo>
                  <a:lnTo>
                    <a:pt x="113" y="50"/>
                  </a:lnTo>
                  <a:lnTo>
                    <a:pt x="106" y="61"/>
                  </a:lnTo>
                  <a:lnTo>
                    <a:pt x="91" y="83"/>
                  </a:lnTo>
                  <a:lnTo>
                    <a:pt x="72" y="104"/>
                  </a:lnTo>
                  <a:lnTo>
                    <a:pt x="53" y="126"/>
                  </a:lnTo>
                  <a:lnTo>
                    <a:pt x="34" y="144"/>
                  </a:lnTo>
                  <a:lnTo>
                    <a:pt x="25" y="152"/>
                  </a:lnTo>
                  <a:lnTo>
                    <a:pt x="16" y="158"/>
                  </a:lnTo>
                  <a:lnTo>
                    <a:pt x="7" y="163"/>
                  </a:lnTo>
                  <a:lnTo>
                    <a:pt x="0" y="166"/>
                  </a:lnTo>
                  <a:lnTo>
                    <a:pt x="0" y="160"/>
                  </a:lnTo>
                  <a:lnTo>
                    <a:pt x="0" y="153"/>
                  </a:lnTo>
                  <a:lnTo>
                    <a:pt x="0" y="145"/>
                  </a:lnTo>
                  <a:lnTo>
                    <a:pt x="0" y="136"/>
                  </a:lnTo>
                  <a:lnTo>
                    <a:pt x="3" y="131"/>
                  </a:lnTo>
                  <a:lnTo>
                    <a:pt x="6" y="128"/>
                  </a:lnTo>
                  <a:lnTo>
                    <a:pt x="12" y="124"/>
                  </a:lnTo>
                  <a:lnTo>
                    <a:pt x="16" y="121"/>
                  </a:lnTo>
                  <a:lnTo>
                    <a:pt x="26" y="116"/>
                  </a:lnTo>
                  <a:lnTo>
                    <a:pt x="33" y="110"/>
                  </a:lnTo>
                  <a:lnTo>
                    <a:pt x="40" y="104"/>
                  </a:lnTo>
                  <a:lnTo>
                    <a:pt x="48" y="96"/>
                  </a:lnTo>
                  <a:lnTo>
                    <a:pt x="53" y="89"/>
                  </a:lnTo>
                  <a:lnTo>
                    <a:pt x="58" y="82"/>
                  </a:lnTo>
                  <a:lnTo>
                    <a:pt x="67" y="66"/>
                  </a:lnTo>
                  <a:lnTo>
                    <a:pt x="72" y="50"/>
                  </a:lnTo>
                  <a:lnTo>
                    <a:pt x="79" y="36"/>
                  </a:lnTo>
                  <a:lnTo>
                    <a:pt x="87" y="23"/>
                  </a:lnTo>
                  <a:lnTo>
                    <a:pt x="92" y="16"/>
                  </a:lnTo>
                  <a:lnTo>
                    <a:pt x="97" y="11"/>
                  </a:lnTo>
                  <a:lnTo>
                    <a:pt x="104" y="5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3" name="Freeform 291"/>
            <p:cNvSpPr>
              <a:spLocks/>
            </p:cNvSpPr>
            <p:nvPr/>
          </p:nvSpPr>
          <p:spPr bwMode="auto">
            <a:xfrm>
              <a:off x="5154" y="2465"/>
              <a:ext cx="85" cy="86"/>
            </a:xfrm>
            <a:custGeom>
              <a:avLst/>
              <a:gdLst>
                <a:gd name="T0" fmla="*/ 0 w 259"/>
                <a:gd name="T1" fmla="*/ 2 h 259"/>
                <a:gd name="T2" fmla="*/ 0 w 259"/>
                <a:gd name="T3" fmla="*/ 2 h 259"/>
                <a:gd name="T4" fmla="*/ 0 w 259"/>
                <a:gd name="T5" fmla="*/ 2 h 259"/>
                <a:gd name="T6" fmla="*/ 0 w 259"/>
                <a:gd name="T7" fmla="*/ 2 h 259"/>
                <a:gd name="T8" fmla="*/ 0 w 259"/>
                <a:gd name="T9" fmla="*/ 2 h 259"/>
                <a:gd name="T10" fmla="*/ 0 w 259"/>
                <a:gd name="T11" fmla="*/ 1 h 259"/>
                <a:gd name="T12" fmla="*/ 1 w 259"/>
                <a:gd name="T13" fmla="*/ 1 h 259"/>
                <a:gd name="T14" fmla="*/ 1 w 259"/>
                <a:gd name="T15" fmla="*/ 1 h 259"/>
                <a:gd name="T16" fmla="*/ 1 w 259"/>
                <a:gd name="T17" fmla="*/ 1 h 259"/>
                <a:gd name="T18" fmla="*/ 1 w 259"/>
                <a:gd name="T19" fmla="*/ 1 h 259"/>
                <a:gd name="T20" fmla="*/ 1 w 259"/>
                <a:gd name="T21" fmla="*/ 1 h 259"/>
                <a:gd name="T22" fmla="*/ 1 w 259"/>
                <a:gd name="T23" fmla="*/ 1 h 259"/>
                <a:gd name="T24" fmla="*/ 1 w 259"/>
                <a:gd name="T25" fmla="*/ 1 h 259"/>
                <a:gd name="T26" fmla="*/ 1 w 259"/>
                <a:gd name="T27" fmla="*/ 1 h 259"/>
                <a:gd name="T28" fmla="*/ 2 w 259"/>
                <a:gd name="T29" fmla="*/ 1 h 259"/>
                <a:gd name="T30" fmla="*/ 2 w 259"/>
                <a:gd name="T31" fmla="*/ 1 h 259"/>
                <a:gd name="T32" fmla="*/ 2 w 259"/>
                <a:gd name="T33" fmla="*/ 1 h 259"/>
                <a:gd name="T34" fmla="*/ 2 w 259"/>
                <a:gd name="T35" fmla="*/ 1 h 259"/>
                <a:gd name="T36" fmla="*/ 2 w 259"/>
                <a:gd name="T37" fmla="*/ 0 h 259"/>
                <a:gd name="T38" fmla="*/ 2 w 259"/>
                <a:gd name="T39" fmla="*/ 0 h 259"/>
                <a:gd name="T40" fmla="*/ 2 w 259"/>
                <a:gd name="T41" fmla="*/ 0 h 259"/>
                <a:gd name="T42" fmla="*/ 3 w 259"/>
                <a:gd name="T43" fmla="*/ 0 h 259"/>
                <a:gd name="T44" fmla="*/ 3 w 259"/>
                <a:gd name="T45" fmla="*/ 0 h 259"/>
                <a:gd name="T46" fmla="*/ 3 w 259"/>
                <a:gd name="T47" fmla="*/ 1 h 259"/>
                <a:gd name="T48" fmla="*/ 3 w 259"/>
                <a:gd name="T49" fmla="*/ 1 h 259"/>
                <a:gd name="T50" fmla="*/ 3 w 259"/>
                <a:gd name="T51" fmla="*/ 1 h 259"/>
                <a:gd name="T52" fmla="*/ 3 w 259"/>
                <a:gd name="T53" fmla="*/ 1 h 259"/>
                <a:gd name="T54" fmla="*/ 3 w 259"/>
                <a:gd name="T55" fmla="*/ 1 h 259"/>
                <a:gd name="T56" fmla="*/ 3 w 259"/>
                <a:gd name="T57" fmla="*/ 1 h 259"/>
                <a:gd name="T58" fmla="*/ 3 w 259"/>
                <a:gd name="T59" fmla="*/ 1 h 259"/>
                <a:gd name="T60" fmla="*/ 3 w 259"/>
                <a:gd name="T61" fmla="*/ 2 h 259"/>
                <a:gd name="T62" fmla="*/ 3 w 259"/>
                <a:gd name="T63" fmla="*/ 2 h 259"/>
                <a:gd name="T64" fmla="*/ 3 w 259"/>
                <a:gd name="T65" fmla="*/ 3 h 259"/>
                <a:gd name="T66" fmla="*/ 3 w 259"/>
                <a:gd name="T67" fmla="*/ 3 h 259"/>
                <a:gd name="T68" fmla="*/ 3 w 259"/>
                <a:gd name="T69" fmla="*/ 3 h 259"/>
                <a:gd name="T70" fmla="*/ 3 w 259"/>
                <a:gd name="T71" fmla="*/ 2 h 259"/>
                <a:gd name="T72" fmla="*/ 3 w 259"/>
                <a:gd name="T73" fmla="*/ 2 h 259"/>
                <a:gd name="T74" fmla="*/ 2 w 259"/>
                <a:gd name="T75" fmla="*/ 2 h 259"/>
                <a:gd name="T76" fmla="*/ 2 w 259"/>
                <a:gd name="T77" fmla="*/ 2 h 259"/>
                <a:gd name="T78" fmla="*/ 2 w 259"/>
                <a:gd name="T79" fmla="*/ 3 h 259"/>
                <a:gd name="T80" fmla="*/ 2 w 259"/>
                <a:gd name="T81" fmla="*/ 3 h 259"/>
                <a:gd name="T82" fmla="*/ 1 w 259"/>
                <a:gd name="T83" fmla="*/ 3 h 259"/>
                <a:gd name="T84" fmla="*/ 1 w 259"/>
                <a:gd name="T85" fmla="*/ 3 h 259"/>
                <a:gd name="T86" fmla="*/ 1 w 259"/>
                <a:gd name="T87" fmla="*/ 3 h 259"/>
                <a:gd name="T88" fmla="*/ 1 w 259"/>
                <a:gd name="T89" fmla="*/ 2 h 259"/>
                <a:gd name="T90" fmla="*/ 1 w 259"/>
                <a:gd name="T91" fmla="*/ 2 h 259"/>
                <a:gd name="T92" fmla="*/ 1 w 259"/>
                <a:gd name="T93" fmla="*/ 2 h 259"/>
                <a:gd name="T94" fmla="*/ 1 w 259"/>
                <a:gd name="T95" fmla="*/ 2 h 259"/>
                <a:gd name="T96" fmla="*/ 1 w 259"/>
                <a:gd name="T97" fmla="*/ 2 h 259"/>
                <a:gd name="T98" fmla="*/ 0 w 259"/>
                <a:gd name="T99" fmla="*/ 2 h 259"/>
                <a:gd name="T100" fmla="*/ 0 w 259"/>
                <a:gd name="T101" fmla="*/ 2 h 259"/>
                <a:gd name="T102" fmla="*/ 0 w 259"/>
                <a:gd name="T103" fmla="*/ 2 h 259"/>
                <a:gd name="T104" fmla="*/ 0 w 259"/>
                <a:gd name="T105" fmla="*/ 2 h 2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59" h="259">
                  <a:moveTo>
                    <a:pt x="13" y="192"/>
                  </a:moveTo>
                  <a:lnTo>
                    <a:pt x="8" y="182"/>
                  </a:lnTo>
                  <a:lnTo>
                    <a:pt x="4" y="173"/>
                  </a:lnTo>
                  <a:lnTo>
                    <a:pt x="1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6" y="130"/>
                  </a:lnTo>
                  <a:lnTo>
                    <a:pt x="13" y="128"/>
                  </a:lnTo>
                  <a:lnTo>
                    <a:pt x="19" y="126"/>
                  </a:lnTo>
                  <a:lnTo>
                    <a:pt x="24" y="123"/>
                  </a:lnTo>
                  <a:lnTo>
                    <a:pt x="34" y="117"/>
                  </a:lnTo>
                  <a:lnTo>
                    <a:pt x="41" y="108"/>
                  </a:lnTo>
                  <a:lnTo>
                    <a:pt x="48" y="100"/>
                  </a:lnTo>
                  <a:lnTo>
                    <a:pt x="56" y="93"/>
                  </a:lnTo>
                  <a:lnTo>
                    <a:pt x="60" y="91"/>
                  </a:lnTo>
                  <a:lnTo>
                    <a:pt x="63" y="89"/>
                  </a:lnTo>
                  <a:lnTo>
                    <a:pt x="68" y="87"/>
                  </a:lnTo>
                  <a:lnTo>
                    <a:pt x="73" y="87"/>
                  </a:lnTo>
                  <a:lnTo>
                    <a:pt x="83" y="87"/>
                  </a:lnTo>
                  <a:lnTo>
                    <a:pt x="93" y="87"/>
                  </a:lnTo>
                  <a:lnTo>
                    <a:pt x="94" y="93"/>
                  </a:lnTo>
                  <a:lnTo>
                    <a:pt x="97" y="101"/>
                  </a:lnTo>
                  <a:lnTo>
                    <a:pt x="101" y="105"/>
                  </a:lnTo>
                  <a:lnTo>
                    <a:pt x="104" y="108"/>
                  </a:lnTo>
                  <a:lnTo>
                    <a:pt x="108" y="110"/>
                  </a:lnTo>
                  <a:lnTo>
                    <a:pt x="113" y="111"/>
                  </a:lnTo>
                  <a:lnTo>
                    <a:pt x="120" y="110"/>
                  </a:lnTo>
                  <a:lnTo>
                    <a:pt x="127" y="108"/>
                  </a:lnTo>
                  <a:lnTo>
                    <a:pt x="135" y="104"/>
                  </a:lnTo>
                  <a:lnTo>
                    <a:pt x="141" y="99"/>
                  </a:lnTo>
                  <a:lnTo>
                    <a:pt x="148" y="93"/>
                  </a:lnTo>
                  <a:lnTo>
                    <a:pt x="153" y="86"/>
                  </a:lnTo>
                  <a:lnTo>
                    <a:pt x="160" y="78"/>
                  </a:lnTo>
                  <a:lnTo>
                    <a:pt x="165" y="70"/>
                  </a:lnTo>
                  <a:lnTo>
                    <a:pt x="174" y="51"/>
                  </a:lnTo>
                  <a:lnTo>
                    <a:pt x="183" y="33"/>
                  </a:lnTo>
                  <a:lnTo>
                    <a:pt x="188" y="16"/>
                  </a:lnTo>
                  <a:lnTo>
                    <a:pt x="193" y="0"/>
                  </a:lnTo>
                  <a:lnTo>
                    <a:pt x="195" y="4"/>
                  </a:lnTo>
                  <a:lnTo>
                    <a:pt x="198" y="9"/>
                  </a:lnTo>
                  <a:lnTo>
                    <a:pt x="202" y="12"/>
                  </a:lnTo>
                  <a:lnTo>
                    <a:pt x="206" y="15"/>
                  </a:lnTo>
                  <a:lnTo>
                    <a:pt x="213" y="18"/>
                  </a:lnTo>
                  <a:lnTo>
                    <a:pt x="219" y="19"/>
                  </a:lnTo>
                  <a:lnTo>
                    <a:pt x="219" y="32"/>
                  </a:lnTo>
                  <a:lnTo>
                    <a:pt x="219" y="44"/>
                  </a:lnTo>
                  <a:lnTo>
                    <a:pt x="219" y="52"/>
                  </a:lnTo>
                  <a:lnTo>
                    <a:pt x="219" y="55"/>
                  </a:lnTo>
                  <a:lnTo>
                    <a:pt x="227" y="61"/>
                  </a:lnTo>
                  <a:lnTo>
                    <a:pt x="231" y="66"/>
                  </a:lnTo>
                  <a:lnTo>
                    <a:pt x="234" y="70"/>
                  </a:lnTo>
                  <a:lnTo>
                    <a:pt x="239" y="75"/>
                  </a:lnTo>
                  <a:lnTo>
                    <a:pt x="234" y="88"/>
                  </a:lnTo>
                  <a:lnTo>
                    <a:pt x="233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7" y="110"/>
                  </a:lnTo>
                  <a:lnTo>
                    <a:pt x="239" y="111"/>
                  </a:lnTo>
                  <a:lnTo>
                    <a:pt x="243" y="121"/>
                  </a:lnTo>
                  <a:lnTo>
                    <a:pt x="247" y="129"/>
                  </a:lnTo>
                  <a:lnTo>
                    <a:pt x="249" y="137"/>
                  </a:lnTo>
                  <a:lnTo>
                    <a:pt x="251" y="145"/>
                  </a:lnTo>
                  <a:lnTo>
                    <a:pt x="254" y="161"/>
                  </a:lnTo>
                  <a:lnTo>
                    <a:pt x="259" y="179"/>
                  </a:lnTo>
                  <a:lnTo>
                    <a:pt x="245" y="235"/>
                  </a:lnTo>
                  <a:lnTo>
                    <a:pt x="241" y="230"/>
                  </a:lnTo>
                  <a:lnTo>
                    <a:pt x="239" y="222"/>
                  </a:lnTo>
                  <a:lnTo>
                    <a:pt x="238" y="215"/>
                  </a:lnTo>
                  <a:lnTo>
                    <a:pt x="237" y="208"/>
                  </a:lnTo>
                  <a:lnTo>
                    <a:pt x="238" y="196"/>
                  </a:lnTo>
                  <a:lnTo>
                    <a:pt x="239" y="192"/>
                  </a:lnTo>
                  <a:lnTo>
                    <a:pt x="231" y="191"/>
                  </a:lnTo>
                  <a:lnTo>
                    <a:pt x="222" y="188"/>
                  </a:lnTo>
                  <a:lnTo>
                    <a:pt x="213" y="184"/>
                  </a:lnTo>
                  <a:lnTo>
                    <a:pt x="206" y="179"/>
                  </a:lnTo>
                  <a:lnTo>
                    <a:pt x="199" y="189"/>
                  </a:lnTo>
                  <a:lnTo>
                    <a:pt x="194" y="199"/>
                  </a:lnTo>
                  <a:lnTo>
                    <a:pt x="191" y="209"/>
                  </a:lnTo>
                  <a:lnTo>
                    <a:pt x="188" y="219"/>
                  </a:lnTo>
                  <a:lnTo>
                    <a:pt x="186" y="240"/>
                  </a:lnTo>
                  <a:lnTo>
                    <a:pt x="185" y="259"/>
                  </a:lnTo>
                  <a:lnTo>
                    <a:pt x="132" y="259"/>
                  </a:lnTo>
                  <a:lnTo>
                    <a:pt x="124" y="242"/>
                  </a:lnTo>
                  <a:lnTo>
                    <a:pt x="115" y="226"/>
                  </a:lnTo>
                  <a:lnTo>
                    <a:pt x="110" y="220"/>
                  </a:lnTo>
                  <a:lnTo>
                    <a:pt x="105" y="214"/>
                  </a:lnTo>
                  <a:lnTo>
                    <a:pt x="99" y="209"/>
                  </a:lnTo>
                  <a:lnTo>
                    <a:pt x="93" y="204"/>
                  </a:lnTo>
                  <a:lnTo>
                    <a:pt x="97" y="196"/>
                  </a:lnTo>
                  <a:lnTo>
                    <a:pt x="102" y="190"/>
                  </a:lnTo>
                  <a:lnTo>
                    <a:pt x="105" y="186"/>
                  </a:lnTo>
                  <a:lnTo>
                    <a:pt x="108" y="183"/>
                  </a:lnTo>
                  <a:lnTo>
                    <a:pt x="112" y="180"/>
                  </a:lnTo>
                  <a:lnTo>
                    <a:pt x="114" y="177"/>
                  </a:lnTo>
                  <a:lnTo>
                    <a:pt x="117" y="173"/>
                  </a:lnTo>
                  <a:lnTo>
                    <a:pt x="119" y="166"/>
                  </a:lnTo>
                  <a:lnTo>
                    <a:pt x="93" y="154"/>
                  </a:lnTo>
                  <a:lnTo>
                    <a:pt x="32" y="154"/>
                  </a:lnTo>
                  <a:lnTo>
                    <a:pt x="28" y="155"/>
                  </a:lnTo>
                  <a:lnTo>
                    <a:pt x="24" y="158"/>
                  </a:lnTo>
                  <a:lnTo>
                    <a:pt x="20" y="163"/>
                  </a:lnTo>
                  <a:lnTo>
                    <a:pt x="18" y="168"/>
                  </a:lnTo>
                  <a:lnTo>
                    <a:pt x="16" y="175"/>
                  </a:lnTo>
                  <a:lnTo>
                    <a:pt x="14" y="181"/>
                  </a:lnTo>
                  <a:lnTo>
                    <a:pt x="13" y="187"/>
                  </a:lnTo>
                  <a:lnTo>
                    <a:pt x="13" y="19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4" name="Freeform 292"/>
            <p:cNvSpPr>
              <a:spLocks/>
            </p:cNvSpPr>
            <p:nvPr/>
          </p:nvSpPr>
          <p:spPr bwMode="auto">
            <a:xfrm>
              <a:off x="5104" y="2395"/>
              <a:ext cx="23" cy="31"/>
            </a:xfrm>
            <a:custGeom>
              <a:avLst/>
              <a:gdLst>
                <a:gd name="T0" fmla="*/ 1 w 72"/>
                <a:gd name="T1" fmla="*/ 1 h 92"/>
                <a:gd name="T2" fmla="*/ 1 w 72"/>
                <a:gd name="T3" fmla="*/ 1 h 92"/>
                <a:gd name="T4" fmla="*/ 1 w 72"/>
                <a:gd name="T5" fmla="*/ 1 h 92"/>
                <a:gd name="T6" fmla="*/ 1 w 72"/>
                <a:gd name="T7" fmla="*/ 1 h 92"/>
                <a:gd name="T8" fmla="*/ 1 w 72"/>
                <a:gd name="T9" fmla="*/ 1 h 92"/>
                <a:gd name="T10" fmla="*/ 1 w 72"/>
                <a:gd name="T11" fmla="*/ 1 h 92"/>
                <a:gd name="T12" fmla="*/ 0 w 72"/>
                <a:gd name="T13" fmla="*/ 1 h 92"/>
                <a:gd name="T14" fmla="*/ 0 w 72"/>
                <a:gd name="T15" fmla="*/ 1 h 92"/>
                <a:gd name="T16" fmla="*/ 0 w 72"/>
                <a:gd name="T17" fmla="*/ 0 h 92"/>
                <a:gd name="T18" fmla="*/ 0 w 72"/>
                <a:gd name="T19" fmla="*/ 0 h 92"/>
                <a:gd name="T20" fmla="*/ 0 w 72"/>
                <a:gd name="T21" fmla="*/ 0 h 92"/>
                <a:gd name="T22" fmla="*/ 0 w 72"/>
                <a:gd name="T23" fmla="*/ 0 h 92"/>
                <a:gd name="T24" fmla="*/ 0 w 72"/>
                <a:gd name="T25" fmla="*/ 0 h 92"/>
                <a:gd name="T26" fmla="*/ 0 w 72"/>
                <a:gd name="T27" fmla="*/ 0 h 92"/>
                <a:gd name="T28" fmla="*/ 1 w 72"/>
                <a:gd name="T29" fmla="*/ 0 h 92"/>
                <a:gd name="T30" fmla="*/ 1 w 72"/>
                <a:gd name="T31" fmla="*/ 0 h 92"/>
                <a:gd name="T32" fmla="*/ 1 w 72"/>
                <a:gd name="T33" fmla="*/ 0 h 92"/>
                <a:gd name="T34" fmla="*/ 1 w 72"/>
                <a:gd name="T35" fmla="*/ 1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92">
                  <a:moveTo>
                    <a:pt x="72" y="43"/>
                  </a:moveTo>
                  <a:lnTo>
                    <a:pt x="72" y="92"/>
                  </a:lnTo>
                  <a:lnTo>
                    <a:pt x="65" y="86"/>
                  </a:lnTo>
                  <a:lnTo>
                    <a:pt x="58" y="81"/>
                  </a:lnTo>
                  <a:lnTo>
                    <a:pt x="51" y="75"/>
                  </a:lnTo>
                  <a:lnTo>
                    <a:pt x="46" y="69"/>
                  </a:lnTo>
                  <a:lnTo>
                    <a:pt x="38" y="58"/>
                  </a:lnTo>
                  <a:lnTo>
                    <a:pt x="32" y="46"/>
                  </a:lnTo>
                  <a:lnTo>
                    <a:pt x="25" y="34"/>
                  </a:lnTo>
                  <a:lnTo>
                    <a:pt x="19" y="23"/>
                  </a:lnTo>
                  <a:lnTo>
                    <a:pt x="11" y="12"/>
                  </a:lnTo>
                  <a:lnTo>
                    <a:pt x="0" y="0"/>
                  </a:lnTo>
                  <a:lnTo>
                    <a:pt x="25" y="12"/>
                  </a:lnTo>
                  <a:lnTo>
                    <a:pt x="44" y="21"/>
                  </a:lnTo>
                  <a:lnTo>
                    <a:pt x="51" y="26"/>
                  </a:lnTo>
                  <a:lnTo>
                    <a:pt x="58" y="31"/>
                  </a:lnTo>
                  <a:lnTo>
                    <a:pt x="66" y="36"/>
                  </a:lnTo>
                  <a:lnTo>
                    <a:pt x="72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5" name="Freeform 293"/>
            <p:cNvSpPr>
              <a:spLocks/>
            </p:cNvSpPr>
            <p:nvPr/>
          </p:nvSpPr>
          <p:spPr bwMode="auto">
            <a:xfrm>
              <a:off x="5143" y="2436"/>
              <a:ext cx="16" cy="21"/>
            </a:xfrm>
            <a:custGeom>
              <a:avLst/>
              <a:gdLst>
                <a:gd name="T0" fmla="*/ 0 w 46"/>
                <a:gd name="T1" fmla="*/ 0 h 62"/>
                <a:gd name="T2" fmla="*/ 0 w 46"/>
                <a:gd name="T3" fmla="*/ 0 h 62"/>
                <a:gd name="T4" fmla="*/ 0 w 46"/>
                <a:gd name="T5" fmla="*/ 0 h 62"/>
                <a:gd name="T6" fmla="*/ 1 w 46"/>
                <a:gd name="T7" fmla="*/ 0 h 62"/>
                <a:gd name="T8" fmla="*/ 1 w 46"/>
                <a:gd name="T9" fmla="*/ 0 h 62"/>
                <a:gd name="T10" fmla="*/ 1 w 46"/>
                <a:gd name="T11" fmla="*/ 0 h 62"/>
                <a:gd name="T12" fmla="*/ 1 w 46"/>
                <a:gd name="T13" fmla="*/ 0 h 62"/>
                <a:gd name="T14" fmla="*/ 1 w 46"/>
                <a:gd name="T15" fmla="*/ 0 h 62"/>
                <a:gd name="T16" fmla="*/ 1 w 46"/>
                <a:gd name="T17" fmla="*/ 0 h 62"/>
                <a:gd name="T18" fmla="*/ 1 w 46"/>
                <a:gd name="T19" fmla="*/ 1 h 62"/>
                <a:gd name="T20" fmla="*/ 1 w 46"/>
                <a:gd name="T21" fmla="*/ 1 h 62"/>
                <a:gd name="T22" fmla="*/ 1 w 46"/>
                <a:gd name="T23" fmla="*/ 1 h 62"/>
                <a:gd name="T24" fmla="*/ 1 w 46"/>
                <a:gd name="T25" fmla="*/ 1 h 62"/>
                <a:gd name="T26" fmla="*/ 0 w 46"/>
                <a:gd name="T27" fmla="*/ 1 h 62"/>
                <a:gd name="T28" fmla="*/ 0 w 46"/>
                <a:gd name="T29" fmla="*/ 1 h 62"/>
                <a:gd name="T30" fmla="*/ 0 w 46"/>
                <a:gd name="T31" fmla="*/ 1 h 62"/>
                <a:gd name="T32" fmla="*/ 0 w 46"/>
                <a:gd name="T33" fmla="*/ 1 h 62"/>
                <a:gd name="T34" fmla="*/ 0 w 46"/>
                <a:gd name="T35" fmla="*/ 1 h 62"/>
                <a:gd name="T36" fmla="*/ 0 w 46"/>
                <a:gd name="T37" fmla="*/ 1 h 62"/>
                <a:gd name="T38" fmla="*/ 0 w 46"/>
                <a:gd name="T39" fmla="*/ 1 h 62"/>
                <a:gd name="T40" fmla="*/ 0 w 46"/>
                <a:gd name="T41" fmla="*/ 1 h 62"/>
                <a:gd name="T42" fmla="*/ 0 w 46"/>
                <a:gd name="T43" fmla="*/ 1 h 62"/>
                <a:gd name="T44" fmla="*/ 0 w 46"/>
                <a:gd name="T45" fmla="*/ 1 h 62"/>
                <a:gd name="T46" fmla="*/ 0 w 46"/>
                <a:gd name="T47" fmla="*/ 0 h 62"/>
                <a:gd name="T48" fmla="*/ 0 w 46"/>
                <a:gd name="T49" fmla="*/ 0 h 62"/>
                <a:gd name="T50" fmla="*/ 0 w 46"/>
                <a:gd name="T51" fmla="*/ 0 h 62"/>
                <a:gd name="T52" fmla="*/ 0 w 46"/>
                <a:gd name="T53" fmla="*/ 0 h 62"/>
                <a:gd name="T54" fmla="*/ 0 w 46"/>
                <a:gd name="T55" fmla="*/ 0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6" h="62">
                  <a:moveTo>
                    <a:pt x="6" y="6"/>
                  </a:moveTo>
                  <a:lnTo>
                    <a:pt x="19" y="5"/>
                  </a:lnTo>
                  <a:lnTo>
                    <a:pt x="31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46" y="9"/>
                  </a:lnTo>
                  <a:lnTo>
                    <a:pt x="46" y="18"/>
                  </a:lnTo>
                  <a:lnTo>
                    <a:pt x="46" y="27"/>
                  </a:lnTo>
                  <a:lnTo>
                    <a:pt x="46" y="38"/>
                  </a:lnTo>
                  <a:lnTo>
                    <a:pt x="45" y="46"/>
                  </a:lnTo>
                  <a:lnTo>
                    <a:pt x="41" y="54"/>
                  </a:lnTo>
                  <a:lnTo>
                    <a:pt x="39" y="57"/>
                  </a:lnTo>
                  <a:lnTo>
                    <a:pt x="37" y="60"/>
                  </a:lnTo>
                  <a:lnTo>
                    <a:pt x="35" y="61"/>
                  </a:lnTo>
                  <a:lnTo>
                    <a:pt x="33" y="62"/>
                  </a:lnTo>
                  <a:lnTo>
                    <a:pt x="27" y="61"/>
                  </a:lnTo>
                  <a:lnTo>
                    <a:pt x="22" y="60"/>
                  </a:lnTo>
                  <a:lnTo>
                    <a:pt x="17" y="59"/>
                  </a:lnTo>
                  <a:lnTo>
                    <a:pt x="14" y="57"/>
                  </a:lnTo>
                  <a:lnTo>
                    <a:pt x="11" y="54"/>
                  </a:lnTo>
                  <a:lnTo>
                    <a:pt x="7" y="51"/>
                  </a:lnTo>
                  <a:lnTo>
                    <a:pt x="5" y="47"/>
                  </a:lnTo>
                  <a:lnTo>
                    <a:pt x="4" y="44"/>
                  </a:lnTo>
                  <a:lnTo>
                    <a:pt x="1" y="34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6" name="Freeform 294"/>
            <p:cNvSpPr>
              <a:spLocks/>
            </p:cNvSpPr>
            <p:nvPr/>
          </p:nvSpPr>
          <p:spPr bwMode="auto">
            <a:xfrm>
              <a:off x="5089" y="2295"/>
              <a:ext cx="50" cy="98"/>
            </a:xfrm>
            <a:custGeom>
              <a:avLst/>
              <a:gdLst>
                <a:gd name="T0" fmla="*/ 1 w 152"/>
                <a:gd name="T1" fmla="*/ 0 h 296"/>
                <a:gd name="T2" fmla="*/ 1 w 152"/>
                <a:gd name="T3" fmla="*/ 0 h 296"/>
                <a:gd name="T4" fmla="*/ 1 w 152"/>
                <a:gd name="T5" fmla="*/ 0 h 296"/>
                <a:gd name="T6" fmla="*/ 1 w 152"/>
                <a:gd name="T7" fmla="*/ 0 h 296"/>
                <a:gd name="T8" fmla="*/ 1 w 152"/>
                <a:gd name="T9" fmla="*/ 0 h 296"/>
                <a:gd name="T10" fmla="*/ 1 w 152"/>
                <a:gd name="T11" fmla="*/ 0 h 296"/>
                <a:gd name="T12" fmla="*/ 1 w 152"/>
                <a:gd name="T13" fmla="*/ 0 h 296"/>
                <a:gd name="T14" fmla="*/ 1 w 152"/>
                <a:gd name="T15" fmla="*/ 0 h 296"/>
                <a:gd name="T16" fmla="*/ 2 w 152"/>
                <a:gd name="T17" fmla="*/ 1 h 296"/>
                <a:gd name="T18" fmla="*/ 2 w 152"/>
                <a:gd name="T19" fmla="*/ 1 h 296"/>
                <a:gd name="T20" fmla="*/ 2 w 152"/>
                <a:gd name="T21" fmla="*/ 1 h 296"/>
                <a:gd name="T22" fmla="*/ 2 w 152"/>
                <a:gd name="T23" fmla="*/ 1 h 296"/>
                <a:gd name="T24" fmla="*/ 2 w 152"/>
                <a:gd name="T25" fmla="*/ 1 h 296"/>
                <a:gd name="T26" fmla="*/ 2 w 152"/>
                <a:gd name="T27" fmla="*/ 2 h 296"/>
                <a:gd name="T28" fmla="*/ 1 w 152"/>
                <a:gd name="T29" fmla="*/ 2 h 296"/>
                <a:gd name="T30" fmla="*/ 1 w 152"/>
                <a:gd name="T31" fmla="*/ 2 h 296"/>
                <a:gd name="T32" fmla="*/ 1 w 152"/>
                <a:gd name="T33" fmla="*/ 2 h 296"/>
                <a:gd name="T34" fmla="*/ 1 w 152"/>
                <a:gd name="T35" fmla="*/ 3 h 296"/>
                <a:gd name="T36" fmla="*/ 1 w 152"/>
                <a:gd name="T37" fmla="*/ 3 h 296"/>
                <a:gd name="T38" fmla="*/ 1 w 152"/>
                <a:gd name="T39" fmla="*/ 3 h 296"/>
                <a:gd name="T40" fmla="*/ 2 w 152"/>
                <a:gd name="T41" fmla="*/ 3 h 296"/>
                <a:gd name="T42" fmla="*/ 2 w 152"/>
                <a:gd name="T43" fmla="*/ 3 h 296"/>
                <a:gd name="T44" fmla="*/ 2 w 152"/>
                <a:gd name="T45" fmla="*/ 3 h 296"/>
                <a:gd name="T46" fmla="*/ 2 w 152"/>
                <a:gd name="T47" fmla="*/ 3 h 296"/>
                <a:gd name="T48" fmla="*/ 1 w 152"/>
                <a:gd name="T49" fmla="*/ 4 h 296"/>
                <a:gd name="T50" fmla="*/ 1 w 152"/>
                <a:gd name="T51" fmla="*/ 4 h 296"/>
                <a:gd name="T52" fmla="*/ 1 w 152"/>
                <a:gd name="T53" fmla="*/ 4 h 296"/>
                <a:gd name="T54" fmla="*/ 1 w 152"/>
                <a:gd name="T55" fmla="*/ 3 h 296"/>
                <a:gd name="T56" fmla="*/ 1 w 152"/>
                <a:gd name="T57" fmla="*/ 3 h 296"/>
                <a:gd name="T58" fmla="*/ 1 w 152"/>
                <a:gd name="T59" fmla="*/ 3 h 296"/>
                <a:gd name="T60" fmla="*/ 1 w 152"/>
                <a:gd name="T61" fmla="*/ 3 h 296"/>
                <a:gd name="T62" fmla="*/ 1 w 152"/>
                <a:gd name="T63" fmla="*/ 3 h 296"/>
                <a:gd name="T64" fmla="*/ 1 w 152"/>
                <a:gd name="T65" fmla="*/ 3 h 296"/>
                <a:gd name="T66" fmla="*/ 0 w 152"/>
                <a:gd name="T67" fmla="*/ 3 h 296"/>
                <a:gd name="T68" fmla="*/ 0 w 152"/>
                <a:gd name="T69" fmla="*/ 3 h 296"/>
                <a:gd name="T70" fmla="*/ 0 w 152"/>
                <a:gd name="T71" fmla="*/ 3 h 296"/>
                <a:gd name="T72" fmla="*/ 0 w 152"/>
                <a:gd name="T73" fmla="*/ 2 h 296"/>
                <a:gd name="T74" fmla="*/ 0 w 152"/>
                <a:gd name="T75" fmla="*/ 2 h 296"/>
                <a:gd name="T76" fmla="*/ 0 w 152"/>
                <a:gd name="T77" fmla="*/ 2 h 296"/>
                <a:gd name="T78" fmla="*/ 0 w 152"/>
                <a:gd name="T79" fmla="*/ 2 h 296"/>
                <a:gd name="T80" fmla="*/ 0 w 152"/>
                <a:gd name="T81" fmla="*/ 1 h 296"/>
                <a:gd name="T82" fmla="*/ 0 w 152"/>
                <a:gd name="T83" fmla="*/ 1 h 296"/>
                <a:gd name="T84" fmla="*/ 0 w 152"/>
                <a:gd name="T85" fmla="*/ 0 h 296"/>
                <a:gd name="T86" fmla="*/ 0 w 152"/>
                <a:gd name="T87" fmla="*/ 0 h 2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52" h="296">
                  <a:moveTo>
                    <a:pt x="26" y="0"/>
                  </a:moveTo>
                  <a:lnTo>
                    <a:pt x="59" y="0"/>
                  </a:lnTo>
                  <a:lnTo>
                    <a:pt x="62" y="4"/>
                  </a:lnTo>
                  <a:lnTo>
                    <a:pt x="66" y="9"/>
                  </a:lnTo>
                  <a:lnTo>
                    <a:pt x="71" y="13"/>
                  </a:lnTo>
                  <a:lnTo>
                    <a:pt x="77" y="17"/>
                  </a:lnTo>
                  <a:lnTo>
                    <a:pt x="82" y="21"/>
                  </a:lnTo>
                  <a:lnTo>
                    <a:pt x="88" y="23"/>
                  </a:lnTo>
                  <a:lnTo>
                    <a:pt x="93" y="24"/>
                  </a:lnTo>
                  <a:lnTo>
                    <a:pt x="99" y="25"/>
                  </a:lnTo>
                  <a:lnTo>
                    <a:pt x="104" y="24"/>
                  </a:lnTo>
                  <a:lnTo>
                    <a:pt x="108" y="21"/>
                  </a:lnTo>
                  <a:lnTo>
                    <a:pt x="114" y="17"/>
                  </a:lnTo>
                  <a:lnTo>
                    <a:pt x="118" y="12"/>
                  </a:lnTo>
                  <a:lnTo>
                    <a:pt x="119" y="23"/>
                  </a:lnTo>
                  <a:lnTo>
                    <a:pt x="122" y="35"/>
                  </a:lnTo>
                  <a:lnTo>
                    <a:pt x="126" y="49"/>
                  </a:lnTo>
                  <a:lnTo>
                    <a:pt x="130" y="62"/>
                  </a:lnTo>
                  <a:lnTo>
                    <a:pt x="136" y="76"/>
                  </a:lnTo>
                  <a:lnTo>
                    <a:pt x="141" y="86"/>
                  </a:lnTo>
                  <a:lnTo>
                    <a:pt x="144" y="91"/>
                  </a:lnTo>
                  <a:lnTo>
                    <a:pt x="147" y="94"/>
                  </a:lnTo>
                  <a:lnTo>
                    <a:pt x="149" y="97"/>
                  </a:lnTo>
                  <a:lnTo>
                    <a:pt x="152" y="99"/>
                  </a:lnTo>
                  <a:lnTo>
                    <a:pt x="148" y="110"/>
                  </a:lnTo>
                  <a:lnTo>
                    <a:pt x="143" y="120"/>
                  </a:lnTo>
                  <a:lnTo>
                    <a:pt x="137" y="131"/>
                  </a:lnTo>
                  <a:lnTo>
                    <a:pt x="129" y="140"/>
                  </a:lnTo>
                  <a:lnTo>
                    <a:pt x="123" y="149"/>
                  </a:lnTo>
                  <a:lnTo>
                    <a:pt x="117" y="157"/>
                  </a:lnTo>
                  <a:lnTo>
                    <a:pt x="114" y="165"/>
                  </a:lnTo>
                  <a:lnTo>
                    <a:pt x="112" y="172"/>
                  </a:lnTo>
                  <a:lnTo>
                    <a:pt x="113" y="187"/>
                  </a:lnTo>
                  <a:lnTo>
                    <a:pt x="115" y="197"/>
                  </a:lnTo>
                  <a:lnTo>
                    <a:pt x="115" y="201"/>
                  </a:lnTo>
                  <a:lnTo>
                    <a:pt x="115" y="205"/>
                  </a:lnTo>
                  <a:lnTo>
                    <a:pt x="114" y="210"/>
                  </a:lnTo>
                  <a:lnTo>
                    <a:pt x="112" y="216"/>
                  </a:lnTo>
                  <a:lnTo>
                    <a:pt x="118" y="216"/>
                  </a:lnTo>
                  <a:lnTo>
                    <a:pt x="126" y="216"/>
                  </a:lnTo>
                  <a:lnTo>
                    <a:pt x="136" y="216"/>
                  </a:lnTo>
                  <a:lnTo>
                    <a:pt x="146" y="216"/>
                  </a:lnTo>
                  <a:lnTo>
                    <a:pt x="139" y="235"/>
                  </a:lnTo>
                  <a:lnTo>
                    <a:pt x="136" y="252"/>
                  </a:lnTo>
                  <a:lnTo>
                    <a:pt x="135" y="259"/>
                  </a:lnTo>
                  <a:lnTo>
                    <a:pt x="136" y="267"/>
                  </a:lnTo>
                  <a:lnTo>
                    <a:pt x="139" y="275"/>
                  </a:lnTo>
                  <a:lnTo>
                    <a:pt x="146" y="283"/>
                  </a:lnTo>
                  <a:lnTo>
                    <a:pt x="136" y="288"/>
                  </a:lnTo>
                  <a:lnTo>
                    <a:pt x="125" y="291"/>
                  </a:lnTo>
                  <a:lnTo>
                    <a:pt x="115" y="295"/>
                  </a:lnTo>
                  <a:lnTo>
                    <a:pt x="105" y="296"/>
                  </a:lnTo>
                  <a:lnTo>
                    <a:pt x="94" y="296"/>
                  </a:lnTo>
                  <a:lnTo>
                    <a:pt x="85" y="294"/>
                  </a:lnTo>
                  <a:lnTo>
                    <a:pt x="79" y="291"/>
                  </a:lnTo>
                  <a:lnTo>
                    <a:pt x="73" y="288"/>
                  </a:lnTo>
                  <a:lnTo>
                    <a:pt x="70" y="284"/>
                  </a:lnTo>
                  <a:lnTo>
                    <a:pt x="67" y="280"/>
                  </a:lnTo>
                  <a:lnTo>
                    <a:pt x="66" y="276"/>
                  </a:lnTo>
                  <a:lnTo>
                    <a:pt x="66" y="271"/>
                  </a:lnTo>
                  <a:lnTo>
                    <a:pt x="76" y="262"/>
                  </a:lnTo>
                  <a:lnTo>
                    <a:pt x="85" y="253"/>
                  </a:lnTo>
                  <a:lnTo>
                    <a:pt x="77" y="251"/>
                  </a:lnTo>
                  <a:lnTo>
                    <a:pt x="69" y="249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5" y="236"/>
                  </a:lnTo>
                  <a:lnTo>
                    <a:pt x="38" y="231"/>
                  </a:lnTo>
                  <a:lnTo>
                    <a:pt x="32" y="226"/>
                  </a:lnTo>
                  <a:lnTo>
                    <a:pt x="25" y="219"/>
                  </a:lnTo>
                  <a:lnTo>
                    <a:pt x="20" y="213"/>
                  </a:lnTo>
                  <a:lnTo>
                    <a:pt x="14" y="205"/>
                  </a:lnTo>
                  <a:lnTo>
                    <a:pt x="10" y="198"/>
                  </a:lnTo>
                  <a:lnTo>
                    <a:pt x="6" y="190"/>
                  </a:lnTo>
                  <a:lnTo>
                    <a:pt x="3" y="180"/>
                  </a:lnTo>
                  <a:lnTo>
                    <a:pt x="1" y="172"/>
                  </a:lnTo>
                  <a:lnTo>
                    <a:pt x="0" y="163"/>
                  </a:lnTo>
                  <a:lnTo>
                    <a:pt x="0" y="154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26" y="130"/>
                  </a:lnTo>
                  <a:lnTo>
                    <a:pt x="27" y="106"/>
                  </a:lnTo>
                  <a:lnTo>
                    <a:pt x="31" y="67"/>
                  </a:lnTo>
                  <a:lnTo>
                    <a:pt x="32" y="46"/>
                  </a:lnTo>
                  <a:lnTo>
                    <a:pt x="32" y="27"/>
                  </a:lnTo>
                  <a:lnTo>
                    <a:pt x="31" y="18"/>
                  </a:lnTo>
                  <a:lnTo>
                    <a:pt x="29" y="10"/>
                  </a:lnTo>
                  <a:lnTo>
                    <a:pt x="28" y="4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7" name="Freeform 295"/>
            <p:cNvSpPr>
              <a:spLocks/>
            </p:cNvSpPr>
            <p:nvPr/>
          </p:nvSpPr>
          <p:spPr bwMode="auto">
            <a:xfrm>
              <a:off x="5189" y="2442"/>
              <a:ext cx="8" cy="13"/>
            </a:xfrm>
            <a:custGeom>
              <a:avLst/>
              <a:gdLst>
                <a:gd name="T0" fmla="*/ 0 w 26"/>
                <a:gd name="T1" fmla="*/ 0 h 38"/>
                <a:gd name="T2" fmla="*/ 0 w 26"/>
                <a:gd name="T3" fmla="*/ 0 h 38"/>
                <a:gd name="T4" fmla="*/ 0 w 26"/>
                <a:gd name="T5" fmla="*/ 0 h 38"/>
                <a:gd name="T6" fmla="*/ 0 w 26"/>
                <a:gd name="T7" fmla="*/ 0 h 38"/>
                <a:gd name="T8" fmla="*/ 0 w 26"/>
                <a:gd name="T9" fmla="*/ 0 h 38"/>
                <a:gd name="T10" fmla="*/ 0 w 26"/>
                <a:gd name="T11" fmla="*/ 0 h 38"/>
                <a:gd name="T12" fmla="*/ 0 w 26"/>
                <a:gd name="T13" fmla="*/ 0 h 38"/>
                <a:gd name="T14" fmla="*/ 0 w 26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" h="38">
                  <a:moveTo>
                    <a:pt x="26" y="38"/>
                  </a:moveTo>
                  <a:lnTo>
                    <a:pt x="26" y="0"/>
                  </a:lnTo>
                  <a:lnTo>
                    <a:pt x="21" y="1"/>
                  </a:lnTo>
                  <a:lnTo>
                    <a:pt x="13" y="4"/>
                  </a:lnTo>
                  <a:lnTo>
                    <a:pt x="6" y="8"/>
                  </a:lnTo>
                  <a:lnTo>
                    <a:pt x="0" y="13"/>
                  </a:lnTo>
                  <a:lnTo>
                    <a:pt x="18" y="30"/>
                  </a:lnTo>
                  <a:lnTo>
                    <a:pt x="26" y="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8" name="Freeform 296"/>
            <p:cNvSpPr>
              <a:spLocks/>
            </p:cNvSpPr>
            <p:nvPr/>
          </p:nvSpPr>
          <p:spPr bwMode="auto">
            <a:xfrm>
              <a:off x="5165" y="2420"/>
              <a:ext cx="10" cy="10"/>
            </a:xfrm>
            <a:custGeom>
              <a:avLst/>
              <a:gdLst>
                <a:gd name="T0" fmla="*/ 0 w 34"/>
                <a:gd name="T1" fmla="*/ 0 h 31"/>
                <a:gd name="T2" fmla="*/ 0 w 34"/>
                <a:gd name="T3" fmla="*/ 0 h 31"/>
                <a:gd name="T4" fmla="*/ 0 w 34"/>
                <a:gd name="T5" fmla="*/ 0 h 31"/>
                <a:gd name="T6" fmla="*/ 0 w 34"/>
                <a:gd name="T7" fmla="*/ 0 h 31"/>
                <a:gd name="T8" fmla="*/ 0 w 34"/>
                <a:gd name="T9" fmla="*/ 0 h 31"/>
                <a:gd name="T10" fmla="*/ 0 w 34"/>
                <a:gd name="T11" fmla="*/ 0 h 31"/>
                <a:gd name="T12" fmla="*/ 0 w 34"/>
                <a:gd name="T13" fmla="*/ 0 h 31"/>
                <a:gd name="T14" fmla="*/ 0 w 34"/>
                <a:gd name="T15" fmla="*/ 0 h 31"/>
                <a:gd name="T16" fmla="*/ 0 w 34"/>
                <a:gd name="T17" fmla="*/ 0 h 31"/>
                <a:gd name="T18" fmla="*/ 0 w 34"/>
                <a:gd name="T19" fmla="*/ 0 h 31"/>
                <a:gd name="T20" fmla="*/ 0 w 34"/>
                <a:gd name="T21" fmla="*/ 0 h 31"/>
                <a:gd name="T22" fmla="*/ 0 w 34"/>
                <a:gd name="T23" fmla="*/ 0 h 31"/>
                <a:gd name="T24" fmla="*/ 0 w 34"/>
                <a:gd name="T25" fmla="*/ 0 h 31"/>
                <a:gd name="T26" fmla="*/ 0 w 34"/>
                <a:gd name="T27" fmla="*/ 0 h 31"/>
                <a:gd name="T28" fmla="*/ 0 w 34"/>
                <a:gd name="T29" fmla="*/ 0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4" h="31">
                  <a:moveTo>
                    <a:pt x="0" y="18"/>
                  </a:moveTo>
                  <a:lnTo>
                    <a:pt x="8" y="22"/>
                  </a:lnTo>
                  <a:lnTo>
                    <a:pt x="17" y="26"/>
                  </a:lnTo>
                  <a:lnTo>
                    <a:pt x="27" y="30"/>
                  </a:lnTo>
                  <a:lnTo>
                    <a:pt x="34" y="31"/>
                  </a:lnTo>
                  <a:lnTo>
                    <a:pt x="33" y="24"/>
                  </a:lnTo>
                  <a:lnTo>
                    <a:pt x="30" y="15"/>
                  </a:lnTo>
                  <a:lnTo>
                    <a:pt x="26" y="6"/>
                  </a:lnTo>
                  <a:lnTo>
                    <a:pt x="20" y="0"/>
                  </a:lnTo>
                  <a:lnTo>
                    <a:pt x="16" y="5"/>
                  </a:lnTo>
                  <a:lnTo>
                    <a:pt x="10" y="11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19" name="Freeform 297"/>
            <p:cNvSpPr>
              <a:spLocks/>
            </p:cNvSpPr>
            <p:nvPr/>
          </p:nvSpPr>
          <p:spPr bwMode="auto">
            <a:xfrm>
              <a:off x="5139" y="2418"/>
              <a:ext cx="6" cy="12"/>
            </a:xfrm>
            <a:custGeom>
              <a:avLst/>
              <a:gdLst>
                <a:gd name="T0" fmla="*/ 0 w 20"/>
                <a:gd name="T1" fmla="*/ 0 h 37"/>
                <a:gd name="T2" fmla="*/ 0 w 20"/>
                <a:gd name="T3" fmla="*/ 0 h 37"/>
                <a:gd name="T4" fmla="*/ 0 w 20"/>
                <a:gd name="T5" fmla="*/ 0 h 37"/>
                <a:gd name="T6" fmla="*/ 0 w 20"/>
                <a:gd name="T7" fmla="*/ 0 h 37"/>
                <a:gd name="T8" fmla="*/ 0 w 20"/>
                <a:gd name="T9" fmla="*/ 0 h 37"/>
                <a:gd name="T10" fmla="*/ 0 w 20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7">
                  <a:moveTo>
                    <a:pt x="0" y="6"/>
                  </a:moveTo>
                  <a:lnTo>
                    <a:pt x="0" y="37"/>
                  </a:lnTo>
                  <a:lnTo>
                    <a:pt x="7" y="33"/>
                  </a:lnTo>
                  <a:lnTo>
                    <a:pt x="20" y="30"/>
                  </a:lnTo>
                  <a:lnTo>
                    <a:pt x="2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0" name="Line 298"/>
            <p:cNvSpPr>
              <a:spLocks noChangeShapeType="1"/>
            </p:cNvSpPr>
            <p:nvPr/>
          </p:nvSpPr>
          <p:spPr bwMode="auto">
            <a:xfrm>
              <a:off x="5180" y="2449"/>
              <a:ext cx="1" cy="1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1" name="Freeform 299"/>
            <p:cNvSpPr>
              <a:spLocks/>
            </p:cNvSpPr>
            <p:nvPr/>
          </p:nvSpPr>
          <p:spPr bwMode="auto">
            <a:xfrm>
              <a:off x="5180" y="2453"/>
              <a:ext cx="4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8">
                  <a:moveTo>
                    <a:pt x="0" y="18"/>
                  </a:moveTo>
                  <a:lnTo>
                    <a:pt x="1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2" name="Line 300"/>
            <p:cNvSpPr>
              <a:spLocks noChangeShapeType="1"/>
            </p:cNvSpPr>
            <p:nvPr/>
          </p:nvSpPr>
          <p:spPr bwMode="auto">
            <a:xfrm flipH="1" flipV="1">
              <a:off x="5178" y="2447"/>
              <a:ext cx="6" cy="6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3" name="Freeform 301"/>
            <p:cNvSpPr>
              <a:spLocks/>
            </p:cNvSpPr>
            <p:nvPr/>
          </p:nvSpPr>
          <p:spPr bwMode="auto">
            <a:xfrm>
              <a:off x="5116" y="2564"/>
              <a:ext cx="9" cy="10"/>
            </a:xfrm>
            <a:custGeom>
              <a:avLst/>
              <a:gdLst>
                <a:gd name="T0" fmla="*/ 0 w 27"/>
                <a:gd name="T1" fmla="*/ 0 h 31"/>
                <a:gd name="T2" fmla="*/ 0 w 27"/>
                <a:gd name="T3" fmla="*/ 0 h 31"/>
                <a:gd name="T4" fmla="*/ 0 w 27"/>
                <a:gd name="T5" fmla="*/ 0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" h="31">
                  <a:moveTo>
                    <a:pt x="0" y="0"/>
                  </a:moveTo>
                  <a:lnTo>
                    <a:pt x="20" y="31"/>
                  </a:lnTo>
                  <a:lnTo>
                    <a:pt x="27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4" name="Freeform 302"/>
            <p:cNvSpPr>
              <a:spLocks/>
            </p:cNvSpPr>
            <p:nvPr/>
          </p:nvSpPr>
          <p:spPr bwMode="auto">
            <a:xfrm>
              <a:off x="5119" y="2568"/>
              <a:ext cx="6" cy="1"/>
            </a:xfrm>
            <a:custGeom>
              <a:avLst/>
              <a:gdLst>
                <a:gd name="T0" fmla="*/ 0 w 20"/>
                <a:gd name="T1" fmla="*/ 0 h 1"/>
                <a:gd name="T2" fmla="*/ 0 w 20"/>
                <a:gd name="T3" fmla="*/ 0 h 1"/>
                <a:gd name="T4" fmla="*/ 0 w 20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">
                  <a:moveTo>
                    <a:pt x="20" y="0"/>
                  </a:move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5" name="Freeform 303"/>
            <p:cNvSpPr>
              <a:spLocks/>
            </p:cNvSpPr>
            <p:nvPr/>
          </p:nvSpPr>
          <p:spPr bwMode="auto">
            <a:xfrm>
              <a:off x="5127" y="2557"/>
              <a:ext cx="12" cy="5"/>
            </a:xfrm>
            <a:custGeom>
              <a:avLst/>
              <a:gdLst>
                <a:gd name="T0" fmla="*/ 0 w 34"/>
                <a:gd name="T1" fmla="*/ 0 h 13"/>
                <a:gd name="T2" fmla="*/ 0 w 34"/>
                <a:gd name="T3" fmla="*/ 0 h 13"/>
                <a:gd name="T4" fmla="*/ 0 w 34"/>
                <a:gd name="T5" fmla="*/ 0 h 13"/>
                <a:gd name="T6" fmla="*/ 0 w 34"/>
                <a:gd name="T7" fmla="*/ 0 h 13"/>
                <a:gd name="T8" fmla="*/ 0 w 34"/>
                <a:gd name="T9" fmla="*/ 0 h 13"/>
                <a:gd name="T10" fmla="*/ 0 w 34"/>
                <a:gd name="T11" fmla="*/ 0 h 13"/>
                <a:gd name="T12" fmla="*/ 0 w 34"/>
                <a:gd name="T13" fmla="*/ 0 h 13"/>
                <a:gd name="T14" fmla="*/ 0 w 34"/>
                <a:gd name="T15" fmla="*/ 0 h 13"/>
                <a:gd name="T16" fmla="*/ 0 w 34"/>
                <a:gd name="T17" fmla="*/ 0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3">
                  <a:moveTo>
                    <a:pt x="0" y="13"/>
                  </a:moveTo>
                  <a:lnTo>
                    <a:pt x="6" y="13"/>
                  </a:lnTo>
                  <a:lnTo>
                    <a:pt x="10" y="11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26" name="Freeform 304"/>
            <p:cNvSpPr>
              <a:spLocks/>
            </p:cNvSpPr>
            <p:nvPr/>
          </p:nvSpPr>
          <p:spPr bwMode="auto">
            <a:xfrm>
              <a:off x="5127" y="2547"/>
              <a:ext cx="12" cy="6"/>
            </a:xfrm>
            <a:custGeom>
              <a:avLst/>
              <a:gdLst>
                <a:gd name="T0" fmla="*/ 0 w 34"/>
                <a:gd name="T1" fmla="*/ 0 h 18"/>
                <a:gd name="T2" fmla="*/ 0 w 34"/>
                <a:gd name="T3" fmla="*/ 0 h 18"/>
                <a:gd name="T4" fmla="*/ 0 w 34"/>
                <a:gd name="T5" fmla="*/ 0 h 18"/>
                <a:gd name="T6" fmla="*/ 0 w 34"/>
                <a:gd name="T7" fmla="*/ 0 h 18"/>
                <a:gd name="T8" fmla="*/ 0 w 34"/>
                <a:gd name="T9" fmla="*/ 0 h 18"/>
                <a:gd name="T10" fmla="*/ 0 w 34"/>
                <a:gd name="T11" fmla="*/ 0 h 18"/>
                <a:gd name="T12" fmla="*/ 0 w 3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lnTo>
                    <a:pt x="34" y="0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34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305"/>
            <p:cNvSpPr>
              <a:spLocks/>
            </p:cNvSpPr>
            <p:nvPr/>
          </p:nvSpPr>
          <p:spPr bwMode="auto">
            <a:xfrm>
              <a:off x="5141" y="2535"/>
              <a:ext cx="20" cy="8"/>
            </a:xfrm>
            <a:custGeom>
              <a:avLst/>
              <a:gdLst>
                <a:gd name="T0" fmla="*/ 1 w 59"/>
                <a:gd name="T1" fmla="*/ 0 h 25"/>
                <a:gd name="T2" fmla="*/ 1 w 59"/>
                <a:gd name="T3" fmla="*/ 0 h 25"/>
                <a:gd name="T4" fmla="*/ 1 w 59"/>
                <a:gd name="T5" fmla="*/ 0 h 25"/>
                <a:gd name="T6" fmla="*/ 1 w 59"/>
                <a:gd name="T7" fmla="*/ 0 h 25"/>
                <a:gd name="T8" fmla="*/ 0 w 59"/>
                <a:gd name="T9" fmla="*/ 0 h 25"/>
                <a:gd name="T10" fmla="*/ 0 w 59"/>
                <a:gd name="T11" fmla="*/ 0 h 25"/>
                <a:gd name="T12" fmla="*/ 0 w 59"/>
                <a:gd name="T13" fmla="*/ 0 h 25"/>
                <a:gd name="T14" fmla="*/ 0 w 59"/>
                <a:gd name="T15" fmla="*/ 0 h 25"/>
                <a:gd name="T16" fmla="*/ 0 w 59"/>
                <a:gd name="T17" fmla="*/ 0 h 25"/>
                <a:gd name="T18" fmla="*/ 0 w 59"/>
                <a:gd name="T19" fmla="*/ 0 h 25"/>
                <a:gd name="T20" fmla="*/ 0 w 59"/>
                <a:gd name="T21" fmla="*/ 0 h 25"/>
                <a:gd name="T22" fmla="*/ 0 w 59"/>
                <a:gd name="T23" fmla="*/ 0 h 25"/>
                <a:gd name="T24" fmla="*/ 0 w 59"/>
                <a:gd name="T25" fmla="*/ 0 h 25"/>
                <a:gd name="T26" fmla="*/ 1 w 59"/>
                <a:gd name="T27" fmla="*/ 0 h 25"/>
                <a:gd name="T28" fmla="*/ 1 w 59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9" h="25">
                  <a:moveTo>
                    <a:pt x="53" y="25"/>
                  </a:moveTo>
                  <a:lnTo>
                    <a:pt x="56" y="12"/>
                  </a:lnTo>
                  <a:lnTo>
                    <a:pt x="59" y="0"/>
                  </a:lnTo>
                  <a:lnTo>
                    <a:pt x="44" y="0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2"/>
                  </a:lnTo>
                  <a:lnTo>
                    <a:pt x="5" y="4"/>
                  </a:lnTo>
                  <a:lnTo>
                    <a:pt x="0" y="6"/>
                  </a:lnTo>
                  <a:lnTo>
                    <a:pt x="13" y="14"/>
                  </a:lnTo>
                  <a:lnTo>
                    <a:pt x="26" y="20"/>
                  </a:lnTo>
                  <a:lnTo>
                    <a:pt x="33" y="22"/>
                  </a:lnTo>
                  <a:lnTo>
                    <a:pt x="38" y="24"/>
                  </a:lnTo>
                  <a:lnTo>
                    <a:pt x="46" y="25"/>
                  </a:lnTo>
                  <a:lnTo>
                    <a:pt x="53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Line 306"/>
            <p:cNvSpPr>
              <a:spLocks noChangeShapeType="1"/>
            </p:cNvSpPr>
            <p:nvPr/>
          </p:nvSpPr>
          <p:spPr bwMode="auto">
            <a:xfrm flipV="1">
              <a:off x="5191" y="2516"/>
              <a:ext cx="6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59" name="Freeform 307"/>
          <p:cNvSpPr>
            <a:spLocks/>
          </p:cNvSpPr>
          <p:nvPr>
            <p:custDataLst>
              <p:tags r:id="rId210"/>
            </p:custDataLst>
          </p:nvPr>
        </p:nvSpPr>
        <p:spPr bwMode="auto">
          <a:xfrm>
            <a:off x="7280275" y="4195564"/>
            <a:ext cx="14288" cy="55563"/>
          </a:xfrm>
          <a:custGeom>
            <a:avLst/>
            <a:gdLst>
              <a:gd name="T0" fmla="*/ 0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0 h 43"/>
              <a:gd name="T18" fmla="*/ 2147483647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2147483647 h 43"/>
              <a:gd name="T32" fmla="*/ 2147483647 w 33"/>
              <a:gd name="T33" fmla="*/ 2147483647 h 43"/>
              <a:gd name="T34" fmla="*/ 0 w 33"/>
              <a:gd name="T35" fmla="*/ 2147483647 h 4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33" h="43">
                <a:moveTo>
                  <a:pt x="0" y="43"/>
                </a:moveTo>
                <a:lnTo>
                  <a:pt x="1" y="34"/>
                </a:lnTo>
                <a:lnTo>
                  <a:pt x="2" y="27"/>
                </a:lnTo>
                <a:lnTo>
                  <a:pt x="5" y="21"/>
                </a:lnTo>
                <a:lnTo>
                  <a:pt x="9" y="15"/>
                </a:lnTo>
                <a:lnTo>
                  <a:pt x="14" y="9"/>
                </a:lnTo>
                <a:lnTo>
                  <a:pt x="20" y="5"/>
                </a:lnTo>
                <a:lnTo>
                  <a:pt x="26" y="2"/>
                </a:lnTo>
                <a:lnTo>
                  <a:pt x="33" y="0"/>
                </a:lnTo>
                <a:lnTo>
                  <a:pt x="33" y="25"/>
                </a:lnTo>
                <a:lnTo>
                  <a:pt x="23" y="27"/>
                </a:lnTo>
                <a:lnTo>
                  <a:pt x="18" y="29"/>
                </a:lnTo>
                <a:lnTo>
                  <a:pt x="16" y="32"/>
                </a:lnTo>
                <a:lnTo>
                  <a:pt x="16" y="34"/>
                </a:lnTo>
                <a:lnTo>
                  <a:pt x="16" y="36"/>
                </a:lnTo>
                <a:lnTo>
                  <a:pt x="14" y="38"/>
                </a:lnTo>
                <a:lnTo>
                  <a:pt x="10" y="41"/>
                </a:lnTo>
                <a:lnTo>
                  <a:pt x="0" y="4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0" name="Freeform 308"/>
          <p:cNvSpPr>
            <a:spLocks/>
          </p:cNvSpPr>
          <p:nvPr>
            <p:custDataLst>
              <p:tags r:id="rId211"/>
            </p:custDataLst>
          </p:nvPr>
        </p:nvSpPr>
        <p:spPr bwMode="auto">
          <a:xfrm>
            <a:off x="7356475" y="4135239"/>
            <a:ext cx="22225" cy="58738"/>
          </a:xfrm>
          <a:custGeom>
            <a:avLst/>
            <a:gdLst>
              <a:gd name="T0" fmla="*/ 0 w 54"/>
              <a:gd name="T1" fmla="*/ 2147483647 h 92"/>
              <a:gd name="T2" fmla="*/ 2147483647 w 54"/>
              <a:gd name="T3" fmla="*/ 2147483647 h 92"/>
              <a:gd name="T4" fmla="*/ 2147483647 w 54"/>
              <a:gd name="T5" fmla="*/ 2147483647 h 92"/>
              <a:gd name="T6" fmla="*/ 2147483647 w 54"/>
              <a:gd name="T7" fmla="*/ 2147483647 h 92"/>
              <a:gd name="T8" fmla="*/ 2147483647 w 54"/>
              <a:gd name="T9" fmla="*/ 2147483647 h 92"/>
              <a:gd name="T10" fmla="*/ 2147483647 w 54"/>
              <a:gd name="T11" fmla="*/ 2147483647 h 92"/>
              <a:gd name="T12" fmla="*/ 2147483647 w 54"/>
              <a:gd name="T13" fmla="*/ 2147483647 h 92"/>
              <a:gd name="T14" fmla="*/ 2147483647 w 54"/>
              <a:gd name="T15" fmla="*/ 2147483647 h 92"/>
              <a:gd name="T16" fmla="*/ 2147483647 w 54"/>
              <a:gd name="T17" fmla="*/ 0 h 92"/>
              <a:gd name="T18" fmla="*/ 2147483647 w 54"/>
              <a:gd name="T19" fmla="*/ 2147483647 h 92"/>
              <a:gd name="T20" fmla="*/ 2147483647 w 54"/>
              <a:gd name="T21" fmla="*/ 2147483647 h 92"/>
              <a:gd name="T22" fmla="*/ 2147483647 w 54"/>
              <a:gd name="T23" fmla="*/ 2147483647 h 92"/>
              <a:gd name="T24" fmla="*/ 2147483647 w 54"/>
              <a:gd name="T25" fmla="*/ 2147483647 h 92"/>
              <a:gd name="T26" fmla="*/ 2147483647 w 54"/>
              <a:gd name="T27" fmla="*/ 2147483647 h 92"/>
              <a:gd name="T28" fmla="*/ 2147483647 w 54"/>
              <a:gd name="T29" fmla="*/ 2147483647 h 92"/>
              <a:gd name="T30" fmla="*/ 2147483647 w 54"/>
              <a:gd name="T31" fmla="*/ 2147483647 h 92"/>
              <a:gd name="T32" fmla="*/ 2147483647 w 54"/>
              <a:gd name="T33" fmla="*/ 2147483647 h 92"/>
              <a:gd name="T34" fmla="*/ 2147483647 w 54"/>
              <a:gd name="T35" fmla="*/ 2147483647 h 92"/>
              <a:gd name="T36" fmla="*/ 2147483647 w 54"/>
              <a:gd name="T37" fmla="*/ 2147483647 h 92"/>
              <a:gd name="T38" fmla="*/ 2147483647 w 54"/>
              <a:gd name="T39" fmla="*/ 2147483647 h 92"/>
              <a:gd name="T40" fmla="*/ 2147483647 w 54"/>
              <a:gd name="T41" fmla="*/ 2147483647 h 92"/>
              <a:gd name="T42" fmla="*/ 2147483647 w 54"/>
              <a:gd name="T43" fmla="*/ 2147483647 h 92"/>
              <a:gd name="T44" fmla="*/ 2147483647 w 54"/>
              <a:gd name="T45" fmla="*/ 2147483647 h 92"/>
              <a:gd name="T46" fmla="*/ 2147483647 w 54"/>
              <a:gd name="T47" fmla="*/ 2147483647 h 92"/>
              <a:gd name="T48" fmla="*/ 2147483647 w 54"/>
              <a:gd name="T49" fmla="*/ 2147483647 h 92"/>
              <a:gd name="T50" fmla="*/ 0 w 54"/>
              <a:gd name="T51" fmla="*/ 2147483647 h 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" h="92">
                <a:moveTo>
                  <a:pt x="0" y="55"/>
                </a:moveTo>
                <a:lnTo>
                  <a:pt x="1" y="51"/>
                </a:lnTo>
                <a:lnTo>
                  <a:pt x="2" y="46"/>
                </a:lnTo>
                <a:lnTo>
                  <a:pt x="3" y="42"/>
                </a:lnTo>
                <a:lnTo>
                  <a:pt x="6" y="37"/>
                </a:lnTo>
                <a:lnTo>
                  <a:pt x="11" y="29"/>
                </a:lnTo>
                <a:lnTo>
                  <a:pt x="18" y="21"/>
                </a:lnTo>
                <a:lnTo>
                  <a:pt x="31" y="7"/>
                </a:lnTo>
                <a:lnTo>
                  <a:pt x="41" y="0"/>
                </a:lnTo>
                <a:lnTo>
                  <a:pt x="54" y="12"/>
                </a:lnTo>
                <a:lnTo>
                  <a:pt x="51" y="21"/>
                </a:lnTo>
                <a:lnTo>
                  <a:pt x="47" y="29"/>
                </a:lnTo>
                <a:lnTo>
                  <a:pt x="44" y="35"/>
                </a:lnTo>
                <a:lnTo>
                  <a:pt x="41" y="41"/>
                </a:lnTo>
                <a:lnTo>
                  <a:pt x="33" y="49"/>
                </a:lnTo>
                <a:lnTo>
                  <a:pt x="28" y="55"/>
                </a:lnTo>
                <a:lnTo>
                  <a:pt x="26" y="64"/>
                </a:lnTo>
                <a:lnTo>
                  <a:pt x="26" y="74"/>
                </a:lnTo>
                <a:lnTo>
                  <a:pt x="24" y="83"/>
                </a:lnTo>
                <a:lnTo>
                  <a:pt x="20" y="92"/>
                </a:lnTo>
                <a:lnTo>
                  <a:pt x="14" y="83"/>
                </a:lnTo>
                <a:lnTo>
                  <a:pt x="8" y="74"/>
                </a:lnTo>
                <a:lnTo>
                  <a:pt x="5" y="70"/>
                </a:lnTo>
                <a:lnTo>
                  <a:pt x="2" y="64"/>
                </a:lnTo>
                <a:lnTo>
                  <a:pt x="1" y="60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1" name="Freeform 309"/>
          <p:cNvSpPr>
            <a:spLocks/>
          </p:cNvSpPr>
          <p:nvPr>
            <p:custDataLst>
              <p:tags r:id="rId212"/>
            </p:custDataLst>
          </p:nvPr>
        </p:nvSpPr>
        <p:spPr bwMode="auto">
          <a:xfrm>
            <a:off x="7404100" y="4014589"/>
            <a:ext cx="23813" cy="57150"/>
          </a:xfrm>
          <a:custGeom>
            <a:avLst/>
            <a:gdLst>
              <a:gd name="T0" fmla="*/ 0 w 60"/>
              <a:gd name="T1" fmla="*/ 0 h 18"/>
              <a:gd name="T2" fmla="*/ 2147483647 w 60"/>
              <a:gd name="T3" fmla="*/ 2147483647 h 18"/>
              <a:gd name="T4" fmla="*/ 2147483647 w 60"/>
              <a:gd name="T5" fmla="*/ 2147483647 h 18"/>
              <a:gd name="T6" fmla="*/ 2147483647 w 60"/>
              <a:gd name="T7" fmla="*/ 2147483647 h 18"/>
              <a:gd name="T8" fmla="*/ 2147483647 w 60"/>
              <a:gd name="T9" fmla="*/ 2147483647 h 18"/>
              <a:gd name="T10" fmla="*/ 2147483647 w 60"/>
              <a:gd name="T11" fmla="*/ 2147483647 h 18"/>
              <a:gd name="T12" fmla="*/ 2147483647 w 60"/>
              <a:gd name="T13" fmla="*/ 2147483647 h 18"/>
              <a:gd name="T14" fmla="*/ 2147483647 w 60"/>
              <a:gd name="T15" fmla="*/ 2147483647 h 18"/>
              <a:gd name="T16" fmla="*/ 2147483647 w 60"/>
              <a:gd name="T17" fmla="*/ 2147483647 h 18"/>
              <a:gd name="T18" fmla="*/ 2147483647 w 60"/>
              <a:gd name="T19" fmla="*/ 2147483647 h 18"/>
              <a:gd name="T20" fmla="*/ 0 w 60"/>
              <a:gd name="T21" fmla="*/ 2147483647 h 18"/>
              <a:gd name="T22" fmla="*/ 0 w 60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" h="18">
                <a:moveTo>
                  <a:pt x="0" y="0"/>
                </a:moveTo>
                <a:lnTo>
                  <a:pt x="19" y="4"/>
                </a:lnTo>
                <a:lnTo>
                  <a:pt x="37" y="9"/>
                </a:lnTo>
                <a:lnTo>
                  <a:pt x="45" y="11"/>
                </a:lnTo>
                <a:lnTo>
                  <a:pt x="51" y="13"/>
                </a:lnTo>
                <a:lnTo>
                  <a:pt x="56" y="16"/>
                </a:lnTo>
                <a:lnTo>
                  <a:pt x="60" y="18"/>
                </a:lnTo>
                <a:lnTo>
                  <a:pt x="38" y="18"/>
                </a:lnTo>
                <a:lnTo>
                  <a:pt x="23" y="18"/>
                </a:lnTo>
                <a:lnTo>
                  <a:pt x="10" y="1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2" name="Freeform 310"/>
          <p:cNvSpPr>
            <a:spLocks/>
          </p:cNvSpPr>
          <p:nvPr>
            <p:custDataLst>
              <p:tags r:id="rId213"/>
            </p:custDataLst>
          </p:nvPr>
        </p:nvSpPr>
        <p:spPr bwMode="auto">
          <a:xfrm>
            <a:off x="7388225" y="3984427"/>
            <a:ext cx="25400" cy="57150"/>
          </a:xfrm>
          <a:custGeom>
            <a:avLst/>
            <a:gdLst>
              <a:gd name="T0" fmla="*/ 0 w 66"/>
              <a:gd name="T1" fmla="*/ 2147483647 h 18"/>
              <a:gd name="T2" fmla="*/ 2147483647 w 66"/>
              <a:gd name="T3" fmla="*/ 2147483647 h 18"/>
              <a:gd name="T4" fmla="*/ 2147483647 w 66"/>
              <a:gd name="T5" fmla="*/ 2147483647 h 18"/>
              <a:gd name="T6" fmla="*/ 2147483647 w 66"/>
              <a:gd name="T7" fmla="*/ 2147483647 h 18"/>
              <a:gd name="T8" fmla="*/ 2147483647 w 66"/>
              <a:gd name="T9" fmla="*/ 2147483647 h 18"/>
              <a:gd name="T10" fmla="*/ 2147483647 w 66"/>
              <a:gd name="T11" fmla="*/ 2147483647 h 18"/>
              <a:gd name="T12" fmla="*/ 2147483647 w 66"/>
              <a:gd name="T13" fmla="*/ 2147483647 h 18"/>
              <a:gd name="T14" fmla="*/ 2147483647 w 66"/>
              <a:gd name="T15" fmla="*/ 0 h 18"/>
              <a:gd name="T16" fmla="*/ 0 w 66"/>
              <a:gd name="T17" fmla="*/ 2147483647 h 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18">
                <a:moveTo>
                  <a:pt x="0" y="18"/>
                </a:moveTo>
                <a:lnTo>
                  <a:pt x="66" y="18"/>
                </a:lnTo>
                <a:lnTo>
                  <a:pt x="52" y="13"/>
                </a:lnTo>
                <a:lnTo>
                  <a:pt x="40" y="7"/>
                </a:lnTo>
                <a:lnTo>
                  <a:pt x="35" y="4"/>
                </a:lnTo>
                <a:lnTo>
                  <a:pt x="29" y="2"/>
                </a:lnTo>
                <a:lnTo>
                  <a:pt x="25" y="1"/>
                </a:lnTo>
                <a:lnTo>
                  <a:pt x="19" y="0"/>
                </a:lnTo>
                <a:lnTo>
                  <a:pt x="0" y="1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3" name="Freeform 311"/>
          <p:cNvSpPr>
            <a:spLocks/>
          </p:cNvSpPr>
          <p:nvPr>
            <p:custDataLst>
              <p:tags r:id="rId214"/>
            </p:custDataLst>
          </p:nvPr>
        </p:nvSpPr>
        <p:spPr bwMode="auto">
          <a:xfrm>
            <a:off x="7213600" y="3881239"/>
            <a:ext cx="7938" cy="57150"/>
          </a:xfrm>
          <a:custGeom>
            <a:avLst/>
            <a:gdLst>
              <a:gd name="T0" fmla="*/ 0 w 17"/>
              <a:gd name="T1" fmla="*/ 2147483647 h 42"/>
              <a:gd name="T2" fmla="*/ 2147483647 w 17"/>
              <a:gd name="T3" fmla="*/ 2147483647 h 42"/>
              <a:gd name="T4" fmla="*/ 2147483647 w 17"/>
              <a:gd name="T5" fmla="*/ 2147483647 h 42"/>
              <a:gd name="T6" fmla="*/ 2147483647 w 17"/>
              <a:gd name="T7" fmla="*/ 2147483647 h 42"/>
              <a:gd name="T8" fmla="*/ 2147483647 w 17"/>
              <a:gd name="T9" fmla="*/ 2147483647 h 42"/>
              <a:gd name="T10" fmla="*/ 2147483647 w 17"/>
              <a:gd name="T11" fmla="*/ 2147483647 h 42"/>
              <a:gd name="T12" fmla="*/ 2147483647 w 17"/>
              <a:gd name="T13" fmla="*/ 2147483647 h 42"/>
              <a:gd name="T14" fmla="*/ 2147483647 w 17"/>
              <a:gd name="T15" fmla="*/ 0 h 42"/>
              <a:gd name="T16" fmla="*/ 0 w 17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" h="42">
                <a:moveTo>
                  <a:pt x="0" y="36"/>
                </a:moveTo>
                <a:lnTo>
                  <a:pt x="13" y="42"/>
                </a:lnTo>
                <a:lnTo>
                  <a:pt x="14" y="33"/>
                </a:lnTo>
                <a:lnTo>
                  <a:pt x="16" y="23"/>
                </a:lnTo>
                <a:lnTo>
                  <a:pt x="17" y="18"/>
                </a:lnTo>
                <a:lnTo>
                  <a:pt x="16" y="12"/>
                </a:lnTo>
                <a:lnTo>
                  <a:pt x="16" y="6"/>
                </a:lnTo>
                <a:lnTo>
                  <a:pt x="13" y="0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4" name="Freeform 312"/>
          <p:cNvSpPr>
            <a:spLocks/>
          </p:cNvSpPr>
          <p:nvPr>
            <p:custDataLst>
              <p:tags r:id="rId215"/>
            </p:custDataLst>
          </p:nvPr>
        </p:nvSpPr>
        <p:spPr bwMode="auto">
          <a:xfrm>
            <a:off x="7140575" y="4016177"/>
            <a:ext cx="30163" cy="58737"/>
          </a:xfrm>
          <a:custGeom>
            <a:avLst/>
            <a:gdLst>
              <a:gd name="T0" fmla="*/ 2147483647 w 72"/>
              <a:gd name="T1" fmla="*/ 2147483647 h 29"/>
              <a:gd name="T2" fmla="*/ 2147483647 w 72"/>
              <a:gd name="T3" fmla="*/ 2147483647 h 29"/>
              <a:gd name="T4" fmla="*/ 2147483647 w 72"/>
              <a:gd name="T5" fmla="*/ 2147483647 h 29"/>
              <a:gd name="T6" fmla="*/ 2147483647 w 72"/>
              <a:gd name="T7" fmla="*/ 2147483647 h 29"/>
              <a:gd name="T8" fmla="*/ 2147483647 w 72"/>
              <a:gd name="T9" fmla="*/ 2147483647 h 29"/>
              <a:gd name="T10" fmla="*/ 2147483647 w 72"/>
              <a:gd name="T11" fmla="*/ 2147483647 h 29"/>
              <a:gd name="T12" fmla="*/ 2147483647 w 72"/>
              <a:gd name="T13" fmla="*/ 2147483647 h 29"/>
              <a:gd name="T14" fmla="*/ 2147483647 w 72"/>
              <a:gd name="T15" fmla="*/ 2147483647 h 29"/>
              <a:gd name="T16" fmla="*/ 2147483647 w 72"/>
              <a:gd name="T17" fmla="*/ 2147483647 h 29"/>
              <a:gd name="T18" fmla="*/ 2147483647 w 72"/>
              <a:gd name="T19" fmla="*/ 0 h 29"/>
              <a:gd name="T20" fmla="*/ 2147483647 w 72"/>
              <a:gd name="T21" fmla="*/ 0 h 29"/>
              <a:gd name="T22" fmla="*/ 2147483647 w 72"/>
              <a:gd name="T23" fmla="*/ 2147483647 h 29"/>
              <a:gd name="T24" fmla="*/ 2147483647 w 72"/>
              <a:gd name="T25" fmla="*/ 2147483647 h 29"/>
              <a:gd name="T26" fmla="*/ 2147483647 w 72"/>
              <a:gd name="T27" fmla="*/ 2147483647 h 29"/>
              <a:gd name="T28" fmla="*/ 2147483647 w 72"/>
              <a:gd name="T29" fmla="*/ 2147483647 h 29"/>
              <a:gd name="T30" fmla="*/ 0 w 72"/>
              <a:gd name="T31" fmla="*/ 2147483647 h 29"/>
              <a:gd name="T32" fmla="*/ 2147483647 w 72"/>
              <a:gd name="T33" fmla="*/ 2147483647 h 29"/>
              <a:gd name="T34" fmla="*/ 2147483647 w 72"/>
              <a:gd name="T35" fmla="*/ 2147483647 h 2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" h="29">
                <a:moveTo>
                  <a:pt x="6" y="29"/>
                </a:moveTo>
                <a:lnTo>
                  <a:pt x="15" y="26"/>
                </a:lnTo>
                <a:lnTo>
                  <a:pt x="24" y="24"/>
                </a:lnTo>
                <a:lnTo>
                  <a:pt x="32" y="24"/>
                </a:lnTo>
                <a:lnTo>
                  <a:pt x="39" y="24"/>
                </a:lnTo>
                <a:lnTo>
                  <a:pt x="55" y="27"/>
                </a:lnTo>
                <a:lnTo>
                  <a:pt x="72" y="29"/>
                </a:lnTo>
                <a:lnTo>
                  <a:pt x="72" y="4"/>
                </a:lnTo>
                <a:lnTo>
                  <a:pt x="58" y="1"/>
                </a:lnTo>
                <a:lnTo>
                  <a:pt x="47" y="0"/>
                </a:lnTo>
                <a:lnTo>
                  <a:pt x="39" y="0"/>
                </a:lnTo>
                <a:lnTo>
                  <a:pt x="34" y="2"/>
                </a:lnTo>
                <a:lnTo>
                  <a:pt x="27" y="3"/>
                </a:lnTo>
                <a:lnTo>
                  <a:pt x="21" y="5"/>
                </a:lnTo>
                <a:lnTo>
                  <a:pt x="12" y="5"/>
                </a:lnTo>
                <a:lnTo>
                  <a:pt x="0" y="4"/>
                </a:lnTo>
                <a:lnTo>
                  <a:pt x="3" y="16"/>
                </a:lnTo>
                <a:lnTo>
                  <a:pt x="6" y="2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5" name="Freeform 313"/>
          <p:cNvSpPr>
            <a:spLocks/>
          </p:cNvSpPr>
          <p:nvPr>
            <p:custDataLst>
              <p:tags r:id="rId216"/>
            </p:custDataLst>
          </p:nvPr>
        </p:nvSpPr>
        <p:spPr bwMode="auto">
          <a:xfrm>
            <a:off x="7148513" y="4201914"/>
            <a:ext cx="19050" cy="55563"/>
          </a:xfrm>
          <a:custGeom>
            <a:avLst/>
            <a:gdLst>
              <a:gd name="T0" fmla="*/ 0 w 46"/>
              <a:gd name="T1" fmla="*/ 0 h 37"/>
              <a:gd name="T2" fmla="*/ 2147483647 w 46"/>
              <a:gd name="T3" fmla="*/ 2147483647 h 37"/>
              <a:gd name="T4" fmla="*/ 2147483647 w 46"/>
              <a:gd name="T5" fmla="*/ 2147483647 h 37"/>
              <a:gd name="T6" fmla="*/ 2147483647 w 46"/>
              <a:gd name="T7" fmla="*/ 2147483647 h 37"/>
              <a:gd name="T8" fmla="*/ 2147483647 w 46"/>
              <a:gd name="T9" fmla="*/ 2147483647 h 37"/>
              <a:gd name="T10" fmla="*/ 2147483647 w 46"/>
              <a:gd name="T11" fmla="*/ 2147483647 h 37"/>
              <a:gd name="T12" fmla="*/ 2147483647 w 46"/>
              <a:gd name="T13" fmla="*/ 2147483647 h 37"/>
              <a:gd name="T14" fmla="*/ 2147483647 w 46"/>
              <a:gd name="T15" fmla="*/ 2147483647 h 37"/>
              <a:gd name="T16" fmla="*/ 2147483647 w 46"/>
              <a:gd name="T17" fmla="*/ 2147483647 h 37"/>
              <a:gd name="T18" fmla="*/ 2147483647 w 46"/>
              <a:gd name="T19" fmla="*/ 2147483647 h 37"/>
              <a:gd name="T20" fmla="*/ 2147483647 w 46"/>
              <a:gd name="T21" fmla="*/ 2147483647 h 37"/>
              <a:gd name="T22" fmla="*/ 2147483647 w 46"/>
              <a:gd name="T23" fmla="*/ 2147483647 h 37"/>
              <a:gd name="T24" fmla="*/ 2147483647 w 46"/>
              <a:gd name="T25" fmla="*/ 2147483647 h 37"/>
              <a:gd name="T26" fmla="*/ 2147483647 w 46"/>
              <a:gd name="T27" fmla="*/ 2147483647 h 37"/>
              <a:gd name="T28" fmla="*/ 0 w 46"/>
              <a:gd name="T29" fmla="*/ 0 h 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37">
                <a:moveTo>
                  <a:pt x="0" y="0"/>
                </a:moveTo>
                <a:lnTo>
                  <a:pt x="9" y="9"/>
                </a:lnTo>
                <a:lnTo>
                  <a:pt x="20" y="15"/>
                </a:lnTo>
                <a:lnTo>
                  <a:pt x="31" y="20"/>
                </a:lnTo>
                <a:lnTo>
                  <a:pt x="46" y="25"/>
                </a:lnTo>
                <a:lnTo>
                  <a:pt x="37" y="29"/>
                </a:lnTo>
                <a:lnTo>
                  <a:pt x="29" y="33"/>
                </a:lnTo>
                <a:lnTo>
                  <a:pt x="21" y="36"/>
                </a:lnTo>
                <a:lnTo>
                  <a:pt x="13" y="37"/>
                </a:lnTo>
                <a:lnTo>
                  <a:pt x="9" y="36"/>
                </a:lnTo>
                <a:lnTo>
                  <a:pt x="7" y="33"/>
                </a:lnTo>
                <a:lnTo>
                  <a:pt x="5" y="29"/>
                </a:lnTo>
                <a:lnTo>
                  <a:pt x="3" y="23"/>
                </a:lnTo>
                <a:lnTo>
                  <a:pt x="1" y="12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6" name="Freeform 314"/>
          <p:cNvSpPr>
            <a:spLocks/>
          </p:cNvSpPr>
          <p:nvPr>
            <p:custDataLst>
              <p:tags r:id="rId217"/>
            </p:custDataLst>
          </p:nvPr>
        </p:nvSpPr>
        <p:spPr bwMode="auto">
          <a:xfrm>
            <a:off x="7261225" y="4020939"/>
            <a:ext cx="11113" cy="57150"/>
          </a:xfrm>
          <a:custGeom>
            <a:avLst/>
            <a:gdLst>
              <a:gd name="T0" fmla="*/ 0 w 26"/>
              <a:gd name="T1" fmla="*/ 0 h 19"/>
              <a:gd name="T2" fmla="*/ 2147483647 w 26"/>
              <a:gd name="T3" fmla="*/ 2147483647 h 19"/>
              <a:gd name="T4" fmla="*/ 2147483647 w 26"/>
              <a:gd name="T5" fmla="*/ 2147483647 h 19"/>
              <a:gd name="T6" fmla="*/ 2147483647 w 26"/>
              <a:gd name="T7" fmla="*/ 0 h 19"/>
              <a:gd name="T8" fmla="*/ 2147483647 w 26"/>
              <a:gd name="T9" fmla="*/ 0 h 19"/>
              <a:gd name="T10" fmla="*/ 0 w 26"/>
              <a:gd name="T11" fmla="*/ 0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" h="19">
                <a:moveTo>
                  <a:pt x="0" y="0"/>
                </a:moveTo>
                <a:lnTo>
                  <a:pt x="26" y="19"/>
                </a:lnTo>
                <a:lnTo>
                  <a:pt x="26" y="9"/>
                </a:lnTo>
                <a:lnTo>
                  <a:pt x="26" y="0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7" name="Freeform 315"/>
          <p:cNvSpPr>
            <a:spLocks/>
          </p:cNvSpPr>
          <p:nvPr>
            <p:custDataLst>
              <p:tags r:id="rId218"/>
            </p:custDataLst>
          </p:nvPr>
        </p:nvSpPr>
        <p:spPr bwMode="auto">
          <a:xfrm>
            <a:off x="7121525" y="4016177"/>
            <a:ext cx="19050" cy="58737"/>
          </a:xfrm>
          <a:custGeom>
            <a:avLst/>
            <a:gdLst>
              <a:gd name="T0" fmla="*/ 2147483647 w 43"/>
              <a:gd name="T1" fmla="*/ 0 h 31"/>
              <a:gd name="T2" fmla="*/ 2147483647 w 43"/>
              <a:gd name="T3" fmla="*/ 2147483647 h 31"/>
              <a:gd name="T4" fmla="*/ 0 w 43"/>
              <a:gd name="T5" fmla="*/ 2147483647 h 31"/>
              <a:gd name="T6" fmla="*/ 0 w 43"/>
              <a:gd name="T7" fmla="*/ 2147483647 h 31"/>
              <a:gd name="T8" fmla="*/ 0 w 43"/>
              <a:gd name="T9" fmla="*/ 2147483647 h 31"/>
              <a:gd name="T10" fmla="*/ 0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0 h 31"/>
              <a:gd name="T22" fmla="*/ 2147483647 w 43"/>
              <a:gd name="T23" fmla="*/ 0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" h="31">
                <a:moveTo>
                  <a:pt x="2" y="0"/>
                </a:moveTo>
                <a:lnTo>
                  <a:pt x="1" y="12"/>
                </a:lnTo>
                <a:lnTo>
                  <a:pt x="0" y="23"/>
                </a:lnTo>
                <a:lnTo>
                  <a:pt x="0" y="26"/>
                </a:lnTo>
                <a:lnTo>
                  <a:pt x="0" y="29"/>
                </a:lnTo>
                <a:lnTo>
                  <a:pt x="0" y="31"/>
                </a:lnTo>
                <a:lnTo>
                  <a:pt x="2" y="31"/>
                </a:lnTo>
                <a:lnTo>
                  <a:pt x="13" y="22"/>
                </a:lnTo>
                <a:lnTo>
                  <a:pt x="25" y="13"/>
                </a:lnTo>
                <a:lnTo>
                  <a:pt x="35" y="5"/>
                </a:lnTo>
                <a:lnTo>
                  <a:pt x="43" y="0"/>
                </a:lnTo>
                <a:lnTo>
                  <a:pt x="2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8" name="Freeform 316"/>
          <p:cNvSpPr>
            <a:spLocks/>
          </p:cNvSpPr>
          <p:nvPr>
            <p:custDataLst>
              <p:tags r:id="rId219"/>
            </p:custDataLst>
          </p:nvPr>
        </p:nvSpPr>
        <p:spPr bwMode="auto">
          <a:xfrm>
            <a:off x="7165975" y="4063802"/>
            <a:ext cx="30163" cy="57150"/>
          </a:xfrm>
          <a:custGeom>
            <a:avLst/>
            <a:gdLst>
              <a:gd name="T0" fmla="*/ 2147483647 w 71"/>
              <a:gd name="T1" fmla="*/ 2147483647 h 49"/>
              <a:gd name="T2" fmla="*/ 2147483647 w 71"/>
              <a:gd name="T3" fmla="*/ 2147483647 h 49"/>
              <a:gd name="T4" fmla="*/ 2147483647 w 71"/>
              <a:gd name="T5" fmla="*/ 2147483647 h 49"/>
              <a:gd name="T6" fmla="*/ 2147483647 w 71"/>
              <a:gd name="T7" fmla="*/ 2147483647 h 49"/>
              <a:gd name="T8" fmla="*/ 2147483647 w 71"/>
              <a:gd name="T9" fmla="*/ 2147483647 h 49"/>
              <a:gd name="T10" fmla="*/ 2147483647 w 71"/>
              <a:gd name="T11" fmla="*/ 2147483647 h 49"/>
              <a:gd name="T12" fmla="*/ 2147483647 w 71"/>
              <a:gd name="T13" fmla="*/ 2147483647 h 49"/>
              <a:gd name="T14" fmla="*/ 2147483647 w 71"/>
              <a:gd name="T15" fmla="*/ 2147483647 h 49"/>
              <a:gd name="T16" fmla="*/ 2147483647 w 71"/>
              <a:gd name="T17" fmla="*/ 2147483647 h 49"/>
              <a:gd name="T18" fmla="*/ 2147483647 w 71"/>
              <a:gd name="T19" fmla="*/ 2147483647 h 49"/>
              <a:gd name="T20" fmla="*/ 2147483647 w 71"/>
              <a:gd name="T21" fmla="*/ 2147483647 h 49"/>
              <a:gd name="T22" fmla="*/ 2147483647 w 71"/>
              <a:gd name="T23" fmla="*/ 2147483647 h 49"/>
              <a:gd name="T24" fmla="*/ 2147483647 w 71"/>
              <a:gd name="T25" fmla="*/ 2147483647 h 49"/>
              <a:gd name="T26" fmla="*/ 2147483647 w 71"/>
              <a:gd name="T27" fmla="*/ 2147483647 h 49"/>
              <a:gd name="T28" fmla="*/ 2147483647 w 71"/>
              <a:gd name="T29" fmla="*/ 2147483647 h 49"/>
              <a:gd name="T30" fmla="*/ 2147483647 w 71"/>
              <a:gd name="T31" fmla="*/ 2147483647 h 49"/>
              <a:gd name="T32" fmla="*/ 2147483647 w 71"/>
              <a:gd name="T33" fmla="*/ 2147483647 h 49"/>
              <a:gd name="T34" fmla="*/ 2147483647 w 71"/>
              <a:gd name="T35" fmla="*/ 2147483647 h 49"/>
              <a:gd name="T36" fmla="*/ 2147483647 w 71"/>
              <a:gd name="T37" fmla="*/ 2147483647 h 49"/>
              <a:gd name="T38" fmla="*/ 2147483647 w 71"/>
              <a:gd name="T39" fmla="*/ 2147483647 h 49"/>
              <a:gd name="T40" fmla="*/ 2147483647 w 71"/>
              <a:gd name="T41" fmla="*/ 2147483647 h 49"/>
              <a:gd name="T42" fmla="*/ 2147483647 w 71"/>
              <a:gd name="T43" fmla="*/ 2147483647 h 49"/>
              <a:gd name="T44" fmla="*/ 2147483647 w 71"/>
              <a:gd name="T45" fmla="*/ 0 h 49"/>
              <a:gd name="T46" fmla="*/ 2147483647 w 71"/>
              <a:gd name="T47" fmla="*/ 2147483647 h 49"/>
              <a:gd name="T48" fmla="*/ 2147483647 w 71"/>
              <a:gd name="T49" fmla="*/ 2147483647 h 49"/>
              <a:gd name="T50" fmla="*/ 0 w 71"/>
              <a:gd name="T51" fmla="*/ 2147483647 h 49"/>
              <a:gd name="T52" fmla="*/ 0 w 71"/>
              <a:gd name="T53" fmla="*/ 2147483647 h 49"/>
              <a:gd name="T54" fmla="*/ 2147483647 w 71"/>
              <a:gd name="T55" fmla="*/ 2147483647 h 49"/>
              <a:gd name="T56" fmla="*/ 2147483647 w 71"/>
              <a:gd name="T57" fmla="*/ 2147483647 h 4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71" h="49">
                <a:moveTo>
                  <a:pt x="4" y="12"/>
                </a:moveTo>
                <a:lnTo>
                  <a:pt x="4" y="18"/>
                </a:lnTo>
                <a:lnTo>
                  <a:pt x="5" y="25"/>
                </a:lnTo>
                <a:lnTo>
                  <a:pt x="7" y="31"/>
                </a:lnTo>
                <a:lnTo>
                  <a:pt x="9" y="37"/>
                </a:lnTo>
                <a:lnTo>
                  <a:pt x="14" y="41"/>
                </a:lnTo>
                <a:lnTo>
                  <a:pt x="18" y="46"/>
                </a:lnTo>
                <a:lnTo>
                  <a:pt x="23" y="48"/>
                </a:lnTo>
                <a:lnTo>
                  <a:pt x="30" y="49"/>
                </a:lnTo>
                <a:lnTo>
                  <a:pt x="35" y="48"/>
                </a:lnTo>
                <a:lnTo>
                  <a:pt x="40" y="46"/>
                </a:lnTo>
                <a:lnTo>
                  <a:pt x="45" y="42"/>
                </a:lnTo>
                <a:lnTo>
                  <a:pt x="50" y="37"/>
                </a:lnTo>
                <a:lnTo>
                  <a:pt x="60" y="28"/>
                </a:lnTo>
                <a:lnTo>
                  <a:pt x="71" y="18"/>
                </a:lnTo>
                <a:lnTo>
                  <a:pt x="61" y="12"/>
                </a:lnTo>
                <a:lnTo>
                  <a:pt x="52" y="9"/>
                </a:lnTo>
                <a:lnTo>
                  <a:pt x="44" y="7"/>
                </a:lnTo>
                <a:lnTo>
                  <a:pt x="37" y="6"/>
                </a:lnTo>
                <a:lnTo>
                  <a:pt x="29" y="6"/>
                </a:lnTo>
                <a:lnTo>
                  <a:pt x="21" y="5"/>
                </a:lnTo>
                <a:lnTo>
                  <a:pt x="14" y="3"/>
                </a:lnTo>
                <a:lnTo>
                  <a:pt x="4" y="0"/>
                </a:lnTo>
                <a:lnTo>
                  <a:pt x="3" y="1"/>
                </a:lnTo>
                <a:lnTo>
                  <a:pt x="1" y="6"/>
                </a:lnTo>
                <a:lnTo>
                  <a:pt x="0" y="8"/>
                </a:lnTo>
                <a:lnTo>
                  <a:pt x="0" y="10"/>
                </a:lnTo>
                <a:lnTo>
                  <a:pt x="1" y="11"/>
                </a:lnTo>
                <a:lnTo>
                  <a:pt x="4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9" name="Freeform 317"/>
          <p:cNvSpPr>
            <a:spLocks/>
          </p:cNvSpPr>
          <p:nvPr>
            <p:custDataLst>
              <p:tags r:id="rId220"/>
            </p:custDataLst>
          </p:nvPr>
        </p:nvSpPr>
        <p:spPr bwMode="auto">
          <a:xfrm>
            <a:off x="6967538" y="4267002"/>
            <a:ext cx="46037" cy="58737"/>
          </a:xfrm>
          <a:custGeom>
            <a:avLst/>
            <a:gdLst>
              <a:gd name="T0" fmla="*/ 2147483647 w 112"/>
              <a:gd name="T1" fmla="*/ 2147483647 h 26"/>
              <a:gd name="T2" fmla="*/ 2147483647 w 112"/>
              <a:gd name="T3" fmla="*/ 2147483647 h 26"/>
              <a:gd name="T4" fmla="*/ 2147483647 w 112"/>
              <a:gd name="T5" fmla="*/ 2147483647 h 26"/>
              <a:gd name="T6" fmla="*/ 2147483647 w 112"/>
              <a:gd name="T7" fmla="*/ 2147483647 h 26"/>
              <a:gd name="T8" fmla="*/ 2147483647 w 112"/>
              <a:gd name="T9" fmla="*/ 2147483647 h 26"/>
              <a:gd name="T10" fmla="*/ 2147483647 w 112"/>
              <a:gd name="T11" fmla="*/ 2147483647 h 26"/>
              <a:gd name="T12" fmla="*/ 2147483647 w 112"/>
              <a:gd name="T13" fmla="*/ 2147483647 h 26"/>
              <a:gd name="T14" fmla="*/ 2147483647 w 112"/>
              <a:gd name="T15" fmla="*/ 2147483647 h 26"/>
              <a:gd name="T16" fmla="*/ 2147483647 w 112"/>
              <a:gd name="T17" fmla="*/ 2147483647 h 26"/>
              <a:gd name="T18" fmla="*/ 2147483647 w 112"/>
              <a:gd name="T19" fmla="*/ 2147483647 h 26"/>
              <a:gd name="T20" fmla="*/ 2147483647 w 112"/>
              <a:gd name="T21" fmla="*/ 2147483647 h 26"/>
              <a:gd name="T22" fmla="*/ 2147483647 w 112"/>
              <a:gd name="T23" fmla="*/ 2147483647 h 26"/>
              <a:gd name="T24" fmla="*/ 2147483647 w 112"/>
              <a:gd name="T25" fmla="*/ 2147483647 h 26"/>
              <a:gd name="T26" fmla="*/ 2147483647 w 112"/>
              <a:gd name="T27" fmla="*/ 2147483647 h 26"/>
              <a:gd name="T28" fmla="*/ 2147483647 w 112"/>
              <a:gd name="T29" fmla="*/ 2147483647 h 26"/>
              <a:gd name="T30" fmla="*/ 2147483647 w 112"/>
              <a:gd name="T31" fmla="*/ 2147483647 h 26"/>
              <a:gd name="T32" fmla="*/ 2147483647 w 112"/>
              <a:gd name="T33" fmla="*/ 2147483647 h 26"/>
              <a:gd name="T34" fmla="*/ 2147483647 w 112"/>
              <a:gd name="T35" fmla="*/ 2147483647 h 26"/>
              <a:gd name="T36" fmla="*/ 0 w 112"/>
              <a:gd name="T37" fmla="*/ 2147483647 h 26"/>
              <a:gd name="T38" fmla="*/ 2147483647 w 112"/>
              <a:gd name="T39" fmla="*/ 2147483647 h 26"/>
              <a:gd name="T40" fmla="*/ 2147483647 w 112"/>
              <a:gd name="T41" fmla="*/ 2147483647 h 26"/>
              <a:gd name="T42" fmla="*/ 2147483647 w 112"/>
              <a:gd name="T43" fmla="*/ 2147483647 h 26"/>
              <a:gd name="T44" fmla="*/ 2147483647 w 112"/>
              <a:gd name="T45" fmla="*/ 0 h 26"/>
              <a:gd name="T46" fmla="*/ 2147483647 w 112"/>
              <a:gd name="T47" fmla="*/ 2147483647 h 26"/>
              <a:gd name="T48" fmla="*/ 2147483647 w 112"/>
              <a:gd name="T49" fmla="*/ 2147483647 h 2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112" h="26">
                <a:moveTo>
                  <a:pt x="46" y="2"/>
                </a:moveTo>
                <a:lnTo>
                  <a:pt x="56" y="2"/>
                </a:lnTo>
                <a:lnTo>
                  <a:pt x="66" y="3"/>
                </a:lnTo>
                <a:lnTo>
                  <a:pt x="74" y="4"/>
                </a:lnTo>
                <a:lnTo>
                  <a:pt x="84" y="6"/>
                </a:lnTo>
                <a:lnTo>
                  <a:pt x="92" y="9"/>
                </a:lnTo>
                <a:lnTo>
                  <a:pt x="100" y="12"/>
                </a:lnTo>
                <a:lnTo>
                  <a:pt x="106" y="16"/>
                </a:lnTo>
                <a:lnTo>
                  <a:pt x="112" y="20"/>
                </a:lnTo>
                <a:lnTo>
                  <a:pt x="110" y="22"/>
                </a:lnTo>
                <a:lnTo>
                  <a:pt x="105" y="23"/>
                </a:lnTo>
                <a:lnTo>
                  <a:pt x="101" y="25"/>
                </a:lnTo>
                <a:lnTo>
                  <a:pt x="95" y="25"/>
                </a:lnTo>
                <a:lnTo>
                  <a:pt x="87" y="26"/>
                </a:lnTo>
                <a:lnTo>
                  <a:pt x="79" y="26"/>
                </a:lnTo>
                <a:lnTo>
                  <a:pt x="66" y="24"/>
                </a:lnTo>
                <a:lnTo>
                  <a:pt x="41" y="19"/>
                </a:lnTo>
                <a:lnTo>
                  <a:pt x="16" y="13"/>
                </a:lnTo>
                <a:lnTo>
                  <a:pt x="0" y="8"/>
                </a:lnTo>
                <a:lnTo>
                  <a:pt x="5" y="4"/>
                </a:lnTo>
                <a:lnTo>
                  <a:pt x="11" y="2"/>
                </a:lnTo>
                <a:lnTo>
                  <a:pt x="18" y="1"/>
                </a:lnTo>
                <a:lnTo>
                  <a:pt x="25" y="0"/>
                </a:lnTo>
                <a:lnTo>
                  <a:pt x="37" y="1"/>
                </a:lnTo>
                <a:lnTo>
                  <a:pt x="46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0" name="Freeform 318"/>
          <p:cNvSpPr>
            <a:spLocks/>
          </p:cNvSpPr>
          <p:nvPr>
            <p:custDataLst>
              <p:tags r:id="rId221"/>
            </p:custDataLst>
          </p:nvPr>
        </p:nvSpPr>
        <p:spPr bwMode="auto">
          <a:xfrm>
            <a:off x="7065963" y="4305102"/>
            <a:ext cx="14287" cy="58737"/>
          </a:xfrm>
          <a:custGeom>
            <a:avLst/>
            <a:gdLst>
              <a:gd name="T0" fmla="*/ 0 w 41"/>
              <a:gd name="T1" fmla="*/ 0 h 25"/>
              <a:gd name="T2" fmla="*/ 2147483647 w 41"/>
              <a:gd name="T3" fmla="*/ 0 h 25"/>
              <a:gd name="T4" fmla="*/ 2147483647 w 41"/>
              <a:gd name="T5" fmla="*/ 2147483647 h 25"/>
              <a:gd name="T6" fmla="*/ 2147483647 w 41"/>
              <a:gd name="T7" fmla="*/ 2147483647 h 25"/>
              <a:gd name="T8" fmla="*/ 2147483647 w 41"/>
              <a:gd name="T9" fmla="*/ 2147483647 h 25"/>
              <a:gd name="T10" fmla="*/ 0 w 41"/>
              <a:gd name="T11" fmla="*/ 2147483647 h 25"/>
              <a:gd name="T12" fmla="*/ 0 w 41"/>
              <a:gd name="T13" fmla="*/ 0 h 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" h="25">
                <a:moveTo>
                  <a:pt x="0" y="0"/>
                </a:moveTo>
                <a:lnTo>
                  <a:pt x="41" y="0"/>
                </a:lnTo>
                <a:lnTo>
                  <a:pt x="28" y="8"/>
                </a:lnTo>
                <a:lnTo>
                  <a:pt x="18" y="15"/>
                </a:lnTo>
                <a:lnTo>
                  <a:pt x="9" y="20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1" name="Freeform 319"/>
          <p:cNvSpPr>
            <a:spLocks/>
          </p:cNvSpPr>
          <p:nvPr>
            <p:custDataLst>
              <p:tags r:id="rId222"/>
            </p:custDataLst>
          </p:nvPr>
        </p:nvSpPr>
        <p:spPr bwMode="auto">
          <a:xfrm>
            <a:off x="6899275" y="4236839"/>
            <a:ext cx="36513" cy="55563"/>
          </a:xfrm>
          <a:custGeom>
            <a:avLst/>
            <a:gdLst>
              <a:gd name="T0" fmla="*/ 0 w 81"/>
              <a:gd name="T1" fmla="*/ 2147483647 h 31"/>
              <a:gd name="T2" fmla="*/ 0 w 81"/>
              <a:gd name="T3" fmla="*/ 2147483647 h 31"/>
              <a:gd name="T4" fmla="*/ 0 w 81"/>
              <a:gd name="T5" fmla="*/ 2147483647 h 31"/>
              <a:gd name="T6" fmla="*/ 0 w 81"/>
              <a:gd name="T7" fmla="*/ 2147483647 h 31"/>
              <a:gd name="T8" fmla="*/ 2147483647 w 81"/>
              <a:gd name="T9" fmla="*/ 2147483647 h 31"/>
              <a:gd name="T10" fmla="*/ 2147483647 w 81"/>
              <a:gd name="T11" fmla="*/ 2147483647 h 31"/>
              <a:gd name="T12" fmla="*/ 2147483647 w 81"/>
              <a:gd name="T13" fmla="*/ 2147483647 h 31"/>
              <a:gd name="T14" fmla="*/ 2147483647 w 81"/>
              <a:gd name="T15" fmla="*/ 2147483647 h 31"/>
              <a:gd name="T16" fmla="*/ 2147483647 w 81"/>
              <a:gd name="T17" fmla="*/ 0 h 31"/>
              <a:gd name="T18" fmla="*/ 2147483647 w 81"/>
              <a:gd name="T19" fmla="*/ 2147483647 h 31"/>
              <a:gd name="T20" fmla="*/ 2147483647 w 81"/>
              <a:gd name="T21" fmla="*/ 2147483647 h 31"/>
              <a:gd name="T22" fmla="*/ 2147483647 w 81"/>
              <a:gd name="T23" fmla="*/ 2147483647 h 31"/>
              <a:gd name="T24" fmla="*/ 2147483647 w 81"/>
              <a:gd name="T25" fmla="*/ 2147483647 h 31"/>
              <a:gd name="T26" fmla="*/ 2147483647 w 81"/>
              <a:gd name="T27" fmla="*/ 2147483647 h 31"/>
              <a:gd name="T28" fmla="*/ 2147483647 w 81"/>
              <a:gd name="T29" fmla="*/ 2147483647 h 31"/>
              <a:gd name="T30" fmla="*/ 2147483647 w 81"/>
              <a:gd name="T31" fmla="*/ 2147483647 h 31"/>
              <a:gd name="T32" fmla="*/ 2147483647 w 81"/>
              <a:gd name="T33" fmla="*/ 2147483647 h 31"/>
              <a:gd name="T34" fmla="*/ 2147483647 w 81"/>
              <a:gd name="T35" fmla="*/ 2147483647 h 31"/>
              <a:gd name="T36" fmla="*/ 2147483647 w 81"/>
              <a:gd name="T37" fmla="*/ 2147483647 h 31"/>
              <a:gd name="T38" fmla="*/ 2147483647 w 81"/>
              <a:gd name="T39" fmla="*/ 2147483647 h 31"/>
              <a:gd name="T40" fmla="*/ 2147483647 w 81"/>
              <a:gd name="T41" fmla="*/ 2147483647 h 31"/>
              <a:gd name="T42" fmla="*/ 2147483647 w 81"/>
              <a:gd name="T43" fmla="*/ 2147483647 h 31"/>
              <a:gd name="T44" fmla="*/ 2147483647 w 81"/>
              <a:gd name="T45" fmla="*/ 2147483647 h 31"/>
              <a:gd name="T46" fmla="*/ 0 w 81"/>
              <a:gd name="T47" fmla="*/ 2147483647 h 3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81" h="31">
                <a:moveTo>
                  <a:pt x="0" y="31"/>
                </a:moveTo>
                <a:lnTo>
                  <a:pt x="0" y="22"/>
                </a:lnTo>
                <a:lnTo>
                  <a:pt x="0" y="13"/>
                </a:lnTo>
                <a:lnTo>
                  <a:pt x="0" y="10"/>
                </a:lnTo>
                <a:lnTo>
                  <a:pt x="2" y="8"/>
                </a:lnTo>
                <a:lnTo>
                  <a:pt x="3" y="6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6" y="1"/>
                </a:lnTo>
                <a:lnTo>
                  <a:pt x="41" y="1"/>
                </a:lnTo>
                <a:lnTo>
                  <a:pt x="56" y="1"/>
                </a:lnTo>
                <a:lnTo>
                  <a:pt x="65" y="1"/>
                </a:lnTo>
                <a:lnTo>
                  <a:pt x="73" y="1"/>
                </a:lnTo>
                <a:lnTo>
                  <a:pt x="81" y="1"/>
                </a:lnTo>
                <a:lnTo>
                  <a:pt x="73" y="6"/>
                </a:lnTo>
                <a:lnTo>
                  <a:pt x="67" y="10"/>
                </a:lnTo>
                <a:lnTo>
                  <a:pt x="64" y="14"/>
                </a:lnTo>
                <a:lnTo>
                  <a:pt x="62" y="18"/>
                </a:lnTo>
                <a:lnTo>
                  <a:pt x="59" y="21"/>
                </a:lnTo>
                <a:lnTo>
                  <a:pt x="54" y="23"/>
                </a:lnTo>
                <a:lnTo>
                  <a:pt x="47" y="25"/>
                </a:lnTo>
                <a:lnTo>
                  <a:pt x="34" y="25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2" name="Freeform 320"/>
          <p:cNvSpPr>
            <a:spLocks/>
          </p:cNvSpPr>
          <p:nvPr>
            <p:custDataLst>
              <p:tags r:id="rId223"/>
            </p:custDataLst>
          </p:nvPr>
        </p:nvSpPr>
        <p:spPr bwMode="auto">
          <a:xfrm>
            <a:off x="6943725" y="4222552"/>
            <a:ext cx="39688" cy="55562"/>
          </a:xfrm>
          <a:custGeom>
            <a:avLst/>
            <a:gdLst>
              <a:gd name="T0" fmla="*/ 2147483647 w 89"/>
              <a:gd name="T1" fmla="*/ 2147483647 h 49"/>
              <a:gd name="T2" fmla="*/ 2147483647 w 89"/>
              <a:gd name="T3" fmla="*/ 2147483647 h 49"/>
              <a:gd name="T4" fmla="*/ 2147483647 w 89"/>
              <a:gd name="T5" fmla="*/ 2147483647 h 49"/>
              <a:gd name="T6" fmla="*/ 2147483647 w 89"/>
              <a:gd name="T7" fmla="*/ 2147483647 h 49"/>
              <a:gd name="T8" fmla="*/ 2147483647 w 89"/>
              <a:gd name="T9" fmla="*/ 2147483647 h 49"/>
              <a:gd name="T10" fmla="*/ 2147483647 w 89"/>
              <a:gd name="T11" fmla="*/ 2147483647 h 49"/>
              <a:gd name="T12" fmla="*/ 2147483647 w 89"/>
              <a:gd name="T13" fmla="*/ 2147483647 h 49"/>
              <a:gd name="T14" fmla="*/ 2147483647 w 89"/>
              <a:gd name="T15" fmla="*/ 2147483647 h 49"/>
              <a:gd name="T16" fmla="*/ 2147483647 w 89"/>
              <a:gd name="T17" fmla="*/ 2147483647 h 49"/>
              <a:gd name="T18" fmla="*/ 2147483647 w 89"/>
              <a:gd name="T19" fmla="*/ 0 h 49"/>
              <a:gd name="T20" fmla="*/ 2147483647 w 89"/>
              <a:gd name="T21" fmla="*/ 2147483647 h 49"/>
              <a:gd name="T22" fmla="*/ 2147483647 w 89"/>
              <a:gd name="T23" fmla="*/ 2147483647 h 49"/>
              <a:gd name="T24" fmla="*/ 0 w 89"/>
              <a:gd name="T25" fmla="*/ 2147483647 h 49"/>
              <a:gd name="T26" fmla="*/ 0 w 89"/>
              <a:gd name="T27" fmla="*/ 2147483647 h 49"/>
              <a:gd name="T28" fmla="*/ 0 w 89"/>
              <a:gd name="T29" fmla="*/ 2147483647 h 49"/>
              <a:gd name="T30" fmla="*/ 2147483647 w 89"/>
              <a:gd name="T31" fmla="*/ 2147483647 h 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89" h="49">
                <a:moveTo>
                  <a:pt x="2" y="49"/>
                </a:moveTo>
                <a:lnTo>
                  <a:pt x="89" y="49"/>
                </a:lnTo>
                <a:lnTo>
                  <a:pt x="78" y="41"/>
                </a:lnTo>
                <a:lnTo>
                  <a:pt x="68" y="35"/>
                </a:lnTo>
                <a:lnTo>
                  <a:pt x="57" y="30"/>
                </a:lnTo>
                <a:lnTo>
                  <a:pt x="46" y="25"/>
                </a:lnTo>
                <a:lnTo>
                  <a:pt x="36" y="21"/>
                </a:lnTo>
                <a:lnTo>
                  <a:pt x="26" y="14"/>
                </a:lnTo>
                <a:lnTo>
                  <a:pt x="16" y="8"/>
                </a:lnTo>
                <a:lnTo>
                  <a:pt x="9" y="0"/>
                </a:lnTo>
                <a:lnTo>
                  <a:pt x="4" y="10"/>
                </a:lnTo>
                <a:lnTo>
                  <a:pt x="1" y="23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2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3" name="Freeform 321"/>
          <p:cNvSpPr>
            <a:spLocks/>
          </p:cNvSpPr>
          <p:nvPr>
            <p:custDataLst>
              <p:tags r:id="rId224"/>
            </p:custDataLst>
          </p:nvPr>
        </p:nvSpPr>
        <p:spPr bwMode="auto">
          <a:xfrm>
            <a:off x="6996113" y="4232077"/>
            <a:ext cx="36512" cy="58737"/>
          </a:xfrm>
          <a:custGeom>
            <a:avLst/>
            <a:gdLst>
              <a:gd name="T0" fmla="*/ 0 w 86"/>
              <a:gd name="T1" fmla="*/ 2147483647 h 46"/>
              <a:gd name="T2" fmla="*/ 2147483647 w 86"/>
              <a:gd name="T3" fmla="*/ 2147483647 h 46"/>
              <a:gd name="T4" fmla="*/ 2147483647 w 86"/>
              <a:gd name="T5" fmla="*/ 2147483647 h 46"/>
              <a:gd name="T6" fmla="*/ 2147483647 w 86"/>
              <a:gd name="T7" fmla="*/ 2147483647 h 46"/>
              <a:gd name="T8" fmla="*/ 2147483647 w 86"/>
              <a:gd name="T9" fmla="*/ 2147483647 h 46"/>
              <a:gd name="T10" fmla="*/ 2147483647 w 86"/>
              <a:gd name="T11" fmla="*/ 2147483647 h 46"/>
              <a:gd name="T12" fmla="*/ 2147483647 w 86"/>
              <a:gd name="T13" fmla="*/ 2147483647 h 46"/>
              <a:gd name="T14" fmla="*/ 2147483647 w 86"/>
              <a:gd name="T15" fmla="*/ 2147483647 h 46"/>
              <a:gd name="T16" fmla="*/ 2147483647 w 86"/>
              <a:gd name="T17" fmla="*/ 2147483647 h 46"/>
              <a:gd name="T18" fmla="*/ 2147483647 w 86"/>
              <a:gd name="T19" fmla="*/ 2147483647 h 46"/>
              <a:gd name="T20" fmla="*/ 2147483647 w 86"/>
              <a:gd name="T21" fmla="*/ 2147483647 h 46"/>
              <a:gd name="T22" fmla="*/ 2147483647 w 86"/>
              <a:gd name="T23" fmla="*/ 2147483647 h 46"/>
              <a:gd name="T24" fmla="*/ 2147483647 w 86"/>
              <a:gd name="T25" fmla="*/ 2147483647 h 46"/>
              <a:gd name="T26" fmla="*/ 2147483647 w 86"/>
              <a:gd name="T27" fmla="*/ 2147483647 h 46"/>
              <a:gd name="T28" fmla="*/ 2147483647 w 86"/>
              <a:gd name="T29" fmla="*/ 2147483647 h 46"/>
              <a:gd name="T30" fmla="*/ 2147483647 w 86"/>
              <a:gd name="T31" fmla="*/ 2147483647 h 46"/>
              <a:gd name="T32" fmla="*/ 2147483647 w 86"/>
              <a:gd name="T33" fmla="*/ 2147483647 h 46"/>
              <a:gd name="T34" fmla="*/ 2147483647 w 86"/>
              <a:gd name="T35" fmla="*/ 2147483647 h 46"/>
              <a:gd name="T36" fmla="*/ 2147483647 w 86"/>
              <a:gd name="T37" fmla="*/ 2147483647 h 46"/>
              <a:gd name="T38" fmla="*/ 2147483647 w 86"/>
              <a:gd name="T39" fmla="*/ 2147483647 h 46"/>
              <a:gd name="T40" fmla="*/ 2147483647 w 86"/>
              <a:gd name="T41" fmla="*/ 2147483647 h 46"/>
              <a:gd name="T42" fmla="*/ 2147483647 w 86"/>
              <a:gd name="T43" fmla="*/ 0 h 46"/>
              <a:gd name="T44" fmla="*/ 2147483647 w 86"/>
              <a:gd name="T45" fmla="*/ 0 h 46"/>
              <a:gd name="T46" fmla="*/ 2147483647 w 86"/>
              <a:gd name="T47" fmla="*/ 2147483647 h 46"/>
              <a:gd name="T48" fmla="*/ 2147483647 w 86"/>
              <a:gd name="T49" fmla="*/ 2147483647 h 46"/>
              <a:gd name="T50" fmla="*/ 2147483647 w 86"/>
              <a:gd name="T51" fmla="*/ 2147483647 h 46"/>
              <a:gd name="T52" fmla="*/ 2147483647 w 86"/>
              <a:gd name="T53" fmla="*/ 2147483647 h 46"/>
              <a:gd name="T54" fmla="*/ 2147483647 w 86"/>
              <a:gd name="T55" fmla="*/ 2147483647 h 46"/>
              <a:gd name="T56" fmla="*/ 0 w 86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46">
                <a:moveTo>
                  <a:pt x="0" y="21"/>
                </a:moveTo>
                <a:lnTo>
                  <a:pt x="14" y="26"/>
                </a:lnTo>
                <a:lnTo>
                  <a:pt x="25" y="29"/>
                </a:lnTo>
                <a:lnTo>
                  <a:pt x="30" y="30"/>
                </a:lnTo>
                <a:lnTo>
                  <a:pt x="36" y="30"/>
                </a:lnTo>
                <a:lnTo>
                  <a:pt x="41" y="29"/>
                </a:lnTo>
                <a:lnTo>
                  <a:pt x="46" y="27"/>
                </a:lnTo>
                <a:lnTo>
                  <a:pt x="46" y="36"/>
                </a:lnTo>
                <a:lnTo>
                  <a:pt x="46" y="46"/>
                </a:lnTo>
                <a:lnTo>
                  <a:pt x="56" y="45"/>
                </a:lnTo>
                <a:lnTo>
                  <a:pt x="67" y="43"/>
                </a:lnTo>
                <a:lnTo>
                  <a:pt x="77" y="40"/>
                </a:lnTo>
                <a:lnTo>
                  <a:pt x="86" y="40"/>
                </a:lnTo>
                <a:lnTo>
                  <a:pt x="83" y="32"/>
                </a:lnTo>
                <a:lnTo>
                  <a:pt x="80" y="25"/>
                </a:lnTo>
                <a:lnTo>
                  <a:pt x="74" y="19"/>
                </a:lnTo>
                <a:lnTo>
                  <a:pt x="70" y="14"/>
                </a:lnTo>
                <a:lnTo>
                  <a:pt x="64" y="9"/>
                </a:lnTo>
                <a:lnTo>
                  <a:pt x="58" y="6"/>
                </a:lnTo>
                <a:lnTo>
                  <a:pt x="51" y="3"/>
                </a:lnTo>
                <a:lnTo>
                  <a:pt x="46" y="1"/>
                </a:lnTo>
                <a:lnTo>
                  <a:pt x="39" y="0"/>
                </a:lnTo>
                <a:lnTo>
                  <a:pt x="33" y="0"/>
                </a:lnTo>
                <a:lnTo>
                  <a:pt x="26" y="1"/>
                </a:lnTo>
                <a:lnTo>
                  <a:pt x="19" y="3"/>
                </a:lnTo>
                <a:lnTo>
                  <a:pt x="14" y="6"/>
                </a:lnTo>
                <a:lnTo>
                  <a:pt x="8" y="10"/>
                </a:lnTo>
                <a:lnTo>
                  <a:pt x="4" y="15"/>
                </a:lnTo>
                <a:lnTo>
                  <a:pt x="0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4" name="Freeform 322"/>
          <p:cNvSpPr>
            <a:spLocks/>
          </p:cNvSpPr>
          <p:nvPr>
            <p:custDataLst>
              <p:tags r:id="rId225"/>
            </p:custDataLst>
          </p:nvPr>
        </p:nvSpPr>
        <p:spPr bwMode="auto">
          <a:xfrm>
            <a:off x="7048500" y="4236839"/>
            <a:ext cx="25400" cy="55563"/>
          </a:xfrm>
          <a:custGeom>
            <a:avLst/>
            <a:gdLst>
              <a:gd name="T0" fmla="*/ 0 w 59"/>
              <a:gd name="T1" fmla="*/ 0 h 18"/>
              <a:gd name="T2" fmla="*/ 0 w 59"/>
              <a:gd name="T3" fmla="*/ 2147483647 h 18"/>
              <a:gd name="T4" fmla="*/ 2147483647 w 59"/>
              <a:gd name="T5" fmla="*/ 2147483647 h 18"/>
              <a:gd name="T6" fmla="*/ 2147483647 w 59"/>
              <a:gd name="T7" fmla="*/ 2147483647 h 18"/>
              <a:gd name="T8" fmla="*/ 2147483647 w 59"/>
              <a:gd name="T9" fmla="*/ 2147483647 h 18"/>
              <a:gd name="T10" fmla="*/ 2147483647 w 59"/>
              <a:gd name="T11" fmla="*/ 2147483647 h 18"/>
              <a:gd name="T12" fmla="*/ 2147483647 w 59"/>
              <a:gd name="T13" fmla="*/ 2147483647 h 18"/>
              <a:gd name="T14" fmla="*/ 2147483647 w 59"/>
              <a:gd name="T15" fmla="*/ 2147483647 h 18"/>
              <a:gd name="T16" fmla="*/ 2147483647 w 59"/>
              <a:gd name="T17" fmla="*/ 2147483647 h 18"/>
              <a:gd name="T18" fmla="*/ 2147483647 w 59"/>
              <a:gd name="T19" fmla="*/ 2147483647 h 18"/>
              <a:gd name="T20" fmla="*/ 2147483647 w 59"/>
              <a:gd name="T21" fmla="*/ 2147483647 h 18"/>
              <a:gd name="T22" fmla="*/ 0 w 59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59" h="18">
                <a:moveTo>
                  <a:pt x="0" y="0"/>
                </a:moveTo>
                <a:lnTo>
                  <a:pt x="0" y="18"/>
                </a:lnTo>
                <a:lnTo>
                  <a:pt x="39" y="18"/>
                </a:lnTo>
                <a:lnTo>
                  <a:pt x="59" y="6"/>
                </a:lnTo>
                <a:lnTo>
                  <a:pt x="51" y="5"/>
                </a:lnTo>
                <a:lnTo>
                  <a:pt x="45" y="4"/>
                </a:lnTo>
                <a:lnTo>
                  <a:pt x="37" y="5"/>
                </a:lnTo>
                <a:lnTo>
                  <a:pt x="29" y="6"/>
                </a:lnTo>
                <a:lnTo>
                  <a:pt x="22" y="6"/>
                </a:lnTo>
                <a:lnTo>
                  <a:pt x="14" y="5"/>
                </a:lnTo>
                <a:lnTo>
                  <a:pt x="7" y="4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5" name="Freeform 323"/>
          <p:cNvSpPr>
            <a:spLocks/>
          </p:cNvSpPr>
          <p:nvPr>
            <p:custDataLst>
              <p:tags r:id="rId226"/>
            </p:custDataLst>
          </p:nvPr>
        </p:nvSpPr>
        <p:spPr bwMode="auto">
          <a:xfrm>
            <a:off x="7121525" y="4228902"/>
            <a:ext cx="1588" cy="55562"/>
          </a:xfrm>
          <a:custGeom>
            <a:avLst/>
            <a:gdLst>
              <a:gd name="T0" fmla="*/ 2147483647 w 4"/>
              <a:gd name="T1" fmla="*/ 2147483647 h 19"/>
              <a:gd name="T2" fmla="*/ 2147483647 w 4"/>
              <a:gd name="T3" fmla="*/ 0 h 19"/>
              <a:gd name="T4" fmla="*/ 2147483647 w 4"/>
              <a:gd name="T5" fmla="*/ 2147483647 h 19"/>
              <a:gd name="T6" fmla="*/ 2147483647 w 4"/>
              <a:gd name="T7" fmla="*/ 2147483647 h 19"/>
              <a:gd name="T8" fmla="*/ 0 w 4"/>
              <a:gd name="T9" fmla="*/ 2147483647 h 19"/>
              <a:gd name="T10" fmla="*/ 0 w 4"/>
              <a:gd name="T11" fmla="*/ 2147483647 h 19"/>
              <a:gd name="T12" fmla="*/ 0 w 4"/>
              <a:gd name="T13" fmla="*/ 2147483647 h 19"/>
              <a:gd name="T14" fmla="*/ 2147483647 w 4"/>
              <a:gd name="T15" fmla="*/ 2147483647 h 19"/>
              <a:gd name="T16" fmla="*/ 2147483647 w 4"/>
              <a:gd name="T17" fmla="*/ 2147483647 h 19"/>
              <a:gd name="T18" fmla="*/ 2147483647 w 4"/>
              <a:gd name="T19" fmla="*/ 2147483647 h 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" h="19">
                <a:moveTo>
                  <a:pt x="4" y="19"/>
                </a:move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6"/>
                </a:lnTo>
                <a:lnTo>
                  <a:pt x="0" y="10"/>
                </a:lnTo>
                <a:lnTo>
                  <a:pt x="0" y="14"/>
                </a:lnTo>
                <a:lnTo>
                  <a:pt x="1" y="16"/>
                </a:lnTo>
                <a:lnTo>
                  <a:pt x="2" y="19"/>
                </a:lnTo>
                <a:lnTo>
                  <a:pt x="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6" name="Freeform 324"/>
          <p:cNvSpPr>
            <a:spLocks/>
          </p:cNvSpPr>
          <p:nvPr>
            <p:custDataLst>
              <p:tags r:id="rId227"/>
            </p:custDataLst>
          </p:nvPr>
        </p:nvSpPr>
        <p:spPr bwMode="auto">
          <a:xfrm>
            <a:off x="6696075" y="4043164"/>
            <a:ext cx="20638" cy="58738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0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2147483647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0 w 46"/>
              <a:gd name="T23" fmla="*/ 2147483647 h 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6" h="50">
                <a:moveTo>
                  <a:pt x="0" y="50"/>
                </a:moveTo>
                <a:lnTo>
                  <a:pt x="7" y="0"/>
                </a:lnTo>
                <a:lnTo>
                  <a:pt x="23" y="8"/>
                </a:lnTo>
                <a:lnTo>
                  <a:pt x="34" y="14"/>
                </a:lnTo>
                <a:lnTo>
                  <a:pt x="37" y="18"/>
                </a:lnTo>
                <a:lnTo>
                  <a:pt x="41" y="22"/>
                </a:lnTo>
                <a:lnTo>
                  <a:pt x="44" y="30"/>
                </a:lnTo>
                <a:lnTo>
                  <a:pt x="46" y="38"/>
                </a:lnTo>
                <a:lnTo>
                  <a:pt x="34" y="42"/>
                </a:lnTo>
                <a:lnTo>
                  <a:pt x="21" y="46"/>
                </a:lnTo>
                <a:lnTo>
                  <a:pt x="8" y="49"/>
                </a:lnTo>
                <a:lnTo>
                  <a:pt x="0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7" name="Freeform 325"/>
          <p:cNvSpPr>
            <a:spLocks/>
          </p:cNvSpPr>
          <p:nvPr>
            <p:custDataLst>
              <p:tags r:id="rId228"/>
            </p:custDataLst>
          </p:nvPr>
        </p:nvSpPr>
        <p:spPr bwMode="auto">
          <a:xfrm>
            <a:off x="6642100" y="4016177"/>
            <a:ext cx="30163" cy="58737"/>
          </a:xfrm>
          <a:custGeom>
            <a:avLst/>
            <a:gdLst>
              <a:gd name="T0" fmla="*/ 0 w 66"/>
              <a:gd name="T1" fmla="*/ 0 h 80"/>
              <a:gd name="T2" fmla="*/ 2147483647 w 66"/>
              <a:gd name="T3" fmla="*/ 0 h 80"/>
              <a:gd name="T4" fmla="*/ 2147483647 w 66"/>
              <a:gd name="T5" fmla="*/ 0 h 80"/>
              <a:gd name="T6" fmla="*/ 2147483647 w 66"/>
              <a:gd name="T7" fmla="*/ 0 h 80"/>
              <a:gd name="T8" fmla="*/ 2147483647 w 66"/>
              <a:gd name="T9" fmla="*/ 0 h 80"/>
              <a:gd name="T10" fmla="*/ 2147483647 w 66"/>
              <a:gd name="T11" fmla="*/ 2147483647 h 80"/>
              <a:gd name="T12" fmla="*/ 2147483647 w 66"/>
              <a:gd name="T13" fmla="*/ 2147483647 h 80"/>
              <a:gd name="T14" fmla="*/ 2147483647 w 66"/>
              <a:gd name="T15" fmla="*/ 2147483647 h 80"/>
              <a:gd name="T16" fmla="*/ 2147483647 w 66"/>
              <a:gd name="T17" fmla="*/ 2147483647 h 80"/>
              <a:gd name="T18" fmla="*/ 2147483647 w 66"/>
              <a:gd name="T19" fmla="*/ 2147483647 h 80"/>
              <a:gd name="T20" fmla="*/ 2147483647 w 66"/>
              <a:gd name="T21" fmla="*/ 2147483647 h 80"/>
              <a:gd name="T22" fmla="*/ 2147483647 w 66"/>
              <a:gd name="T23" fmla="*/ 2147483647 h 80"/>
              <a:gd name="T24" fmla="*/ 2147483647 w 66"/>
              <a:gd name="T25" fmla="*/ 2147483647 h 80"/>
              <a:gd name="T26" fmla="*/ 2147483647 w 66"/>
              <a:gd name="T27" fmla="*/ 2147483647 h 80"/>
              <a:gd name="T28" fmla="*/ 2147483647 w 66"/>
              <a:gd name="T29" fmla="*/ 2147483647 h 80"/>
              <a:gd name="T30" fmla="*/ 2147483647 w 66"/>
              <a:gd name="T31" fmla="*/ 2147483647 h 80"/>
              <a:gd name="T32" fmla="*/ 2147483647 w 66"/>
              <a:gd name="T33" fmla="*/ 2147483647 h 80"/>
              <a:gd name="T34" fmla="*/ 0 w 66"/>
              <a:gd name="T35" fmla="*/ 2147483647 h 80"/>
              <a:gd name="T36" fmla="*/ 0 w 66"/>
              <a:gd name="T37" fmla="*/ 0 h 8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6" h="80">
                <a:moveTo>
                  <a:pt x="0" y="0"/>
                </a:moveTo>
                <a:lnTo>
                  <a:pt x="10" y="0"/>
                </a:lnTo>
                <a:lnTo>
                  <a:pt x="18" y="0"/>
                </a:lnTo>
                <a:lnTo>
                  <a:pt x="26" y="0"/>
                </a:lnTo>
                <a:lnTo>
                  <a:pt x="33" y="0"/>
                </a:lnTo>
                <a:lnTo>
                  <a:pt x="33" y="7"/>
                </a:lnTo>
                <a:lnTo>
                  <a:pt x="34" y="14"/>
                </a:lnTo>
                <a:lnTo>
                  <a:pt x="36" y="21"/>
                </a:lnTo>
                <a:lnTo>
                  <a:pt x="38" y="27"/>
                </a:lnTo>
                <a:lnTo>
                  <a:pt x="44" y="36"/>
                </a:lnTo>
                <a:lnTo>
                  <a:pt x="49" y="45"/>
                </a:lnTo>
                <a:lnTo>
                  <a:pt x="56" y="52"/>
                </a:lnTo>
                <a:lnTo>
                  <a:pt x="61" y="60"/>
                </a:lnTo>
                <a:lnTo>
                  <a:pt x="62" y="65"/>
                </a:lnTo>
                <a:lnTo>
                  <a:pt x="65" y="69"/>
                </a:lnTo>
                <a:lnTo>
                  <a:pt x="66" y="75"/>
                </a:lnTo>
                <a:lnTo>
                  <a:pt x="66" y="80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8" name="Freeform 326"/>
          <p:cNvSpPr>
            <a:spLocks/>
          </p:cNvSpPr>
          <p:nvPr>
            <p:custDataLst>
              <p:tags r:id="rId229"/>
            </p:custDataLst>
          </p:nvPr>
        </p:nvSpPr>
        <p:spPr bwMode="auto">
          <a:xfrm>
            <a:off x="6477000" y="4000302"/>
            <a:ext cx="7938" cy="57150"/>
          </a:xfrm>
          <a:custGeom>
            <a:avLst/>
            <a:gdLst>
              <a:gd name="T0" fmla="*/ 2147483647 w 20"/>
              <a:gd name="T1" fmla="*/ 2147483647 h 48"/>
              <a:gd name="T2" fmla="*/ 2147483647 w 20"/>
              <a:gd name="T3" fmla="*/ 2147483647 h 48"/>
              <a:gd name="T4" fmla="*/ 2147483647 w 20"/>
              <a:gd name="T5" fmla="*/ 2147483647 h 48"/>
              <a:gd name="T6" fmla="*/ 2147483647 w 20"/>
              <a:gd name="T7" fmla="*/ 2147483647 h 48"/>
              <a:gd name="T8" fmla="*/ 2147483647 w 20"/>
              <a:gd name="T9" fmla="*/ 2147483647 h 48"/>
              <a:gd name="T10" fmla="*/ 2147483647 w 20"/>
              <a:gd name="T11" fmla="*/ 2147483647 h 48"/>
              <a:gd name="T12" fmla="*/ 2147483647 w 20"/>
              <a:gd name="T13" fmla="*/ 2147483647 h 48"/>
              <a:gd name="T14" fmla="*/ 2147483647 w 20"/>
              <a:gd name="T15" fmla="*/ 2147483647 h 48"/>
              <a:gd name="T16" fmla="*/ 0 w 20"/>
              <a:gd name="T17" fmla="*/ 0 h 48"/>
              <a:gd name="T18" fmla="*/ 0 w 20"/>
              <a:gd name="T19" fmla="*/ 2147483647 h 48"/>
              <a:gd name="T20" fmla="*/ 2147483647 w 20"/>
              <a:gd name="T21" fmla="*/ 2147483647 h 48"/>
              <a:gd name="T22" fmla="*/ 2147483647 w 20"/>
              <a:gd name="T23" fmla="*/ 2147483647 h 48"/>
              <a:gd name="T24" fmla="*/ 2147483647 w 20"/>
              <a:gd name="T25" fmla="*/ 2147483647 h 48"/>
              <a:gd name="T26" fmla="*/ 2147483647 w 20"/>
              <a:gd name="T27" fmla="*/ 2147483647 h 48"/>
              <a:gd name="T28" fmla="*/ 2147483647 w 20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48">
                <a:moveTo>
                  <a:pt x="20" y="48"/>
                </a:moveTo>
                <a:lnTo>
                  <a:pt x="20" y="39"/>
                </a:lnTo>
                <a:lnTo>
                  <a:pt x="19" y="32"/>
                </a:lnTo>
                <a:lnTo>
                  <a:pt x="16" y="25"/>
                </a:lnTo>
                <a:lnTo>
                  <a:pt x="14" y="19"/>
                </a:lnTo>
                <a:lnTo>
                  <a:pt x="12" y="14"/>
                </a:lnTo>
                <a:lnTo>
                  <a:pt x="9" y="9"/>
                </a:lnTo>
                <a:lnTo>
                  <a:pt x="4" y="4"/>
                </a:lnTo>
                <a:lnTo>
                  <a:pt x="0" y="0"/>
                </a:lnTo>
                <a:lnTo>
                  <a:pt x="0" y="8"/>
                </a:lnTo>
                <a:lnTo>
                  <a:pt x="2" y="17"/>
                </a:lnTo>
                <a:lnTo>
                  <a:pt x="4" y="24"/>
                </a:lnTo>
                <a:lnTo>
                  <a:pt x="8" y="31"/>
                </a:lnTo>
                <a:lnTo>
                  <a:pt x="14" y="41"/>
                </a:lnTo>
                <a:lnTo>
                  <a:pt x="20" y="4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9" name="Line 327" descr="Horizontal dunkel"/>
          <p:cNvSpPr>
            <a:spLocks noChangeShapeType="1"/>
          </p:cNvSpPr>
          <p:nvPr>
            <p:custDataLst>
              <p:tags r:id="rId230"/>
            </p:custDataLst>
          </p:nvPr>
        </p:nvSpPr>
        <p:spPr bwMode="auto">
          <a:xfrm>
            <a:off x="6502400" y="4036814"/>
            <a:ext cx="4763" cy="6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0" name="Freeform 328"/>
          <p:cNvSpPr>
            <a:spLocks/>
          </p:cNvSpPr>
          <p:nvPr>
            <p:custDataLst>
              <p:tags r:id="rId231"/>
            </p:custDataLst>
          </p:nvPr>
        </p:nvSpPr>
        <p:spPr bwMode="auto">
          <a:xfrm>
            <a:off x="6499225" y="4036814"/>
            <a:ext cx="7938" cy="5715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0 w 20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0" h="12">
                <a:moveTo>
                  <a:pt x="20" y="12"/>
                </a:moveTo>
                <a:lnTo>
                  <a:pt x="20" y="8"/>
                </a:lnTo>
                <a:lnTo>
                  <a:pt x="18" y="5"/>
                </a:lnTo>
                <a:lnTo>
                  <a:pt x="15" y="3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1" name="Freeform 329"/>
          <p:cNvSpPr>
            <a:spLocks/>
          </p:cNvSpPr>
          <p:nvPr>
            <p:custDataLst>
              <p:tags r:id="rId232"/>
            </p:custDataLst>
          </p:nvPr>
        </p:nvSpPr>
        <p:spPr bwMode="auto">
          <a:xfrm>
            <a:off x="6400800" y="3881239"/>
            <a:ext cx="22225" cy="57150"/>
          </a:xfrm>
          <a:custGeom>
            <a:avLst/>
            <a:gdLst>
              <a:gd name="T0" fmla="*/ 2147483647 w 53"/>
              <a:gd name="T1" fmla="*/ 0 h 30"/>
              <a:gd name="T2" fmla="*/ 2147483647 w 53"/>
              <a:gd name="T3" fmla="*/ 2147483647 h 30"/>
              <a:gd name="T4" fmla="*/ 2147483647 w 53"/>
              <a:gd name="T5" fmla="*/ 2147483647 h 30"/>
              <a:gd name="T6" fmla="*/ 2147483647 w 53"/>
              <a:gd name="T7" fmla="*/ 2147483647 h 30"/>
              <a:gd name="T8" fmla="*/ 2147483647 w 53"/>
              <a:gd name="T9" fmla="*/ 2147483647 h 30"/>
              <a:gd name="T10" fmla="*/ 2147483647 w 53"/>
              <a:gd name="T11" fmla="*/ 2147483647 h 30"/>
              <a:gd name="T12" fmla="*/ 2147483647 w 53"/>
              <a:gd name="T13" fmla="*/ 2147483647 h 30"/>
              <a:gd name="T14" fmla="*/ 2147483647 w 53"/>
              <a:gd name="T15" fmla="*/ 2147483647 h 30"/>
              <a:gd name="T16" fmla="*/ 2147483647 w 53"/>
              <a:gd name="T17" fmla="*/ 2147483647 h 30"/>
              <a:gd name="T18" fmla="*/ 2147483647 w 53"/>
              <a:gd name="T19" fmla="*/ 2147483647 h 30"/>
              <a:gd name="T20" fmla="*/ 2147483647 w 53"/>
              <a:gd name="T21" fmla="*/ 2147483647 h 30"/>
              <a:gd name="T22" fmla="*/ 2147483647 w 53"/>
              <a:gd name="T23" fmla="*/ 2147483647 h 30"/>
              <a:gd name="T24" fmla="*/ 0 w 53"/>
              <a:gd name="T25" fmla="*/ 2147483647 h 30"/>
              <a:gd name="T26" fmla="*/ 2147483647 w 53"/>
              <a:gd name="T27" fmla="*/ 0 h 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3" h="30">
                <a:moveTo>
                  <a:pt x="7" y="0"/>
                </a:moveTo>
                <a:lnTo>
                  <a:pt x="11" y="4"/>
                </a:lnTo>
                <a:lnTo>
                  <a:pt x="23" y="13"/>
                </a:lnTo>
                <a:lnTo>
                  <a:pt x="37" y="23"/>
                </a:lnTo>
                <a:lnTo>
                  <a:pt x="46" y="30"/>
                </a:lnTo>
                <a:lnTo>
                  <a:pt x="49" y="18"/>
                </a:lnTo>
                <a:lnTo>
                  <a:pt x="53" y="6"/>
                </a:lnTo>
                <a:lnTo>
                  <a:pt x="37" y="5"/>
                </a:lnTo>
                <a:lnTo>
                  <a:pt x="26" y="3"/>
                </a:lnTo>
                <a:lnTo>
                  <a:pt x="21" y="3"/>
                </a:lnTo>
                <a:lnTo>
                  <a:pt x="15" y="3"/>
                </a:lnTo>
                <a:lnTo>
                  <a:pt x="9" y="4"/>
                </a:lnTo>
                <a:lnTo>
                  <a:pt x="0" y="6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2" name="Freeform 330"/>
          <p:cNvSpPr>
            <a:spLocks/>
          </p:cNvSpPr>
          <p:nvPr>
            <p:custDataLst>
              <p:tags r:id="rId233"/>
            </p:custDataLst>
          </p:nvPr>
        </p:nvSpPr>
        <p:spPr bwMode="auto">
          <a:xfrm>
            <a:off x="6929438" y="4244777"/>
            <a:ext cx="11112" cy="57150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0 h 31"/>
              <a:gd name="T12" fmla="*/ 2147483647 w 33"/>
              <a:gd name="T13" fmla="*/ 0 h 31"/>
              <a:gd name="T14" fmla="*/ 2147483647 w 33"/>
              <a:gd name="T15" fmla="*/ 0 h 31"/>
              <a:gd name="T16" fmla="*/ 2147483647 w 33"/>
              <a:gd name="T17" fmla="*/ 0 h 31"/>
              <a:gd name="T18" fmla="*/ 0 w 33"/>
              <a:gd name="T19" fmla="*/ 0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6"/>
                </a:moveTo>
                <a:lnTo>
                  <a:pt x="4" y="21"/>
                </a:lnTo>
                <a:lnTo>
                  <a:pt x="7" y="31"/>
                </a:lnTo>
                <a:lnTo>
                  <a:pt x="22" y="31"/>
                </a:lnTo>
                <a:lnTo>
                  <a:pt x="33" y="31"/>
                </a:lnTo>
                <a:lnTo>
                  <a:pt x="33" y="0"/>
                </a:lnTo>
                <a:lnTo>
                  <a:pt x="27" y="0"/>
                </a:lnTo>
                <a:lnTo>
                  <a:pt x="19" y="0"/>
                </a:lnTo>
                <a:lnTo>
                  <a:pt x="10" y="0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3" name="Freeform 331"/>
          <p:cNvSpPr>
            <a:spLocks/>
          </p:cNvSpPr>
          <p:nvPr>
            <p:custDataLst>
              <p:tags r:id="rId234"/>
            </p:custDataLst>
          </p:nvPr>
        </p:nvSpPr>
        <p:spPr bwMode="auto">
          <a:xfrm>
            <a:off x="7445375" y="4201914"/>
            <a:ext cx="28575" cy="55563"/>
          </a:xfrm>
          <a:custGeom>
            <a:avLst/>
            <a:gdLst>
              <a:gd name="T0" fmla="*/ 2147483647 w 65"/>
              <a:gd name="T1" fmla="*/ 2147483647 h 68"/>
              <a:gd name="T2" fmla="*/ 2147483647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0 w 65"/>
              <a:gd name="T15" fmla="*/ 2147483647 h 68"/>
              <a:gd name="T16" fmla="*/ 0 w 65"/>
              <a:gd name="T17" fmla="*/ 2147483647 h 68"/>
              <a:gd name="T18" fmla="*/ 0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0 h 68"/>
              <a:gd name="T34" fmla="*/ 2147483647 w 65"/>
              <a:gd name="T35" fmla="*/ 0 h 68"/>
              <a:gd name="T36" fmla="*/ 2147483647 w 65"/>
              <a:gd name="T37" fmla="*/ 0 h 68"/>
              <a:gd name="T38" fmla="*/ 2147483647 w 65"/>
              <a:gd name="T39" fmla="*/ 2147483647 h 68"/>
              <a:gd name="T40" fmla="*/ 2147483647 w 65"/>
              <a:gd name="T41" fmla="*/ 2147483647 h 68"/>
              <a:gd name="T42" fmla="*/ 2147483647 w 65"/>
              <a:gd name="T43" fmla="*/ 2147483647 h 68"/>
              <a:gd name="T44" fmla="*/ 2147483647 w 65"/>
              <a:gd name="T45" fmla="*/ 2147483647 h 68"/>
              <a:gd name="T46" fmla="*/ 2147483647 w 65"/>
              <a:gd name="T47" fmla="*/ 2147483647 h 68"/>
              <a:gd name="T48" fmla="*/ 2147483647 w 65"/>
              <a:gd name="T49" fmla="*/ 2147483647 h 68"/>
              <a:gd name="T50" fmla="*/ 2147483647 w 65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5" h="68">
                <a:moveTo>
                  <a:pt x="19" y="68"/>
                </a:moveTo>
                <a:lnTo>
                  <a:pt x="16" y="68"/>
                </a:lnTo>
                <a:lnTo>
                  <a:pt x="14" y="66"/>
                </a:lnTo>
                <a:lnTo>
                  <a:pt x="11" y="64"/>
                </a:lnTo>
                <a:lnTo>
                  <a:pt x="7" y="61"/>
                </a:lnTo>
                <a:lnTo>
                  <a:pt x="4" y="59"/>
                </a:lnTo>
                <a:lnTo>
                  <a:pt x="2" y="55"/>
                </a:lnTo>
                <a:lnTo>
                  <a:pt x="0" y="52"/>
                </a:lnTo>
                <a:lnTo>
                  <a:pt x="0" y="49"/>
                </a:lnTo>
                <a:lnTo>
                  <a:pt x="0" y="38"/>
                </a:lnTo>
                <a:lnTo>
                  <a:pt x="2" y="29"/>
                </a:lnTo>
                <a:lnTo>
                  <a:pt x="5" y="21"/>
                </a:lnTo>
                <a:lnTo>
                  <a:pt x="9" y="14"/>
                </a:lnTo>
                <a:lnTo>
                  <a:pt x="15" y="8"/>
                </a:lnTo>
                <a:lnTo>
                  <a:pt x="22" y="4"/>
                </a:lnTo>
                <a:lnTo>
                  <a:pt x="30" y="2"/>
                </a:lnTo>
                <a:lnTo>
                  <a:pt x="39" y="0"/>
                </a:lnTo>
                <a:lnTo>
                  <a:pt x="52" y="0"/>
                </a:lnTo>
                <a:lnTo>
                  <a:pt x="65" y="0"/>
                </a:lnTo>
                <a:lnTo>
                  <a:pt x="65" y="43"/>
                </a:lnTo>
                <a:lnTo>
                  <a:pt x="56" y="52"/>
                </a:lnTo>
                <a:lnTo>
                  <a:pt x="45" y="61"/>
                </a:lnTo>
                <a:lnTo>
                  <a:pt x="39" y="64"/>
                </a:lnTo>
                <a:lnTo>
                  <a:pt x="34" y="66"/>
                </a:lnTo>
                <a:lnTo>
                  <a:pt x="27" y="68"/>
                </a:lnTo>
                <a:lnTo>
                  <a:pt x="19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4" name="Freeform 332"/>
          <p:cNvSpPr>
            <a:spLocks/>
          </p:cNvSpPr>
          <p:nvPr>
            <p:custDataLst>
              <p:tags r:id="rId235"/>
            </p:custDataLst>
          </p:nvPr>
        </p:nvSpPr>
        <p:spPr bwMode="auto">
          <a:xfrm>
            <a:off x="6383338" y="3784402"/>
            <a:ext cx="274637" cy="368300"/>
          </a:xfrm>
          <a:custGeom>
            <a:avLst/>
            <a:gdLst>
              <a:gd name="T0" fmla="*/ 2147483647 w 625"/>
              <a:gd name="T1" fmla="*/ 2147483647 h 694"/>
              <a:gd name="T2" fmla="*/ 2147483647 w 625"/>
              <a:gd name="T3" fmla="*/ 2147483647 h 694"/>
              <a:gd name="T4" fmla="*/ 2147483647 w 625"/>
              <a:gd name="T5" fmla="*/ 2147483647 h 694"/>
              <a:gd name="T6" fmla="*/ 2147483647 w 625"/>
              <a:gd name="T7" fmla="*/ 2147483647 h 694"/>
              <a:gd name="T8" fmla="*/ 2147483647 w 625"/>
              <a:gd name="T9" fmla="*/ 2147483647 h 694"/>
              <a:gd name="T10" fmla="*/ 2147483647 w 625"/>
              <a:gd name="T11" fmla="*/ 2147483647 h 694"/>
              <a:gd name="T12" fmla="*/ 2147483647 w 625"/>
              <a:gd name="T13" fmla="*/ 2147483647 h 694"/>
              <a:gd name="T14" fmla="*/ 2147483647 w 625"/>
              <a:gd name="T15" fmla="*/ 2147483647 h 694"/>
              <a:gd name="T16" fmla="*/ 2147483647 w 625"/>
              <a:gd name="T17" fmla="*/ 2147483647 h 694"/>
              <a:gd name="T18" fmla="*/ 2147483647 w 625"/>
              <a:gd name="T19" fmla="*/ 2147483647 h 694"/>
              <a:gd name="T20" fmla="*/ 2147483647 w 625"/>
              <a:gd name="T21" fmla="*/ 2147483647 h 694"/>
              <a:gd name="T22" fmla="*/ 2147483647 w 625"/>
              <a:gd name="T23" fmla="*/ 2147483647 h 694"/>
              <a:gd name="T24" fmla="*/ 2147483647 w 625"/>
              <a:gd name="T25" fmla="*/ 2147483647 h 694"/>
              <a:gd name="T26" fmla="*/ 2147483647 w 625"/>
              <a:gd name="T27" fmla="*/ 2147483647 h 694"/>
              <a:gd name="T28" fmla="*/ 2147483647 w 625"/>
              <a:gd name="T29" fmla="*/ 2147483647 h 694"/>
              <a:gd name="T30" fmla="*/ 2147483647 w 625"/>
              <a:gd name="T31" fmla="*/ 2147483647 h 694"/>
              <a:gd name="T32" fmla="*/ 2147483647 w 625"/>
              <a:gd name="T33" fmla="*/ 2147483647 h 694"/>
              <a:gd name="T34" fmla="*/ 2147483647 w 625"/>
              <a:gd name="T35" fmla="*/ 2147483647 h 694"/>
              <a:gd name="T36" fmla="*/ 2147483647 w 625"/>
              <a:gd name="T37" fmla="*/ 2147483647 h 694"/>
              <a:gd name="T38" fmla="*/ 2147483647 w 625"/>
              <a:gd name="T39" fmla="*/ 2147483647 h 694"/>
              <a:gd name="T40" fmla="*/ 2147483647 w 625"/>
              <a:gd name="T41" fmla="*/ 2147483647 h 694"/>
              <a:gd name="T42" fmla="*/ 2147483647 w 625"/>
              <a:gd name="T43" fmla="*/ 2147483647 h 694"/>
              <a:gd name="T44" fmla="*/ 2147483647 w 625"/>
              <a:gd name="T45" fmla="*/ 2147483647 h 694"/>
              <a:gd name="T46" fmla="*/ 2147483647 w 625"/>
              <a:gd name="T47" fmla="*/ 2147483647 h 694"/>
              <a:gd name="T48" fmla="*/ 2147483647 w 625"/>
              <a:gd name="T49" fmla="*/ 2147483647 h 694"/>
              <a:gd name="T50" fmla="*/ 2147483647 w 625"/>
              <a:gd name="T51" fmla="*/ 2147483647 h 694"/>
              <a:gd name="T52" fmla="*/ 2147483647 w 625"/>
              <a:gd name="T53" fmla="*/ 2147483647 h 694"/>
              <a:gd name="T54" fmla="*/ 2147483647 w 625"/>
              <a:gd name="T55" fmla="*/ 2147483647 h 694"/>
              <a:gd name="T56" fmla="*/ 2147483647 w 625"/>
              <a:gd name="T57" fmla="*/ 2147483647 h 694"/>
              <a:gd name="T58" fmla="*/ 2147483647 w 625"/>
              <a:gd name="T59" fmla="*/ 2147483647 h 694"/>
              <a:gd name="T60" fmla="*/ 2147483647 w 625"/>
              <a:gd name="T61" fmla="*/ 2147483647 h 694"/>
              <a:gd name="T62" fmla="*/ 2147483647 w 625"/>
              <a:gd name="T63" fmla="*/ 2147483647 h 694"/>
              <a:gd name="T64" fmla="*/ 2147483647 w 625"/>
              <a:gd name="T65" fmla="*/ 2147483647 h 694"/>
              <a:gd name="T66" fmla="*/ 2147483647 w 625"/>
              <a:gd name="T67" fmla="*/ 2147483647 h 694"/>
              <a:gd name="T68" fmla="*/ 2147483647 w 625"/>
              <a:gd name="T69" fmla="*/ 2147483647 h 694"/>
              <a:gd name="T70" fmla="*/ 2147483647 w 625"/>
              <a:gd name="T71" fmla="*/ 2147483647 h 694"/>
              <a:gd name="T72" fmla="*/ 2147483647 w 625"/>
              <a:gd name="T73" fmla="*/ 2147483647 h 694"/>
              <a:gd name="T74" fmla="*/ 2147483647 w 625"/>
              <a:gd name="T75" fmla="*/ 2147483647 h 694"/>
              <a:gd name="T76" fmla="*/ 2147483647 w 625"/>
              <a:gd name="T77" fmla="*/ 2147483647 h 694"/>
              <a:gd name="T78" fmla="*/ 2147483647 w 625"/>
              <a:gd name="T79" fmla="*/ 2147483647 h 694"/>
              <a:gd name="T80" fmla="*/ 2147483647 w 625"/>
              <a:gd name="T81" fmla="*/ 2147483647 h 694"/>
              <a:gd name="T82" fmla="*/ 2147483647 w 625"/>
              <a:gd name="T83" fmla="*/ 2147483647 h 694"/>
              <a:gd name="T84" fmla="*/ 2147483647 w 625"/>
              <a:gd name="T85" fmla="*/ 2147483647 h 694"/>
              <a:gd name="T86" fmla="*/ 2147483647 w 625"/>
              <a:gd name="T87" fmla="*/ 2147483647 h 694"/>
              <a:gd name="T88" fmla="*/ 2147483647 w 625"/>
              <a:gd name="T89" fmla="*/ 2147483647 h 694"/>
              <a:gd name="T90" fmla="*/ 2147483647 w 625"/>
              <a:gd name="T91" fmla="*/ 2147483647 h 694"/>
              <a:gd name="T92" fmla="*/ 2147483647 w 625"/>
              <a:gd name="T93" fmla="*/ 2147483647 h 694"/>
              <a:gd name="T94" fmla="*/ 2147483647 w 625"/>
              <a:gd name="T95" fmla="*/ 2147483647 h 694"/>
              <a:gd name="T96" fmla="*/ 2147483647 w 625"/>
              <a:gd name="T97" fmla="*/ 2147483647 h 694"/>
              <a:gd name="T98" fmla="*/ 2147483647 w 625"/>
              <a:gd name="T99" fmla="*/ 2147483647 h 694"/>
              <a:gd name="T100" fmla="*/ 2147483647 w 625"/>
              <a:gd name="T101" fmla="*/ 2147483647 h 6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25" h="694">
                <a:moveTo>
                  <a:pt x="433" y="265"/>
                </a:moveTo>
                <a:lnTo>
                  <a:pt x="512" y="333"/>
                </a:lnTo>
                <a:lnTo>
                  <a:pt x="502" y="337"/>
                </a:lnTo>
                <a:lnTo>
                  <a:pt x="493" y="341"/>
                </a:lnTo>
                <a:lnTo>
                  <a:pt x="489" y="341"/>
                </a:lnTo>
                <a:lnTo>
                  <a:pt x="484" y="341"/>
                </a:lnTo>
                <a:lnTo>
                  <a:pt x="481" y="341"/>
                </a:lnTo>
                <a:lnTo>
                  <a:pt x="479" y="339"/>
                </a:lnTo>
                <a:lnTo>
                  <a:pt x="479" y="382"/>
                </a:lnTo>
                <a:lnTo>
                  <a:pt x="493" y="392"/>
                </a:lnTo>
                <a:lnTo>
                  <a:pt x="507" y="402"/>
                </a:lnTo>
                <a:lnTo>
                  <a:pt x="515" y="404"/>
                </a:lnTo>
                <a:lnTo>
                  <a:pt x="524" y="406"/>
                </a:lnTo>
                <a:lnTo>
                  <a:pt x="528" y="405"/>
                </a:lnTo>
                <a:lnTo>
                  <a:pt x="534" y="405"/>
                </a:lnTo>
                <a:lnTo>
                  <a:pt x="539" y="403"/>
                </a:lnTo>
                <a:lnTo>
                  <a:pt x="545" y="402"/>
                </a:lnTo>
                <a:lnTo>
                  <a:pt x="550" y="424"/>
                </a:lnTo>
                <a:lnTo>
                  <a:pt x="554" y="443"/>
                </a:lnTo>
                <a:lnTo>
                  <a:pt x="558" y="451"/>
                </a:lnTo>
                <a:lnTo>
                  <a:pt x="560" y="459"/>
                </a:lnTo>
                <a:lnTo>
                  <a:pt x="563" y="465"/>
                </a:lnTo>
                <a:lnTo>
                  <a:pt x="568" y="470"/>
                </a:lnTo>
                <a:lnTo>
                  <a:pt x="572" y="474"/>
                </a:lnTo>
                <a:lnTo>
                  <a:pt x="576" y="478"/>
                </a:lnTo>
                <a:lnTo>
                  <a:pt x="582" y="481"/>
                </a:lnTo>
                <a:lnTo>
                  <a:pt x="588" y="483"/>
                </a:lnTo>
                <a:lnTo>
                  <a:pt x="596" y="485"/>
                </a:lnTo>
                <a:lnTo>
                  <a:pt x="605" y="486"/>
                </a:lnTo>
                <a:lnTo>
                  <a:pt x="614" y="487"/>
                </a:lnTo>
                <a:lnTo>
                  <a:pt x="625" y="487"/>
                </a:lnTo>
                <a:lnTo>
                  <a:pt x="625" y="496"/>
                </a:lnTo>
                <a:lnTo>
                  <a:pt x="625" y="505"/>
                </a:lnTo>
                <a:lnTo>
                  <a:pt x="625" y="515"/>
                </a:lnTo>
                <a:lnTo>
                  <a:pt x="625" y="525"/>
                </a:lnTo>
                <a:lnTo>
                  <a:pt x="625" y="539"/>
                </a:lnTo>
                <a:lnTo>
                  <a:pt x="622" y="557"/>
                </a:lnTo>
                <a:lnTo>
                  <a:pt x="620" y="579"/>
                </a:lnTo>
                <a:lnTo>
                  <a:pt x="618" y="603"/>
                </a:lnTo>
                <a:lnTo>
                  <a:pt x="616" y="628"/>
                </a:lnTo>
                <a:lnTo>
                  <a:pt x="614" y="651"/>
                </a:lnTo>
                <a:lnTo>
                  <a:pt x="611" y="672"/>
                </a:lnTo>
                <a:lnTo>
                  <a:pt x="611" y="691"/>
                </a:lnTo>
                <a:lnTo>
                  <a:pt x="582" y="692"/>
                </a:lnTo>
                <a:lnTo>
                  <a:pt x="562" y="693"/>
                </a:lnTo>
                <a:lnTo>
                  <a:pt x="553" y="694"/>
                </a:lnTo>
                <a:lnTo>
                  <a:pt x="546" y="693"/>
                </a:lnTo>
                <a:lnTo>
                  <a:pt x="539" y="693"/>
                </a:lnTo>
                <a:lnTo>
                  <a:pt x="531" y="691"/>
                </a:lnTo>
                <a:lnTo>
                  <a:pt x="392" y="567"/>
                </a:lnTo>
                <a:lnTo>
                  <a:pt x="394" y="564"/>
                </a:lnTo>
                <a:lnTo>
                  <a:pt x="396" y="560"/>
                </a:lnTo>
                <a:lnTo>
                  <a:pt x="397" y="556"/>
                </a:lnTo>
                <a:lnTo>
                  <a:pt x="397" y="552"/>
                </a:lnTo>
                <a:lnTo>
                  <a:pt x="397" y="547"/>
                </a:lnTo>
                <a:lnTo>
                  <a:pt x="396" y="543"/>
                </a:lnTo>
                <a:lnTo>
                  <a:pt x="394" y="539"/>
                </a:lnTo>
                <a:lnTo>
                  <a:pt x="392" y="537"/>
                </a:lnTo>
                <a:lnTo>
                  <a:pt x="366" y="513"/>
                </a:lnTo>
                <a:lnTo>
                  <a:pt x="338" y="488"/>
                </a:lnTo>
                <a:lnTo>
                  <a:pt x="326" y="476"/>
                </a:lnTo>
                <a:lnTo>
                  <a:pt x="315" y="465"/>
                </a:lnTo>
                <a:lnTo>
                  <a:pt x="305" y="453"/>
                </a:lnTo>
                <a:lnTo>
                  <a:pt x="300" y="444"/>
                </a:lnTo>
                <a:lnTo>
                  <a:pt x="295" y="432"/>
                </a:lnTo>
                <a:lnTo>
                  <a:pt x="293" y="419"/>
                </a:lnTo>
                <a:lnTo>
                  <a:pt x="292" y="407"/>
                </a:lnTo>
                <a:lnTo>
                  <a:pt x="292" y="393"/>
                </a:lnTo>
                <a:lnTo>
                  <a:pt x="291" y="381"/>
                </a:lnTo>
                <a:lnTo>
                  <a:pt x="289" y="370"/>
                </a:lnTo>
                <a:lnTo>
                  <a:pt x="288" y="365"/>
                </a:lnTo>
                <a:lnTo>
                  <a:pt x="285" y="360"/>
                </a:lnTo>
                <a:lnTo>
                  <a:pt x="282" y="356"/>
                </a:lnTo>
                <a:lnTo>
                  <a:pt x="279" y="352"/>
                </a:lnTo>
                <a:lnTo>
                  <a:pt x="268" y="342"/>
                </a:lnTo>
                <a:lnTo>
                  <a:pt x="258" y="332"/>
                </a:lnTo>
                <a:lnTo>
                  <a:pt x="249" y="321"/>
                </a:lnTo>
                <a:lnTo>
                  <a:pt x="241" y="310"/>
                </a:lnTo>
                <a:lnTo>
                  <a:pt x="235" y="297"/>
                </a:lnTo>
                <a:lnTo>
                  <a:pt x="229" y="283"/>
                </a:lnTo>
                <a:lnTo>
                  <a:pt x="224" y="269"/>
                </a:lnTo>
                <a:lnTo>
                  <a:pt x="220" y="253"/>
                </a:lnTo>
                <a:lnTo>
                  <a:pt x="216" y="246"/>
                </a:lnTo>
                <a:lnTo>
                  <a:pt x="213" y="238"/>
                </a:lnTo>
                <a:lnTo>
                  <a:pt x="207" y="231"/>
                </a:lnTo>
                <a:lnTo>
                  <a:pt x="202" y="224"/>
                </a:lnTo>
                <a:lnTo>
                  <a:pt x="190" y="212"/>
                </a:lnTo>
                <a:lnTo>
                  <a:pt x="177" y="199"/>
                </a:lnTo>
                <a:lnTo>
                  <a:pt x="162" y="187"/>
                </a:lnTo>
                <a:lnTo>
                  <a:pt x="150" y="171"/>
                </a:lnTo>
                <a:lnTo>
                  <a:pt x="145" y="164"/>
                </a:lnTo>
                <a:lnTo>
                  <a:pt x="140" y="155"/>
                </a:lnTo>
                <a:lnTo>
                  <a:pt x="136" y="146"/>
                </a:lnTo>
                <a:lnTo>
                  <a:pt x="133" y="136"/>
                </a:lnTo>
                <a:lnTo>
                  <a:pt x="123" y="135"/>
                </a:lnTo>
                <a:lnTo>
                  <a:pt x="112" y="132"/>
                </a:lnTo>
                <a:lnTo>
                  <a:pt x="102" y="128"/>
                </a:lnTo>
                <a:lnTo>
                  <a:pt x="91" y="121"/>
                </a:lnTo>
                <a:lnTo>
                  <a:pt x="80" y="113"/>
                </a:lnTo>
                <a:lnTo>
                  <a:pt x="69" y="104"/>
                </a:lnTo>
                <a:lnTo>
                  <a:pt x="59" y="95"/>
                </a:lnTo>
                <a:lnTo>
                  <a:pt x="49" y="85"/>
                </a:lnTo>
                <a:lnTo>
                  <a:pt x="39" y="74"/>
                </a:lnTo>
                <a:lnTo>
                  <a:pt x="31" y="62"/>
                </a:lnTo>
                <a:lnTo>
                  <a:pt x="23" y="51"/>
                </a:lnTo>
                <a:lnTo>
                  <a:pt x="16" y="40"/>
                </a:lnTo>
                <a:lnTo>
                  <a:pt x="10" y="29"/>
                </a:lnTo>
                <a:lnTo>
                  <a:pt x="5" y="19"/>
                </a:lnTo>
                <a:lnTo>
                  <a:pt x="2" y="9"/>
                </a:lnTo>
                <a:lnTo>
                  <a:pt x="0" y="0"/>
                </a:lnTo>
                <a:lnTo>
                  <a:pt x="10" y="4"/>
                </a:lnTo>
                <a:lnTo>
                  <a:pt x="20" y="7"/>
                </a:lnTo>
                <a:lnTo>
                  <a:pt x="28" y="10"/>
                </a:lnTo>
                <a:lnTo>
                  <a:pt x="37" y="13"/>
                </a:lnTo>
                <a:lnTo>
                  <a:pt x="54" y="15"/>
                </a:lnTo>
                <a:lnTo>
                  <a:pt x="69" y="16"/>
                </a:lnTo>
                <a:lnTo>
                  <a:pt x="84" y="16"/>
                </a:lnTo>
                <a:lnTo>
                  <a:pt x="100" y="17"/>
                </a:lnTo>
                <a:lnTo>
                  <a:pt x="108" y="19"/>
                </a:lnTo>
                <a:lnTo>
                  <a:pt x="116" y="20"/>
                </a:lnTo>
                <a:lnTo>
                  <a:pt x="124" y="22"/>
                </a:lnTo>
                <a:lnTo>
                  <a:pt x="133" y="25"/>
                </a:lnTo>
                <a:lnTo>
                  <a:pt x="138" y="27"/>
                </a:lnTo>
                <a:lnTo>
                  <a:pt x="144" y="31"/>
                </a:lnTo>
                <a:lnTo>
                  <a:pt x="149" y="36"/>
                </a:lnTo>
                <a:lnTo>
                  <a:pt x="156" y="42"/>
                </a:lnTo>
                <a:lnTo>
                  <a:pt x="169" y="57"/>
                </a:lnTo>
                <a:lnTo>
                  <a:pt x="181" y="76"/>
                </a:lnTo>
                <a:lnTo>
                  <a:pt x="204" y="109"/>
                </a:lnTo>
                <a:lnTo>
                  <a:pt x="220" y="130"/>
                </a:lnTo>
                <a:lnTo>
                  <a:pt x="237" y="147"/>
                </a:lnTo>
                <a:lnTo>
                  <a:pt x="254" y="163"/>
                </a:lnTo>
                <a:lnTo>
                  <a:pt x="271" y="181"/>
                </a:lnTo>
                <a:lnTo>
                  <a:pt x="289" y="196"/>
                </a:lnTo>
                <a:lnTo>
                  <a:pt x="299" y="202"/>
                </a:lnTo>
                <a:lnTo>
                  <a:pt x="308" y="209"/>
                </a:lnTo>
                <a:lnTo>
                  <a:pt x="318" y="214"/>
                </a:lnTo>
                <a:lnTo>
                  <a:pt x="329" y="219"/>
                </a:lnTo>
                <a:lnTo>
                  <a:pt x="341" y="223"/>
                </a:lnTo>
                <a:lnTo>
                  <a:pt x="353" y="226"/>
                </a:lnTo>
                <a:lnTo>
                  <a:pt x="366" y="227"/>
                </a:lnTo>
                <a:lnTo>
                  <a:pt x="379" y="228"/>
                </a:lnTo>
                <a:lnTo>
                  <a:pt x="383" y="229"/>
                </a:lnTo>
                <a:lnTo>
                  <a:pt x="388" y="230"/>
                </a:lnTo>
                <a:lnTo>
                  <a:pt x="392" y="231"/>
                </a:lnTo>
                <a:lnTo>
                  <a:pt x="395" y="235"/>
                </a:lnTo>
                <a:lnTo>
                  <a:pt x="401" y="241"/>
                </a:lnTo>
                <a:lnTo>
                  <a:pt x="405" y="247"/>
                </a:lnTo>
                <a:lnTo>
                  <a:pt x="411" y="254"/>
                </a:lnTo>
                <a:lnTo>
                  <a:pt x="416" y="260"/>
                </a:lnTo>
                <a:lnTo>
                  <a:pt x="419" y="262"/>
                </a:lnTo>
                <a:lnTo>
                  <a:pt x="423" y="264"/>
                </a:lnTo>
                <a:lnTo>
                  <a:pt x="427" y="265"/>
                </a:lnTo>
                <a:lnTo>
                  <a:pt x="433" y="26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5" name="Freeform 333"/>
          <p:cNvSpPr>
            <a:spLocks/>
          </p:cNvSpPr>
          <p:nvPr>
            <p:custDataLst>
              <p:tags r:id="rId236"/>
            </p:custDataLst>
          </p:nvPr>
        </p:nvSpPr>
        <p:spPr bwMode="auto">
          <a:xfrm>
            <a:off x="6724650" y="3833614"/>
            <a:ext cx="254000" cy="257175"/>
          </a:xfrm>
          <a:custGeom>
            <a:avLst/>
            <a:gdLst>
              <a:gd name="T0" fmla="*/ 2147483647 w 585"/>
              <a:gd name="T1" fmla="*/ 2147483647 h 493"/>
              <a:gd name="T2" fmla="*/ 2147483647 w 585"/>
              <a:gd name="T3" fmla="*/ 2147483647 h 493"/>
              <a:gd name="T4" fmla="*/ 2147483647 w 585"/>
              <a:gd name="T5" fmla="*/ 2147483647 h 493"/>
              <a:gd name="T6" fmla="*/ 2147483647 w 585"/>
              <a:gd name="T7" fmla="*/ 2147483647 h 493"/>
              <a:gd name="T8" fmla="*/ 2147483647 w 585"/>
              <a:gd name="T9" fmla="*/ 2147483647 h 493"/>
              <a:gd name="T10" fmla="*/ 2147483647 w 585"/>
              <a:gd name="T11" fmla="*/ 2147483647 h 493"/>
              <a:gd name="T12" fmla="*/ 2147483647 w 585"/>
              <a:gd name="T13" fmla="*/ 2147483647 h 493"/>
              <a:gd name="T14" fmla="*/ 2147483647 w 585"/>
              <a:gd name="T15" fmla="*/ 2147483647 h 493"/>
              <a:gd name="T16" fmla="*/ 2147483647 w 585"/>
              <a:gd name="T17" fmla="*/ 2147483647 h 493"/>
              <a:gd name="T18" fmla="*/ 2147483647 w 585"/>
              <a:gd name="T19" fmla="*/ 2147483647 h 493"/>
              <a:gd name="T20" fmla="*/ 2147483647 w 585"/>
              <a:gd name="T21" fmla="*/ 2147483647 h 493"/>
              <a:gd name="T22" fmla="*/ 2147483647 w 585"/>
              <a:gd name="T23" fmla="*/ 2147483647 h 493"/>
              <a:gd name="T24" fmla="*/ 2147483647 w 585"/>
              <a:gd name="T25" fmla="*/ 2147483647 h 493"/>
              <a:gd name="T26" fmla="*/ 2147483647 w 585"/>
              <a:gd name="T27" fmla="*/ 2147483647 h 493"/>
              <a:gd name="T28" fmla="*/ 2147483647 w 585"/>
              <a:gd name="T29" fmla="*/ 2147483647 h 493"/>
              <a:gd name="T30" fmla="*/ 2147483647 w 585"/>
              <a:gd name="T31" fmla="*/ 2147483647 h 493"/>
              <a:gd name="T32" fmla="*/ 2147483647 w 585"/>
              <a:gd name="T33" fmla="*/ 2147483647 h 493"/>
              <a:gd name="T34" fmla="*/ 2147483647 w 585"/>
              <a:gd name="T35" fmla="*/ 2147483647 h 493"/>
              <a:gd name="T36" fmla="*/ 2147483647 w 585"/>
              <a:gd name="T37" fmla="*/ 2147483647 h 493"/>
              <a:gd name="T38" fmla="*/ 2147483647 w 585"/>
              <a:gd name="T39" fmla="*/ 2147483647 h 493"/>
              <a:gd name="T40" fmla="*/ 2147483647 w 585"/>
              <a:gd name="T41" fmla="*/ 2147483647 h 493"/>
              <a:gd name="T42" fmla="*/ 2147483647 w 585"/>
              <a:gd name="T43" fmla="*/ 2147483647 h 493"/>
              <a:gd name="T44" fmla="*/ 2147483647 w 585"/>
              <a:gd name="T45" fmla="*/ 2147483647 h 493"/>
              <a:gd name="T46" fmla="*/ 2147483647 w 585"/>
              <a:gd name="T47" fmla="*/ 2147483647 h 493"/>
              <a:gd name="T48" fmla="*/ 2147483647 w 585"/>
              <a:gd name="T49" fmla="*/ 2147483647 h 493"/>
              <a:gd name="T50" fmla="*/ 2147483647 w 585"/>
              <a:gd name="T51" fmla="*/ 2147483647 h 493"/>
              <a:gd name="T52" fmla="*/ 2147483647 w 585"/>
              <a:gd name="T53" fmla="*/ 2147483647 h 493"/>
              <a:gd name="T54" fmla="*/ 2147483647 w 585"/>
              <a:gd name="T55" fmla="*/ 2147483647 h 493"/>
              <a:gd name="T56" fmla="*/ 2147483647 w 585"/>
              <a:gd name="T57" fmla="*/ 2147483647 h 493"/>
              <a:gd name="T58" fmla="*/ 2147483647 w 585"/>
              <a:gd name="T59" fmla="*/ 2147483647 h 493"/>
              <a:gd name="T60" fmla="*/ 2147483647 w 585"/>
              <a:gd name="T61" fmla="*/ 2147483647 h 493"/>
              <a:gd name="T62" fmla="*/ 2147483647 w 585"/>
              <a:gd name="T63" fmla="*/ 2147483647 h 493"/>
              <a:gd name="T64" fmla="*/ 2147483647 w 585"/>
              <a:gd name="T65" fmla="*/ 2147483647 h 493"/>
              <a:gd name="T66" fmla="*/ 2147483647 w 585"/>
              <a:gd name="T67" fmla="*/ 2147483647 h 493"/>
              <a:gd name="T68" fmla="*/ 2147483647 w 585"/>
              <a:gd name="T69" fmla="*/ 2147483647 h 493"/>
              <a:gd name="T70" fmla="*/ 2147483647 w 585"/>
              <a:gd name="T71" fmla="*/ 2147483647 h 493"/>
              <a:gd name="T72" fmla="*/ 2147483647 w 585"/>
              <a:gd name="T73" fmla="*/ 2147483647 h 493"/>
              <a:gd name="T74" fmla="*/ 2147483647 w 585"/>
              <a:gd name="T75" fmla="*/ 2147483647 h 493"/>
              <a:gd name="T76" fmla="*/ 2147483647 w 585"/>
              <a:gd name="T77" fmla="*/ 2147483647 h 493"/>
              <a:gd name="T78" fmla="*/ 2147483647 w 585"/>
              <a:gd name="T79" fmla="*/ 2147483647 h 493"/>
              <a:gd name="T80" fmla="*/ 2147483647 w 585"/>
              <a:gd name="T81" fmla="*/ 2147483647 h 493"/>
              <a:gd name="T82" fmla="*/ 2147483647 w 585"/>
              <a:gd name="T83" fmla="*/ 2147483647 h 493"/>
              <a:gd name="T84" fmla="*/ 2147483647 w 585"/>
              <a:gd name="T85" fmla="*/ 2147483647 h 493"/>
              <a:gd name="T86" fmla="*/ 2147483647 w 585"/>
              <a:gd name="T87" fmla="*/ 2147483647 h 493"/>
              <a:gd name="T88" fmla="*/ 2147483647 w 585"/>
              <a:gd name="T89" fmla="*/ 2147483647 h 493"/>
              <a:gd name="T90" fmla="*/ 2147483647 w 585"/>
              <a:gd name="T91" fmla="*/ 2147483647 h 493"/>
              <a:gd name="T92" fmla="*/ 2147483647 w 585"/>
              <a:gd name="T93" fmla="*/ 2147483647 h 493"/>
              <a:gd name="T94" fmla="*/ 2147483647 w 585"/>
              <a:gd name="T95" fmla="*/ 2147483647 h 493"/>
              <a:gd name="T96" fmla="*/ 2147483647 w 585"/>
              <a:gd name="T97" fmla="*/ 2147483647 h 49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5" h="493">
                <a:moveTo>
                  <a:pt x="525" y="12"/>
                </a:moveTo>
                <a:lnTo>
                  <a:pt x="524" y="17"/>
                </a:lnTo>
                <a:lnTo>
                  <a:pt x="520" y="22"/>
                </a:lnTo>
                <a:lnTo>
                  <a:pt x="516" y="28"/>
                </a:lnTo>
                <a:lnTo>
                  <a:pt x="510" y="33"/>
                </a:lnTo>
                <a:lnTo>
                  <a:pt x="497" y="45"/>
                </a:lnTo>
                <a:lnTo>
                  <a:pt x="485" y="55"/>
                </a:lnTo>
                <a:lnTo>
                  <a:pt x="495" y="55"/>
                </a:lnTo>
                <a:lnTo>
                  <a:pt x="505" y="55"/>
                </a:lnTo>
                <a:lnTo>
                  <a:pt x="506" y="68"/>
                </a:lnTo>
                <a:lnTo>
                  <a:pt x="508" y="81"/>
                </a:lnTo>
                <a:lnTo>
                  <a:pt x="512" y="93"/>
                </a:lnTo>
                <a:lnTo>
                  <a:pt x="516" y="103"/>
                </a:lnTo>
                <a:lnTo>
                  <a:pt x="520" y="112"/>
                </a:lnTo>
                <a:lnTo>
                  <a:pt x="527" y="121"/>
                </a:lnTo>
                <a:lnTo>
                  <a:pt x="534" y="130"/>
                </a:lnTo>
                <a:lnTo>
                  <a:pt x="540" y="138"/>
                </a:lnTo>
                <a:lnTo>
                  <a:pt x="553" y="155"/>
                </a:lnTo>
                <a:lnTo>
                  <a:pt x="566" y="170"/>
                </a:lnTo>
                <a:lnTo>
                  <a:pt x="573" y="177"/>
                </a:lnTo>
                <a:lnTo>
                  <a:pt x="577" y="185"/>
                </a:lnTo>
                <a:lnTo>
                  <a:pt x="582" y="194"/>
                </a:lnTo>
                <a:lnTo>
                  <a:pt x="585" y="204"/>
                </a:lnTo>
                <a:lnTo>
                  <a:pt x="580" y="205"/>
                </a:lnTo>
                <a:lnTo>
                  <a:pt x="574" y="206"/>
                </a:lnTo>
                <a:lnTo>
                  <a:pt x="568" y="206"/>
                </a:lnTo>
                <a:lnTo>
                  <a:pt x="561" y="206"/>
                </a:lnTo>
                <a:lnTo>
                  <a:pt x="547" y="204"/>
                </a:lnTo>
                <a:lnTo>
                  <a:pt x="531" y="204"/>
                </a:lnTo>
                <a:lnTo>
                  <a:pt x="524" y="217"/>
                </a:lnTo>
                <a:lnTo>
                  <a:pt x="518" y="229"/>
                </a:lnTo>
                <a:lnTo>
                  <a:pt x="516" y="233"/>
                </a:lnTo>
                <a:lnTo>
                  <a:pt x="513" y="237"/>
                </a:lnTo>
                <a:lnTo>
                  <a:pt x="509" y="239"/>
                </a:lnTo>
                <a:lnTo>
                  <a:pt x="505" y="240"/>
                </a:lnTo>
                <a:lnTo>
                  <a:pt x="506" y="246"/>
                </a:lnTo>
                <a:lnTo>
                  <a:pt x="508" y="253"/>
                </a:lnTo>
                <a:lnTo>
                  <a:pt x="512" y="259"/>
                </a:lnTo>
                <a:lnTo>
                  <a:pt x="515" y="265"/>
                </a:lnTo>
                <a:lnTo>
                  <a:pt x="518" y="271"/>
                </a:lnTo>
                <a:lnTo>
                  <a:pt x="521" y="277"/>
                </a:lnTo>
                <a:lnTo>
                  <a:pt x="524" y="283"/>
                </a:lnTo>
                <a:lnTo>
                  <a:pt x="525" y="289"/>
                </a:lnTo>
                <a:lnTo>
                  <a:pt x="525" y="294"/>
                </a:lnTo>
                <a:lnTo>
                  <a:pt x="523" y="297"/>
                </a:lnTo>
                <a:lnTo>
                  <a:pt x="519" y="301"/>
                </a:lnTo>
                <a:lnTo>
                  <a:pt x="516" y="304"/>
                </a:lnTo>
                <a:lnTo>
                  <a:pt x="505" y="308"/>
                </a:lnTo>
                <a:lnTo>
                  <a:pt x="494" y="312"/>
                </a:lnTo>
                <a:lnTo>
                  <a:pt x="481" y="316"/>
                </a:lnTo>
                <a:lnTo>
                  <a:pt x="469" y="319"/>
                </a:lnTo>
                <a:lnTo>
                  <a:pt x="459" y="323"/>
                </a:lnTo>
                <a:lnTo>
                  <a:pt x="452" y="327"/>
                </a:lnTo>
                <a:lnTo>
                  <a:pt x="448" y="334"/>
                </a:lnTo>
                <a:lnTo>
                  <a:pt x="446" y="344"/>
                </a:lnTo>
                <a:lnTo>
                  <a:pt x="443" y="354"/>
                </a:lnTo>
                <a:lnTo>
                  <a:pt x="443" y="365"/>
                </a:lnTo>
                <a:lnTo>
                  <a:pt x="445" y="386"/>
                </a:lnTo>
                <a:lnTo>
                  <a:pt x="446" y="400"/>
                </a:lnTo>
                <a:lnTo>
                  <a:pt x="445" y="415"/>
                </a:lnTo>
                <a:lnTo>
                  <a:pt x="442" y="428"/>
                </a:lnTo>
                <a:lnTo>
                  <a:pt x="439" y="439"/>
                </a:lnTo>
                <a:lnTo>
                  <a:pt x="436" y="447"/>
                </a:lnTo>
                <a:lnTo>
                  <a:pt x="430" y="454"/>
                </a:lnTo>
                <a:lnTo>
                  <a:pt x="425" y="459"/>
                </a:lnTo>
                <a:lnTo>
                  <a:pt x="419" y="464"/>
                </a:lnTo>
                <a:lnTo>
                  <a:pt x="413" y="467"/>
                </a:lnTo>
                <a:lnTo>
                  <a:pt x="400" y="472"/>
                </a:lnTo>
                <a:lnTo>
                  <a:pt x="386" y="477"/>
                </a:lnTo>
                <a:lnTo>
                  <a:pt x="380" y="480"/>
                </a:lnTo>
                <a:lnTo>
                  <a:pt x="374" y="484"/>
                </a:lnTo>
                <a:lnTo>
                  <a:pt x="370" y="488"/>
                </a:lnTo>
                <a:lnTo>
                  <a:pt x="366" y="493"/>
                </a:lnTo>
                <a:lnTo>
                  <a:pt x="356" y="493"/>
                </a:lnTo>
                <a:lnTo>
                  <a:pt x="346" y="493"/>
                </a:lnTo>
                <a:lnTo>
                  <a:pt x="341" y="493"/>
                </a:lnTo>
                <a:lnTo>
                  <a:pt x="337" y="492"/>
                </a:lnTo>
                <a:lnTo>
                  <a:pt x="334" y="491"/>
                </a:lnTo>
                <a:lnTo>
                  <a:pt x="331" y="489"/>
                </a:lnTo>
                <a:lnTo>
                  <a:pt x="329" y="487"/>
                </a:lnTo>
                <a:lnTo>
                  <a:pt x="328" y="484"/>
                </a:lnTo>
                <a:lnTo>
                  <a:pt x="327" y="482"/>
                </a:lnTo>
                <a:lnTo>
                  <a:pt x="326" y="478"/>
                </a:lnTo>
                <a:lnTo>
                  <a:pt x="327" y="471"/>
                </a:lnTo>
                <a:lnTo>
                  <a:pt x="328" y="464"/>
                </a:lnTo>
                <a:lnTo>
                  <a:pt x="330" y="457"/>
                </a:lnTo>
                <a:lnTo>
                  <a:pt x="333" y="450"/>
                </a:lnTo>
                <a:lnTo>
                  <a:pt x="304" y="451"/>
                </a:lnTo>
                <a:lnTo>
                  <a:pt x="279" y="454"/>
                </a:lnTo>
                <a:lnTo>
                  <a:pt x="267" y="455"/>
                </a:lnTo>
                <a:lnTo>
                  <a:pt x="257" y="455"/>
                </a:lnTo>
                <a:lnTo>
                  <a:pt x="251" y="454"/>
                </a:lnTo>
                <a:lnTo>
                  <a:pt x="247" y="453"/>
                </a:lnTo>
                <a:lnTo>
                  <a:pt x="244" y="452"/>
                </a:lnTo>
                <a:lnTo>
                  <a:pt x="239" y="450"/>
                </a:lnTo>
                <a:lnTo>
                  <a:pt x="219" y="462"/>
                </a:lnTo>
                <a:lnTo>
                  <a:pt x="207" y="455"/>
                </a:lnTo>
                <a:lnTo>
                  <a:pt x="192" y="447"/>
                </a:lnTo>
                <a:lnTo>
                  <a:pt x="183" y="444"/>
                </a:lnTo>
                <a:lnTo>
                  <a:pt x="176" y="440"/>
                </a:lnTo>
                <a:lnTo>
                  <a:pt x="168" y="438"/>
                </a:lnTo>
                <a:lnTo>
                  <a:pt x="159" y="438"/>
                </a:lnTo>
                <a:lnTo>
                  <a:pt x="144" y="437"/>
                </a:lnTo>
                <a:lnTo>
                  <a:pt x="122" y="436"/>
                </a:lnTo>
                <a:lnTo>
                  <a:pt x="111" y="435"/>
                </a:lnTo>
                <a:lnTo>
                  <a:pt x="102" y="432"/>
                </a:lnTo>
                <a:lnTo>
                  <a:pt x="98" y="431"/>
                </a:lnTo>
                <a:lnTo>
                  <a:pt x="95" y="429"/>
                </a:lnTo>
                <a:lnTo>
                  <a:pt x="93" y="428"/>
                </a:lnTo>
                <a:lnTo>
                  <a:pt x="93" y="424"/>
                </a:lnTo>
                <a:lnTo>
                  <a:pt x="87" y="393"/>
                </a:lnTo>
                <a:lnTo>
                  <a:pt x="81" y="366"/>
                </a:lnTo>
                <a:lnTo>
                  <a:pt x="75" y="346"/>
                </a:lnTo>
                <a:lnTo>
                  <a:pt x="69" y="331"/>
                </a:lnTo>
                <a:lnTo>
                  <a:pt x="64" y="320"/>
                </a:lnTo>
                <a:lnTo>
                  <a:pt x="58" y="310"/>
                </a:lnTo>
                <a:lnTo>
                  <a:pt x="53" y="304"/>
                </a:lnTo>
                <a:lnTo>
                  <a:pt x="47" y="300"/>
                </a:lnTo>
                <a:lnTo>
                  <a:pt x="41" y="296"/>
                </a:lnTo>
                <a:lnTo>
                  <a:pt x="35" y="292"/>
                </a:lnTo>
                <a:lnTo>
                  <a:pt x="30" y="288"/>
                </a:lnTo>
                <a:lnTo>
                  <a:pt x="24" y="281"/>
                </a:lnTo>
                <a:lnTo>
                  <a:pt x="19" y="272"/>
                </a:lnTo>
                <a:lnTo>
                  <a:pt x="12" y="260"/>
                </a:lnTo>
                <a:lnTo>
                  <a:pt x="6" y="243"/>
                </a:lnTo>
                <a:lnTo>
                  <a:pt x="0" y="222"/>
                </a:lnTo>
                <a:lnTo>
                  <a:pt x="2" y="215"/>
                </a:lnTo>
                <a:lnTo>
                  <a:pt x="5" y="204"/>
                </a:lnTo>
                <a:lnTo>
                  <a:pt x="11" y="191"/>
                </a:lnTo>
                <a:lnTo>
                  <a:pt x="17" y="177"/>
                </a:lnTo>
                <a:lnTo>
                  <a:pt x="24" y="164"/>
                </a:lnTo>
                <a:lnTo>
                  <a:pt x="31" y="153"/>
                </a:lnTo>
                <a:lnTo>
                  <a:pt x="36" y="144"/>
                </a:lnTo>
                <a:lnTo>
                  <a:pt x="41" y="141"/>
                </a:lnTo>
                <a:lnTo>
                  <a:pt x="46" y="141"/>
                </a:lnTo>
                <a:lnTo>
                  <a:pt x="54" y="141"/>
                </a:lnTo>
                <a:lnTo>
                  <a:pt x="64" y="141"/>
                </a:lnTo>
                <a:lnTo>
                  <a:pt x="73" y="141"/>
                </a:lnTo>
                <a:lnTo>
                  <a:pt x="73" y="146"/>
                </a:lnTo>
                <a:lnTo>
                  <a:pt x="75" y="152"/>
                </a:lnTo>
                <a:lnTo>
                  <a:pt x="77" y="158"/>
                </a:lnTo>
                <a:lnTo>
                  <a:pt x="80" y="164"/>
                </a:lnTo>
                <a:lnTo>
                  <a:pt x="88" y="176"/>
                </a:lnTo>
                <a:lnTo>
                  <a:pt x="97" y="187"/>
                </a:lnTo>
                <a:lnTo>
                  <a:pt x="107" y="198"/>
                </a:lnTo>
                <a:lnTo>
                  <a:pt x="118" y="208"/>
                </a:lnTo>
                <a:lnTo>
                  <a:pt x="124" y="211"/>
                </a:lnTo>
                <a:lnTo>
                  <a:pt x="129" y="214"/>
                </a:lnTo>
                <a:lnTo>
                  <a:pt x="135" y="215"/>
                </a:lnTo>
                <a:lnTo>
                  <a:pt x="139" y="216"/>
                </a:lnTo>
                <a:lnTo>
                  <a:pt x="155" y="215"/>
                </a:lnTo>
                <a:lnTo>
                  <a:pt x="170" y="213"/>
                </a:lnTo>
                <a:lnTo>
                  <a:pt x="184" y="209"/>
                </a:lnTo>
                <a:lnTo>
                  <a:pt x="199" y="204"/>
                </a:lnTo>
                <a:lnTo>
                  <a:pt x="211" y="196"/>
                </a:lnTo>
                <a:lnTo>
                  <a:pt x="221" y="189"/>
                </a:lnTo>
                <a:lnTo>
                  <a:pt x="225" y="185"/>
                </a:lnTo>
                <a:lnTo>
                  <a:pt x="228" y="181"/>
                </a:lnTo>
                <a:lnTo>
                  <a:pt x="230" y="177"/>
                </a:lnTo>
                <a:lnTo>
                  <a:pt x="233" y="172"/>
                </a:lnTo>
                <a:lnTo>
                  <a:pt x="256" y="175"/>
                </a:lnTo>
                <a:lnTo>
                  <a:pt x="273" y="176"/>
                </a:lnTo>
                <a:lnTo>
                  <a:pt x="281" y="177"/>
                </a:lnTo>
                <a:lnTo>
                  <a:pt x="288" y="178"/>
                </a:lnTo>
                <a:lnTo>
                  <a:pt x="294" y="181"/>
                </a:lnTo>
                <a:lnTo>
                  <a:pt x="300" y="184"/>
                </a:lnTo>
                <a:lnTo>
                  <a:pt x="326" y="184"/>
                </a:lnTo>
                <a:lnTo>
                  <a:pt x="326" y="181"/>
                </a:lnTo>
                <a:lnTo>
                  <a:pt x="327" y="178"/>
                </a:lnTo>
                <a:lnTo>
                  <a:pt x="329" y="176"/>
                </a:lnTo>
                <a:lnTo>
                  <a:pt x="331" y="174"/>
                </a:lnTo>
                <a:lnTo>
                  <a:pt x="337" y="170"/>
                </a:lnTo>
                <a:lnTo>
                  <a:pt x="344" y="167"/>
                </a:lnTo>
                <a:lnTo>
                  <a:pt x="350" y="164"/>
                </a:lnTo>
                <a:lnTo>
                  <a:pt x="357" y="162"/>
                </a:lnTo>
                <a:lnTo>
                  <a:pt x="362" y="158"/>
                </a:lnTo>
                <a:lnTo>
                  <a:pt x="366" y="154"/>
                </a:lnTo>
                <a:lnTo>
                  <a:pt x="372" y="149"/>
                </a:lnTo>
                <a:lnTo>
                  <a:pt x="378" y="143"/>
                </a:lnTo>
                <a:lnTo>
                  <a:pt x="383" y="136"/>
                </a:lnTo>
                <a:lnTo>
                  <a:pt x="389" y="129"/>
                </a:lnTo>
                <a:lnTo>
                  <a:pt x="400" y="114"/>
                </a:lnTo>
                <a:lnTo>
                  <a:pt x="408" y="97"/>
                </a:lnTo>
                <a:lnTo>
                  <a:pt x="415" y="79"/>
                </a:lnTo>
                <a:lnTo>
                  <a:pt x="420" y="62"/>
                </a:lnTo>
                <a:lnTo>
                  <a:pt x="424" y="46"/>
                </a:lnTo>
                <a:lnTo>
                  <a:pt x="426" y="30"/>
                </a:lnTo>
                <a:lnTo>
                  <a:pt x="427" y="25"/>
                </a:lnTo>
                <a:lnTo>
                  <a:pt x="429" y="20"/>
                </a:lnTo>
                <a:lnTo>
                  <a:pt x="435" y="15"/>
                </a:lnTo>
                <a:lnTo>
                  <a:pt x="440" y="11"/>
                </a:lnTo>
                <a:lnTo>
                  <a:pt x="447" y="6"/>
                </a:lnTo>
                <a:lnTo>
                  <a:pt x="453" y="3"/>
                </a:lnTo>
                <a:lnTo>
                  <a:pt x="460" y="1"/>
                </a:lnTo>
                <a:lnTo>
                  <a:pt x="465" y="0"/>
                </a:lnTo>
                <a:lnTo>
                  <a:pt x="479" y="2"/>
                </a:lnTo>
                <a:lnTo>
                  <a:pt x="495" y="6"/>
                </a:lnTo>
                <a:lnTo>
                  <a:pt x="512" y="10"/>
                </a:lnTo>
                <a:lnTo>
                  <a:pt x="525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6" name="Freeform 334"/>
          <p:cNvSpPr>
            <a:spLocks/>
          </p:cNvSpPr>
          <p:nvPr>
            <p:custDataLst>
              <p:tags r:id="rId237"/>
            </p:custDataLst>
          </p:nvPr>
        </p:nvSpPr>
        <p:spPr bwMode="auto">
          <a:xfrm>
            <a:off x="7080250" y="4240014"/>
            <a:ext cx="92075" cy="57150"/>
          </a:xfrm>
          <a:custGeom>
            <a:avLst/>
            <a:gdLst>
              <a:gd name="T0" fmla="*/ 0 w 212"/>
              <a:gd name="T1" fmla="*/ 2147483647 h 105"/>
              <a:gd name="T2" fmla="*/ 2147483647 w 212"/>
              <a:gd name="T3" fmla="*/ 2147483647 h 105"/>
              <a:gd name="T4" fmla="*/ 2147483647 w 212"/>
              <a:gd name="T5" fmla="*/ 2147483647 h 105"/>
              <a:gd name="T6" fmla="*/ 2147483647 w 212"/>
              <a:gd name="T7" fmla="*/ 2147483647 h 105"/>
              <a:gd name="T8" fmla="*/ 2147483647 w 212"/>
              <a:gd name="T9" fmla="*/ 2147483647 h 105"/>
              <a:gd name="T10" fmla="*/ 2147483647 w 212"/>
              <a:gd name="T11" fmla="*/ 2147483647 h 105"/>
              <a:gd name="T12" fmla="*/ 2147483647 w 212"/>
              <a:gd name="T13" fmla="*/ 2147483647 h 105"/>
              <a:gd name="T14" fmla="*/ 2147483647 w 212"/>
              <a:gd name="T15" fmla="*/ 2147483647 h 105"/>
              <a:gd name="T16" fmla="*/ 2147483647 w 212"/>
              <a:gd name="T17" fmla="*/ 2147483647 h 105"/>
              <a:gd name="T18" fmla="*/ 2147483647 w 212"/>
              <a:gd name="T19" fmla="*/ 2147483647 h 105"/>
              <a:gd name="T20" fmla="*/ 2147483647 w 212"/>
              <a:gd name="T21" fmla="*/ 2147483647 h 105"/>
              <a:gd name="T22" fmla="*/ 2147483647 w 212"/>
              <a:gd name="T23" fmla="*/ 2147483647 h 105"/>
              <a:gd name="T24" fmla="*/ 2147483647 w 212"/>
              <a:gd name="T25" fmla="*/ 0 h 105"/>
              <a:gd name="T26" fmla="*/ 2147483647 w 212"/>
              <a:gd name="T27" fmla="*/ 0 h 105"/>
              <a:gd name="T28" fmla="*/ 2147483647 w 212"/>
              <a:gd name="T29" fmla="*/ 2147483647 h 105"/>
              <a:gd name="T30" fmla="*/ 2147483647 w 212"/>
              <a:gd name="T31" fmla="*/ 2147483647 h 105"/>
              <a:gd name="T32" fmla="*/ 2147483647 w 212"/>
              <a:gd name="T33" fmla="*/ 2147483647 h 105"/>
              <a:gd name="T34" fmla="*/ 2147483647 w 212"/>
              <a:gd name="T35" fmla="*/ 2147483647 h 105"/>
              <a:gd name="T36" fmla="*/ 2147483647 w 212"/>
              <a:gd name="T37" fmla="*/ 2147483647 h 105"/>
              <a:gd name="T38" fmla="*/ 2147483647 w 212"/>
              <a:gd name="T39" fmla="*/ 2147483647 h 105"/>
              <a:gd name="T40" fmla="*/ 2147483647 w 212"/>
              <a:gd name="T41" fmla="*/ 2147483647 h 105"/>
              <a:gd name="T42" fmla="*/ 2147483647 w 212"/>
              <a:gd name="T43" fmla="*/ 2147483647 h 105"/>
              <a:gd name="T44" fmla="*/ 2147483647 w 212"/>
              <a:gd name="T45" fmla="*/ 2147483647 h 105"/>
              <a:gd name="T46" fmla="*/ 0 w 212"/>
              <a:gd name="T47" fmla="*/ 2147483647 h 10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2" h="105">
                <a:moveTo>
                  <a:pt x="0" y="105"/>
                </a:moveTo>
                <a:lnTo>
                  <a:pt x="16" y="85"/>
                </a:lnTo>
                <a:lnTo>
                  <a:pt x="35" y="68"/>
                </a:lnTo>
                <a:lnTo>
                  <a:pt x="44" y="60"/>
                </a:lnTo>
                <a:lnTo>
                  <a:pt x="54" y="53"/>
                </a:lnTo>
                <a:lnTo>
                  <a:pt x="64" y="46"/>
                </a:lnTo>
                <a:lnTo>
                  <a:pt x="73" y="38"/>
                </a:lnTo>
                <a:lnTo>
                  <a:pt x="83" y="32"/>
                </a:lnTo>
                <a:lnTo>
                  <a:pt x="94" y="27"/>
                </a:lnTo>
                <a:lnTo>
                  <a:pt x="106" y="21"/>
                </a:lnTo>
                <a:lnTo>
                  <a:pt x="118" y="16"/>
                </a:lnTo>
                <a:lnTo>
                  <a:pt x="144" y="8"/>
                </a:lnTo>
                <a:lnTo>
                  <a:pt x="172" y="0"/>
                </a:lnTo>
                <a:lnTo>
                  <a:pt x="212" y="0"/>
                </a:lnTo>
                <a:lnTo>
                  <a:pt x="202" y="9"/>
                </a:lnTo>
                <a:lnTo>
                  <a:pt x="190" y="18"/>
                </a:lnTo>
                <a:lnTo>
                  <a:pt x="178" y="27"/>
                </a:lnTo>
                <a:lnTo>
                  <a:pt x="165" y="35"/>
                </a:lnTo>
                <a:lnTo>
                  <a:pt x="137" y="52"/>
                </a:lnTo>
                <a:lnTo>
                  <a:pt x="109" y="66"/>
                </a:lnTo>
                <a:lnTo>
                  <a:pt x="79" y="79"/>
                </a:lnTo>
                <a:lnTo>
                  <a:pt x="50" y="90"/>
                </a:lnTo>
                <a:lnTo>
                  <a:pt x="23" y="99"/>
                </a:lnTo>
                <a:lnTo>
                  <a:pt x="0" y="10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7" name="Freeform 335"/>
          <p:cNvSpPr>
            <a:spLocks/>
          </p:cNvSpPr>
          <p:nvPr>
            <p:custDataLst>
              <p:tags r:id="rId238"/>
            </p:custDataLst>
          </p:nvPr>
        </p:nvSpPr>
        <p:spPr bwMode="auto">
          <a:xfrm>
            <a:off x="7196138" y="3906639"/>
            <a:ext cx="42862" cy="88900"/>
          </a:xfrm>
          <a:custGeom>
            <a:avLst/>
            <a:gdLst>
              <a:gd name="T0" fmla="*/ 0 w 92"/>
              <a:gd name="T1" fmla="*/ 2147483647 h 166"/>
              <a:gd name="T2" fmla="*/ 0 w 92"/>
              <a:gd name="T3" fmla="*/ 2147483647 h 166"/>
              <a:gd name="T4" fmla="*/ 2147483647 w 92"/>
              <a:gd name="T5" fmla="*/ 2147483647 h 166"/>
              <a:gd name="T6" fmla="*/ 2147483647 w 92"/>
              <a:gd name="T7" fmla="*/ 2147483647 h 166"/>
              <a:gd name="T8" fmla="*/ 2147483647 w 92"/>
              <a:gd name="T9" fmla="*/ 2147483647 h 166"/>
              <a:gd name="T10" fmla="*/ 2147483647 w 92"/>
              <a:gd name="T11" fmla="*/ 2147483647 h 166"/>
              <a:gd name="T12" fmla="*/ 2147483647 w 92"/>
              <a:gd name="T13" fmla="*/ 2147483647 h 166"/>
              <a:gd name="T14" fmla="*/ 2147483647 w 92"/>
              <a:gd name="T15" fmla="*/ 2147483647 h 166"/>
              <a:gd name="T16" fmla="*/ 2147483647 w 92"/>
              <a:gd name="T17" fmla="*/ 2147483647 h 166"/>
              <a:gd name="T18" fmla="*/ 2147483647 w 92"/>
              <a:gd name="T19" fmla="*/ 2147483647 h 166"/>
              <a:gd name="T20" fmla="*/ 2147483647 w 92"/>
              <a:gd name="T21" fmla="*/ 2147483647 h 166"/>
              <a:gd name="T22" fmla="*/ 2147483647 w 92"/>
              <a:gd name="T23" fmla="*/ 2147483647 h 166"/>
              <a:gd name="T24" fmla="*/ 2147483647 w 92"/>
              <a:gd name="T25" fmla="*/ 2147483647 h 166"/>
              <a:gd name="T26" fmla="*/ 2147483647 w 92"/>
              <a:gd name="T27" fmla="*/ 2147483647 h 166"/>
              <a:gd name="T28" fmla="*/ 2147483647 w 92"/>
              <a:gd name="T29" fmla="*/ 2147483647 h 166"/>
              <a:gd name="T30" fmla="*/ 2147483647 w 92"/>
              <a:gd name="T31" fmla="*/ 2147483647 h 166"/>
              <a:gd name="T32" fmla="*/ 2147483647 w 92"/>
              <a:gd name="T33" fmla="*/ 2147483647 h 166"/>
              <a:gd name="T34" fmla="*/ 2147483647 w 92"/>
              <a:gd name="T35" fmla="*/ 2147483647 h 166"/>
              <a:gd name="T36" fmla="*/ 2147483647 w 92"/>
              <a:gd name="T37" fmla="*/ 2147483647 h 166"/>
              <a:gd name="T38" fmla="*/ 2147483647 w 92"/>
              <a:gd name="T39" fmla="*/ 2147483647 h 166"/>
              <a:gd name="T40" fmla="*/ 2147483647 w 92"/>
              <a:gd name="T41" fmla="*/ 2147483647 h 166"/>
              <a:gd name="T42" fmla="*/ 2147483647 w 92"/>
              <a:gd name="T43" fmla="*/ 2147483647 h 166"/>
              <a:gd name="T44" fmla="*/ 2147483647 w 92"/>
              <a:gd name="T45" fmla="*/ 2147483647 h 166"/>
              <a:gd name="T46" fmla="*/ 2147483647 w 92"/>
              <a:gd name="T47" fmla="*/ 2147483647 h 166"/>
              <a:gd name="T48" fmla="*/ 2147483647 w 92"/>
              <a:gd name="T49" fmla="*/ 2147483647 h 166"/>
              <a:gd name="T50" fmla="*/ 2147483647 w 92"/>
              <a:gd name="T51" fmla="*/ 2147483647 h 166"/>
              <a:gd name="T52" fmla="*/ 2147483647 w 92"/>
              <a:gd name="T53" fmla="*/ 2147483647 h 166"/>
              <a:gd name="T54" fmla="*/ 2147483647 w 92"/>
              <a:gd name="T55" fmla="*/ 2147483647 h 166"/>
              <a:gd name="T56" fmla="*/ 2147483647 w 92"/>
              <a:gd name="T57" fmla="*/ 2147483647 h 166"/>
              <a:gd name="T58" fmla="*/ 2147483647 w 92"/>
              <a:gd name="T59" fmla="*/ 2147483647 h 166"/>
              <a:gd name="T60" fmla="*/ 2147483647 w 92"/>
              <a:gd name="T61" fmla="*/ 2147483647 h 166"/>
              <a:gd name="T62" fmla="*/ 2147483647 w 92"/>
              <a:gd name="T63" fmla="*/ 2147483647 h 166"/>
              <a:gd name="T64" fmla="*/ 2147483647 w 92"/>
              <a:gd name="T65" fmla="*/ 2147483647 h 166"/>
              <a:gd name="T66" fmla="*/ 2147483647 w 92"/>
              <a:gd name="T67" fmla="*/ 2147483647 h 166"/>
              <a:gd name="T68" fmla="*/ 2147483647 w 92"/>
              <a:gd name="T69" fmla="*/ 2147483647 h 166"/>
              <a:gd name="T70" fmla="*/ 2147483647 w 92"/>
              <a:gd name="T71" fmla="*/ 2147483647 h 166"/>
              <a:gd name="T72" fmla="*/ 2147483647 w 92"/>
              <a:gd name="T73" fmla="*/ 2147483647 h 166"/>
              <a:gd name="T74" fmla="*/ 2147483647 w 92"/>
              <a:gd name="T75" fmla="*/ 2147483647 h 166"/>
              <a:gd name="T76" fmla="*/ 2147483647 w 92"/>
              <a:gd name="T77" fmla="*/ 2147483647 h 166"/>
              <a:gd name="T78" fmla="*/ 2147483647 w 92"/>
              <a:gd name="T79" fmla="*/ 2147483647 h 166"/>
              <a:gd name="T80" fmla="*/ 2147483647 w 92"/>
              <a:gd name="T81" fmla="*/ 2147483647 h 166"/>
              <a:gd name="T82" fmla="*/ 2147483647 w 92"/>
              <a:gd name="T83" fmla="*/ 2147483647 h 166"/>
              <a:gd name="T84" fmla="*/ 2147483647 w 92"/>
              <a:gd name="T85" fmla="*/ 2147483647 h 166"/>
              <a:gd name="T86" fmla="*/ 2147483647 w 92"/>
              <a:gd name="T87" fmla="*/ 2147483647 h 166"/>
              <a:gd name="T88" fmla="*/ 2147483647 w 92"/>
              <a:gd name="T89" fmla="*/ 2147483647 h 166"/>
              <a:gd name="T90" fmla="*/ 0 w 92"/>
              <a:gd name="T91" fmla="*/ 0 h 166"/>
              <a:gd name="T92" fmla="*/ 0 w 92"/>
              <a:gd name="T93" fmla="*/ 2147483647 h 166"/>
              <a:gd name="T94" fmla="*/ 0 w 92"/>
              <a:gd name="T95" fmla="*/ 2147483647 h 166"/>
              <a:gd name="T96" fmla="*/ 0 w 92"/>
              <a:gd name="T97" fmla="*/ 2147483647 h 166"/>
              <a:gd name="T98" fmla="*/ 0 w 92"/>
              <a:gd name="T99" fmla="*/ 2147483647 h 166"/>
              <a:gd name="T100" fmla="*/ 0 w 92"/>
              <a:gd name="T101" fmla="*/ 2147483647 h 166"/>
              <a:gd name="T102" fmla="*/ 0 w 92"/>
              <a:gd name="T103" fmla="*/ 2147483647 h 16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2" h="166">
                <a:moveTo>
                  <a:pt x="0" y="81"/>
                </a:moveTo>
                <a:lnTo>
                  <a:pt x="0" y="148"/>
                </a:lnTo>
                <a:lnTo>
                  <a:pt x="5" y="144"/>
                </a:lnTo>
                <a:lnTo>
                  <a:pt x="12" y="139"/>
                </a:lnTo>
                <a:lnTo>
                  <a:pt x="14" y="137"/>
                </a:lnTo>
                <a:lnTo>
                  <a:pt x="17" y="135"/>
                </a:lnTo>
                <a:lnTo>
                  <a:pt x="18" y="132"/>
                </a:lnTo>
                <a:lnTo>
                  <a:pt x="19" y="130"/>
                </a:lnTo>
                <a:lnTo>
                  <a:pt x="20" y="138"/>
                </a:lnTo>
                <a:lnTo>
                  <a:pt x="24" y="148"/>
                </a:lnTo>
                <a:lnTo>
                  <a:pt x="27" y="154"/>
                </a:lnTo>
                <a:lnTo>
                  <a:pt x="30" y="159"/>
                </a:lnTo>
                <a:lnTo>
                  <a:pt x="35" y="163"/>
                </a:lnTo>
                <a:lnTo>
                  <a:pt x="39" y="166"/>
                </a:lnTo>
                <a:lnTo>
                  <a:pt x="41" y="158"/>
                </a:lnTo>
                <a:lnTo>
                  <a:pt x="41" y="148"/>
                </a:lnTo>
                <a:lnTo>
                  <a:pt x="41" y="137"/>
                </a:lnTo>
                <a:lnTo>
                  <a:pt x="41" y="126"/>
                </a:lnTo>
                <a:lnTo>
                  <a:pt x="40" y="107"/>
                </a:lnTo>
                <a:lnTo>
                  <a:pt x="39" y="99"/>
                </a:lnTo>
                <a:lnTo>
                  <a:pt x="48" y="100"/>
                </a:lnTo>
                <a:lnTo>
                  <a:pt x="57" y="102"/>
                </a:lnTo>
                <a:lnTo>
                  <a:pt x="64" y="105"/>
                </a:lnTo>
                <a:lnTo>
                  <a:pt x="71" y="108"/>
                </a:lnTo>
                <a:lnTo>
                  <a:pt x="76" y="111"/>
                </a:lnTo>
                <a:lnTo>
                  <a:pt x="82" y="114"/>
                </a:lnTo>
                <a:lnTo>
                  <a:pt x="87" y="116"/>
                </a:lnTo>
                <a:lnTo>
                  <a:pt x="92" y="118"/>
                </a:lnTo>
                <a:lnTo>
                  <a:pt x="85" y="103"/>
                </a:lnTo>
                <a:lnTo>
                  <a:pt x="81" y="89"/>
                </a:lnTo>
                <a:lnTo>
                  <a:pt x="76" y="75"/>
                </a:lnTo>
                <a:lnTo>
                  <a:pt x="73" y="60"/>
                </a:lnTo>
                <a:lnTo>
                  <a:pt x="70" y="47"/>
                </a:lnTo>
                <a:lnTo>
                  <a:pt x="67" y="34"/>
                </a:lnTo>
                <a:lnTo>
                  <a:pt x="63" y="23"/>
                </a:lnTo>
                <a:lnTo>
                  <a:pt x="59" y="13"/>
                </a:lnTo>
                <a:lnTo>
                  <a:pt x="59" y="19"/>
                </a:lnTo>
                <a:lnTo>
                  <a:pt x="59" y="25"/>
                </a:lnTo>
                <a:lnTo>
                  <a:pt x="50" y="23"/>
                </a:lnTo>
                <a:lnTo>
                  <a:pt x="42" y="19"/>
                </a:lnTo>
                <a:lnTo>
                  <a:pt x="35" y="15"/>
                </a:lnTo>
                <a:lnTo>
                  <a:pt x="29" y="11"/>
                </a:lnTo>
                <a:lnTo>
                  <a:pt x="23" y="7"/>
                </a:lnTo>
                <a:lnTo>
                  <a:pt x="16" y="3"/>
                </a:lnTo>
                <a:lnTo>
                  <a:pt x="8" y="1"/>
                </a:lnTo>
                <a:lnTo>
                  <a:pt x="0" y="0"/>
                </a:lnTo>
                <a:lnTo>
                  <a:pt x="0" y="10"/>
                </a:lnTo>
                <a:lnTo>
                  <a:pt x="0" y="19"/>
                </a:lnTo>
                <a:lnTo>
                  <a:pt x="0" y="33"/>
                </a:lnTo>
                <a:lnTo>
                  <a:pt x="0" y="52"/>
                </a:lnTo>
                <a:lnTo>
                  <a:pt x="0" y="70"/>
                </a:lnTo>
                <a:lnTo>
                  <a:pt x="0" y="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8" name="Freeform 336"/>
          <p:cNvSpPr>
            <a:spLocks/>
          </p:cNvSpPr>
          <p:nvPr>
            <p:custDataLst>
              <p:tags r:id="rId239"/>
            </p:custDataLst>
          </p:nvPr>
        </p:nvSpPr>
        <p:spPr bwMode="auto">
          <a:xfrm>
            <a:off x="7208838" y="4051102"/>
            <a:ext cx="71437" cy="55562"/>
          </a:xfrm>
          <a:custGeom>
            <a:avLst/>
            <a:gdLst>
              <a:gd name="T0" fmla="*/ 2147483647 w 166"/>
              <a:gd name="T1" fmla="*/ 0 h 62"/>
              <a:gd name="T2" fmla="*/ 2147483647 w 166"/>
              <a:gd name="T3" fmla="*/ 2147483647 h 62"/>
              <a:gd name="T4" fmla="*/ 2147483647 w 166"/>
              <a:gd name="T5" fmla="*/ 2147483647 h 62"/>
              <a:gd name="T6" fmla="*/ 2147483647 w 166"/>
              <a:gd name="T7" fmla="*/ 2147483647 h 62"/>
              <a:gd name="T8" fmla="*/ 2147483647 w 166"/>
              <a:gd name="T9" fmla="*/ 2147483647 h 62"/>
              <a:gd name="T10" fmla="*/ 2147483647 w 166"/>
              <a:gd name="T11" fmla="*/ 2147483647 h 62"/>
              <a:gd name="T12" fmla="*/ 2147483647 w 166"/>
              <a:gd name="T13" fmla="*/ 2147483647 h 62"/>
              <a:gd name="T14" fmla="*/ 2147483647 w 166"/>
              <a:gd name="T15" fmla="*/ 2147483647 h 62"/>
              <a:gd name="T16" fmla="*/ 2147483647 w 166"/>
              <a:gd name="T17" fmla="*/ 2147483647 h 62"/>
              <a:gd name="T18" fmla="*/ 2147483647 w 166"/>
              <a:gd name="T19" fmla="*/ 2147483647 h 62"/>
              <a:gd name="T20" fmla="*/ 2147483647 w 166"/>
              <a:gd name="T21" fmla="*/ 0 h 62"/>
              <a:gd name="T22" fmla="*/ 2147483647 w 166"/>
              <a:gd name="T23" fmla="*/ 2147483647 h 62"/>
              <a:gd name="T24" fmla="*/ 2147483647 w 166"/>
              <a:gd name="T25" fmla="*/ 2147483647 h 62"/>
              <a:gd name="T26" fmla="*/ 2147483647 w 166"/>
              <a:gd name="T27" fmla="*/ 2147483647 h 62"/>
              <a:gd name="T28" fmla="*/ 2147483647 w 166"/>
              <a:gd name="T29" fmla="*/ 2147483647 h 62"/>
              <a:gd name="T30" fmla="*/ 2147483647 w 166"/>
              <a:gd name="T31" fmla="*/ 2147483647 h 62"/>
              <a:gd name="T32" fmla="*/ 2147483647 w 166"/>
              <a:gd name="T33" fmla="*/ 2147483647 h 62"/>
              <a:gd name="T34" fmla="*/ 2147483647 w 166"/>
              <a:gd name="T35" fmla="*/ 2147483647 h 62"/>
              <a:gd name="T36" fmla="*/ 2147483647 w 166"/>
              <a:gd name="T37" fmla="*/ 2147483647 h 62"/>
              <a:gd name="T38" fmla="*/ 2147483647 w 166"/>
              <a:gd name="T39" fmla="*/ 2147483647 h 62"/>
              <a:gd name="T40" fmla="*/ 2147483647 w 166"/>
              <a:gd name="T41" fmla="*/ 2147483647 h 62"/>
              <a:gd name="T42" fmla="*/ 2147483647 w 166"/>
              <a:gd name="T43" fmla="*/ 2147483647 h 62"/>
              <a:gd name="T44" fmla="*/ 2147483647 w 166"/>
              <a:gd name="T45" fmla="*/ 2147483647 h 62"/>
              <a:gd name="T46" fmla="*/ 2147483647 w 166"/>
              <a:gd name="T47" fmla="*/ 2147483647 h 62"/>
              <a:gd name="T48" fmla="*/ 2147483647 w 166"/>
              <a:gd name="T49" fmla="*/ 2147483647 h 62"/>
              <a:gd name="T50" fmla="*/ 2147483647 w 166"/>
              <a:gd name="T51" fmla="*/ 2147483647 h 62"/>
              <a:gd name="T52" fmla="*/ 2147483647 w 166"/>
              <a:gd name="T53" fmla="*/ 2147483647 h 62"/>
              <a:gd name="T54" fmla="*/ 2147483647 w 166"/>
              <a:gd name="T55" fmla="*/ 2147483647 h 62"/>
              <a:gd name="T56" fmla="*/ 2147483647 w 166"/>
              <a:gd name="T57" fmla="*/ 2147483647 h 62"/>
              <a:gd name="T58" fmla="*/ 2147483647 w 166"/>
              <a:gd name="T59" fmla="*/ 2147483647 h 62"/>
              <a:gd name="T60" fmla="*/ 2147483647 w 166"/>
              <a:gd name="T61" fmla="*/ 2147483647 h 62"/>
              <a:gd name="T62" fmla="*/ 2147483647 w 166"/>
              <a:gd name="T63" fmla="*/ 2147483647 h 62"/>
              <a:gd name="T64" fmla="*/ 2147483647 w 166"/>
              <a:gd name="T65" fmla="*/ 2147483647 h 62"/>
              <a:gd name="T66" fmla="*/ 2147483647 w 166"/>
              <a:gd name="T67" fmla="*/ 2147483647 h 62"/>
              <a:gd name="T68" fmla="*/ 2147483647 w 166"/>
              <a:gd name="T69" fmla="*/ 2147483647 h 62"/>
              <a:gd name="T70" fmla="*/ 2147483647 w 166"/>
              <a:gd name="T71" fmla="*/ 2147483647 h 62"/>
              <a:gd name="T72" fmla="*/ 2147483647 w 166"/>
              <a:gd name="T73" fmla="*/ 2147483647 h 62"/>
              <a:gd name="T74" fmla="*/ 2147483647 w 166"/>
              <a:gd name="T75" fmla="*/ 2147483647 h 62"/>
              <a:gd name="T76" fmla="*/ 2147483647 w 166"/>
              <a:gd name="T77" fmla="*/ 2147483647 h 62"/>
              <a:gd name="T78" fmla="*/ 2147483647 w 166"/>
              <a:gd name="T79" fmla="*/ 2147483647 h 62"/>
              <a:gd name="T80" fmla="*/ 2147483647 w 166"/>
              <a:gd name="T81" fmla="*/ 2147483647 h 62"/>
              <a:gd name="T82" fmla="*/ 2147483647 w 166"/>
              <a:gd name="T83" fmla="*/ 2147483647 h 62"/>
              <a:gd name="T84" fmla="*/ 2147483647 w 166"/>
              <a:gd name="T85" fmla="*/ 2147483647 h 62"/>
              <a:gd name="T86" fmla="*/ 0 w 166"/>
              <a:gd name="T87" fmla="*/ 2147483647 h 62"/>
              <a:gd name="T88" fmla="*/ 2147483647 w 166"/>
              <a:gd name="T89" fmla="*/ 2147483647 h 62"/>
              <a:gd name="T90" fmla="*/ 2147483647 w 166"/>
              <a:gd name="T91" fmla="*/ 2147483647 h 62"/>
              <a:gd name="T92" fmla="*/ 2147483647 w 166"/>
              <a:gd name="T93" fmla="*/ 0 h 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6" h="62">
                <a:moveTo>
                  <a:pt x="7" y="0"/>
                </a:moveTo>
                <a:lnTo>
                  <a:pt x="14" y="3"/>
                </a:lnTo>
                <a:lnTo>
                  <a:pt x="22" y="6"/>
                </a:lnTo>
                <a:lnTo>
                  <a:pt x="30" y="7"/>
                </a:lnTo>
                <a:lnTo>
                  <a:pt x="36" y="8"/>
                </a:lnTo>
                <a:lnTo>
                  <a:pt x="48" y="8"/>
                </a:lnTo>
                <a:lnTo>
                  <a:pt x="58" y="7"/>
                </a:lnTo>
                <a:lnTo>
                  <a:pt x="69" y="5"/>
                </a:lnTo>
                <a:lnTo>
                  <a:pt x="80" y="3"/>
                </a:lnTo>
                <a:lnTo>
                  <a:pt x="92" y="1"/>
                </a:lnTo>
                <a:lnTo>
                  <a:pt x="106" y="0"/>
                </a:lnTo>
                <a:lnTo>
                  <a:pt x="111" y="1"/>
                </a:lnTo>
                <a:lnTo>
                  <a:pt x="115" y="2"/>
                </a:lnTo>
                <a:lnTo>
                  <a:pt x="120" y="5"/>
                </a:lnTo>
                <a:lnTo>
                  <a:pt x="124" y="8"/>
                </a:lnTo>
                <a:lnTo>
                  <a:pt x="132" y="17"/>
                </a:lnTo>
                <a:lnTo>
                  <a:pt x="138" y="26"/>
                </a:lnTo>
                <a:lnTo>
                  <a:pt x="145" y="36"/>
                </a:lnTo>
                <a:lnTo>
                  <a:pt x="151" y="45"/>
                </a:lnTo>
                <a:lnTo>
                  <a:pt x="155" y="49"/>
                </a:lnTo>
                <a:lnTo>
                  <a:pt x="158" y="52"/>
                </a:lnTo>
                <a:lnTo>
                  <a:pt x="162" y="54"/>
                </a:lnTo>
                <a:lnTo>
                  <a:pt x="166" y="56"/>
                </a:lnTo>
                <a:lnTo>
                  <a:pt x="159" y="57"/>
                </a:lnTo>
                <a:lnTo>
                  <a:pt x="151" y="59"/>
                </a:lnTo>
                <a:lnTo>
                  <a:pt x="143" y="61"/>
                </a:lnTo>
                <a:lnTo>
                  <a:pt x="133" y="62"/>
                </a:lnTo>
                <a:lnTo>
                  <a:pt x="125" y="61"/>
                </a:lnTo>
                <a:lnTo>
                  <a:pt x="119" y="58"/>
                </a:lnTo>
                <a:lnTo>
                  <a:pt x="112" y="54"/>
                </a:lnTo>
                <a:lnTo>
                  <a:pt x="106" y="50"/>
                </a:lnTo>
                <a:lnTo>
                  <a:pt x="100" y="45"/>
                </a:lnTo>
                <a:lnTo>
                  <a:pt x="93" y="41"/>
                </a:lnTo>
                <a:lnTo>
                  <a:pt x="87" y="39"/>
                </a:lnTo>
                <a:lnTo>
                  <a:pt x="79" y="38"/>
                </a:lnTo>
                <a:lnTo>
                  <a:pt x="56" y="38"/>
                </a:lnTo>
                <a:lnTo>
                  <a:pt x="35" y="39"/>
                </a:lnTo>
                <a:lnTo>
                  <a:pt x="26" y="41"/>
                </a:lnTo>
                <a:lnTo>
                  <a:pt x="19" y="43"/>
                </a:lnTo>
                <a:lnTo>
                  <a:pt x="12" y="46"/>
                </a:lnTo>
                <a:lnTo>
                  <a:pt x="7" y="50"/>
                </a:lnTo>
                <a:lnTo>
                  <a:pt x="2" y="45"/>
                </a:lnTo>
                <a:lnTo>
                  <a:pt x="1" y="40"/>
                </a:lnTo>
                <a:lnTo>
                  <a:pt x="0" y="34"/>
                </a:lnTo>
                <a:lnTo>
                  <a:pt x="1" y="28"/>
                </a:lnTo>
                <a:lnTo>
                  <a:pt x="4" y="15"/>
                </a:lnTo>
                <a:lnTo>
                  <a:pt x="7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89" name="Freeform 337"/>
          <p:cNvSpPr>
            <a:spLocks/>
          </p:cNvSpPr>
          <p:nvPr>
            <p:custDataLst>
              <p:tags r:id="rId240"/>
            </p:custDataLst>
          </p:nvPr>
        </p:nvSpPr>
        <p:spPr bwMode="auto">
          <a:xfrm>
            <a:off x="7285038" y="3974902"/>
            <a:ext cx="85725" cy="63500"/>
          </a:xfrm>
          <a:custGeom>
            <a:avLst/>
            <a:gdLst>
              <a:gd name="T0" fmla="*/ 2147483647 w 193"/>
              <a:gd name="T1" fmla="*/ 2147483647 h 121"/>
              <a:gd name="T2" fmla="*/ 2147483647 w 193"/>
              <a:gd name="T3" fmla="*/ 2147483647 h 121"/>
              <a:gd name="T4" fmla="*/ 2147483647 w 193"/>
              <a:gd name="T5" fmla="*/ 2147483647 h 121"/>
              <a:gd name="T6" fmla="*/ 2147483647 w 193"/>
              <a:gd name="T7" fmla="*/ 2147483647 h 121"/>
              <a:gd name="T8" fmla="*/ 2147483647 w 193"/>
              <a:gd name="T9" fmla="*/ 2147483647 h 121"/>
              <a:gd name="T10" fmla="*/ 2147483647 w 193"/>
              <a:gd name="T11" fmla="*/ 2147483647 h 121"/>
              <a:gd name="T12" fmla="*/ 2147483647 w 193"/>
              <a:gd name="T13" fmla="*/ 2147483647 h 121"/>
              <a:gd name="T14" fmla="*/ 2147483647 w 193"/>
              <a:gd name="T15" fmla="*/ 2147483647 h 121"/>
              <a:gd name="T16" fmla="*/ 2147483647 w 193"/>
              <a:gd name="T17" fmla="*/ 2147483647 h 121"/>
              <a:gd name="T18" fmla="*/ 2147483647 w 193"/>
              <a:gd name="T19" fmla="*/ 2147483647 h 121"/>
              <a:gd name="T20" fmla="*/ 2147483647 w 193"/>
              <a:gd name="T21" fmla="*/ 2147483647 h 121"/>
              <a:gd name="T22" fmla="*/ 2147483647 w 193"/>
              <a:gd name="T23" fmla="*/ 2147483647 h 121"/>
              <a:gd name="T24" fmla="*/ 2147483647 w 193"/>
              <a:gd name="T25" fmla="*/ 2147483647 h 121"/>
              <a:gd name="T26" fmla="*/ 2147483647 w 193"/>
              <a:gd name="T27" fmla="*/ 2147483647 h 121"/>
              <a:gd name="T28" fmla="*/ 2147483647 w 193"/>
              <a:gd name="T29" fmla="*/ 2147483647 h 121"/>
              <a:gd name="T30" fmla="*/ 2147483647 w 193"/>
              <a:gd name="T31" fmla="*/ 2147483647 h 121"/>
              <a:gd name="T32" fmla="*/ 2147483647 w 193"/>
              <a:gd name="T33" fmla="*/ 2147483647 h 121"/>
              <a:gd name="T34" fmla="*/ 2147483647 w 193"/>
              <a:gd name="T35" fmla="*/ 2147483647 h 121"/>
              <a:gd name="T36" fmla="*/ 2147483647 w 193"/>
              <a:gd name="T37" fmla="*/ 2147483647 h 121"/>
              <a:gd name="T38" fmla="*/ 2147483647 w 193"/>
              <a:gd name="T39" fmla="*/ 2147483647 h 121"/>
              <a:gd name="T40" fmla="*/ 2147483647 w 193"/>
              <a:gd name="T41" fmla="*/ 2147483647 h 121"/>
              <a:gd name="T42" fmla="*/ 2147483647 w 193"/>
              <a:gd name="T43" fmla="*/ 2147483647 h 121"/>
              <a:gd name="T44" fmla="*/ 2147483647 w 193"/>
              <a:gd name="T45" fmla="*/ 2147483647 h 121"/>
              <a:gd name="T46" fmla="*/ 2147483647 w 193"/>
              <a:gd name="T47" fmla="*/ 2147483647 h 121"/>
              <a:gd name="T48" fmla="*/ 2147483647 w 193"/>
              <a:gd name="T49" fmla="*/ 2147483647 h 121"/>
              <a:gd name="T50" fmla="*/ 2147483647 w 193"/>
              <a:gd name="T51" fmla="*/ 2147483647 h 121"/>
              <a:gd name="T52" fmla="*/ 2147483647 w 193"/>
              <a:gd name="T53" fmla="*/ 2147483647 h 121"/>
              <a:gd name="T54" fmla="*/ 2147483647 w 193"/>
              <a:gd name="T55" fmla="*/ 2147483647 h 121"/>
              <a:gd name="T56" fmla="*/ 2147483647 w 193"/>
              <a:gd name="T57" fmla="*/ 2147483647 h 121"/>
              <a:gd name="T58" fmla="*/ 0 w 193"/>
              <a:gd name="T59" fmla="*/ 2147483647 h 121"/>
              <a:gd name="T60" fmla="*/ 2147483647 w 193"/>
              <a:gd name="T61" fmla="*/ 2147483647 h 121"/>
              <a:gd name="T62" fmla="*/ 2147483647 w 193"/>
              <a:gd name="T63" fmla="*/ 2147483647 h 121"/>
              <a:gd name="T64" fmla="*/ 2147483647 w 193"/>
              <a:gd name="T65" fmla="*/ 2147483647 h 1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3" h="121">
                <a:moveTo>
                  <a:pt x="26" y="36"/>
                </a:moveTo>
                <a:lnTo>
                  <a:pt x="33" y="35"/>
                </a:lnTo>
                <a:lnTo>
                  <a:pt x="39" y="31"/>
                </a:lnTo>
                <a:lnTo>
                  <a:pt x="48" y="25"/>
                </a:lnTo>
                <a:lnTo>
                  <a:pt x="58" y="18"/>
                </a:lnTo>
                <a:lnTo>
                  <a:pt x="68" y="12"/>
                </a:lnTo>
                <a:lnTo>
                  <a:pt x="79" y="6"/>
                </a:lnTo>
                <a:lnTo>
                  <a:pt x="84" y="4"/>
                </a:lnTo>
                <a:lnTo>
                  <a:pt x="90" y="2"/>
                </a:lnTo>
                <a:lnTo>
                  <a:pt x="94" y="1"/>
                </a:lnTo>
                <a:lnTo>
                  <a:pt x="100" y="0"/>
                </a:lnTo>
                <a:lnTo>
                  <a:pt x="105" y="1"/>
                </a:lnTo>
                <a:lnTo>
                  <a:pt x="111" y="1"/>
                </a:lnTo>
                <a:lnTo>
                  <a:pt x="116" y="3"/>
                </a:lnTo>
                <a:lnTo>
                  <a:pt x="122" y="5"/>
                </a:lnTo>
                <a:lnTo>
                  <a:pt x="131" y="10"/>
                </a:lnTo>
                <a:lnTo>
                  <a:pt x="139" y="15"/>
                </a:lnTo>
                <a:lnTo>
                  <a:pt x="148" y="21"/>
                </a:lnTo>
                <a:lnTo>
                  <a:pt x="158" y="26"/>
                </a:lnTo>
                <a:lnTo>
                  <a:pt x="162" y="28"/>
                </a:lnTo>
                <a:lnTo>
                  <a:pt x="168" y="29"/>
                </a:lnTo>
                <a:lnTo>
                  <a:pt x="173" y="30"/>
                </a:lnTo>
                <a:lnTo>
                  <a:pt x="179" y="30"/>
                </a:lnTo>
                <a:lnTo>
                  <a:pt x="179" y="48"/>
                </a:lnTo>
                <a:lnTo>
                  <a:pt x="178" y="60"/>
                </a:lnTo>
                <a:lnTo>
                  <a:pt x="178" y="66"/>
                </a:lnTo>
                <a:lnTo>
                  <a:pt x="179" y="71"/>
                </a:lnTo>
                <a:lnTo>
                  <a:pt x="182" y="75"/>
                </a:lnTo>
                <a:lnTo>
                  <a:pt x="187" y="80"/>
                </a:lnTo>
                <a:lnTo>
                  <a:pt x="187" y="89"/>
                </a:lnTo>
                <a:lnTo>
                  <a:pt x="187" y="97"/>
                </a:lnTo>
                <a:lnTo>
                  <a:pt x="188" y="102"/>
                </a:lnTo>
                <a:lnTo>
                  <a:pt x="189" y="106"/>
                </a:lnTo>
                <a:lnTo>
                  <a:pt x="191" y="109"/>
                </a:lnTo>
                <a:lnTo>
                  <a:pt x="193" y="111"/>
                </a:lnTo>
                <a:lnTo>
                  <a:pt x="188" y="114"/>
                </a:lnTo>
                <a:lnTo>
                  <a:pt x="182" y="117"/>
                </a:lnTo>
                <a:lnTo>
                  <a:pt x="177" y="118"/>
                </a:lnTo>
                <a:lnTo>
                  <a:pt x="171" y="120"/>
                </a:lnTo>
                <a:lnTo>
                  <a:pt x="159" y="121"/>
                </a:lnTo>
                <a:lnTo>
                  <a:pt x="146" y="121"/>
                </a:lnTo>
                <a:lnTo>
                  <a:pt x="116" y="119"/>
                </a:lnTo>
                <a:lnTo>
                  <a:pt x="80" y="117"/>
                </a:lnTo>
                <a:lnTo>
                  <a:pt x="72" y="116"/>
                </a:lnTo>
                <a:lnTo>
                  <a:pt x="67" y="114"/>
                </a:lnTo>
                <a:lnTo>
                  <a:pt x="63" y="110"/>
                </a:lnTo>
                <a:lnTo>
                  <a:pt x="59" y="106"/>
                </a:lnTo>
                <a:lnTo>
                  <a:pt x="56" y="100"/>
                </a:lnTo>
                <a:lnTo>
                  <a:pt x="55" y="93"/>
                </a:lnTo>
                <a:lnTo>
                  <a:pt x="54" y="87"/>
                </a:lnTo>
                <a:lnTo>
                  <a:pt x="54" y="80"/>
                </a:lnTo>
                <a:lnTo>
                  <a:pt x="47" y="79"/>
                </a:lnTo>
                <a:lnTo>
                  <a:pt x="39" y="78"/>
                </a:lnTo>
                <a:lnTo>
                  <a:pt x="31" y="75"/>
                </a:lnTo>
                <a:lnTo>
                  <a:pt x="22" y="72"/>
                </a:lnTo>
                <a:lnTo>
                  <a:pt x="13" y="69"/>
                </a:lnTo>
                <a:lnTo>
                  <a:pt x="7" y="65"/>
                </a:lnTo>
                <a:lnTo>
                  <a:pt x="3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1" y="51"/>
                </a:lnTo>
                <a:lnTo>
                  <a:pt x="3" y="48"/>
                </a:lnTo>
                <a:lnTo>
                  <a:pt x="7" y="45"/>
                </a:lnTo>
                <a:lnTo>
                  <a:pt x="11" y="41"/>
                </a:lnTo>
                <a:lnTo>
                  <a:pt x="20" y="38"/>
                </a:lnTo>
                <a:lnTo>
                  <a:pt x="2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0" name="Freeform 338"/>
          <p:cNvSpPr>
            <a:spLocks/>
          </p:cNvSpPr>
          <p:nvPr>
            <p:custDataLst>
              <p:tags r:id="rId241"/>
            </p:custDataLst>
          </p:nvPr>
        </p:nvSpPr>
        <p:spPr bwMode="auto">
          <a:xfrm>
            <a:off x="6973888" y="3912989"/>
            <a:ext cx="166687" cy="230188"/>
          </a:xfrm>
          <a:custGeom>
            <a:avLst/>
            <a:gdLst>
              <a:gd name="T0" fmla="*/ 2147483647 w 379"/>
              <a:gd name="T1" fmla="*/ 2147483647 h 437"/>
              <a:gd name="T2" fmla="*/ 2147483647 w 379"/>
              <a:gd name="T3" fmla="*/ 2147483647 h 437"/>
              <a:gd name="T4" fmla="*/ 2147483647 w 379"/>
              <a:gd name="T5" fmla="*/ 2147483647 h 437"/>
              <a:gd name="T6" fmla="*/ 2147483647 w 379"/>
              <a:gd name="T7" fmla="*/ 2147483647 h 437"/>
              <a:gd name="T8" fmla="*/ 2147483647 w 379"/>
              <a:gd name="T9" fmla="*/ 2147483647 h 437"/>
              <a:gd name="T10" fmla="*/ 2147483647 w 379"/>
              <a:gd name="T11" fmla="*/ 2147483647 h 437"/>
              <a:gd name="T12" fmla="*/ 2147483647 w 379"/>
              <a:gd name="T13" fmla="*/ 2147483647 h 437"/>
              <a:gd name="T14" fmla="*/ 2147483647 w 379"/>
              <a:gd name="T15" fmla="*/ 2147483647 h 437"/>
              <a:gd name="T16" fmla="*/ 2147483647 w 379"/>
              <a:gd name="T17" fmla="*/ 2147483647 h 437"/>
              <a:gd name="T18" fmla="*/ 2147483647 w 379"/>
              <a:gd name="T19" fmla="*/ 2147483647 h 437"/>
              <a:gd name="T20" fmla="*/ 2147483647 w 379"/>
              <a:gd name="T21" fmla="*/ 2147483647 h 437"/>
              <a:gd name="T22" fmla="*/ 2147483647 w 379"/>
              <a:gd name="T23" fmla="*/ 2147483647 h 437"/>
              <a:gd name="T24" fmla="*/ 2147483647 w 379"/>
              <a:gd name="T25" fmla="*/ 2147483647 h 437"/>
              <a:gd name="T26" fmla="*/ 2147483647 w 379"/>
              <a:gd name="T27" fmla="*/ 2147483647 h 437"/>
              <a:gd name="T28" fmla="*/ 2147483647 w 379"/>
              <a:gd name="T29" fmla="*/ 2147483647 h 437"/>
              <a:gd name="T30" fmla="*/ 2147483647 w 379"/>
              <a:gd name="T31" fmla="*/ 2147483647 h 437"/>
              <a:gd name="T32" fmla="*/ 2147483647 w 379"/>
              <a:gd name="T33" fmla="*/ 2147483647 h 437"/>
              <a:gd name="T34" fmla="*/ 2147483647 w 379"/>
              <a:gd name="T35" fmla="*/ 2147483647 h 437"/>
              <a:gd name="T36" fmla="*/ 2147483647 w 379"/>
              <a:gd name="T37" fmla="*/ 2147483647 h 437"/>
              <a:gd name="T38" fmla="*/ 2147483647 w 379"/>
              <a:gd name="T39" fmla="*/ 2147483647 h 437"/>
              <a:gd name="T40" fmla="*/ 2147483647 w 379"/>
              <a:gd name="T41" fmla="*/ 2147483647 h 437"/>
              <a:gd name="T42" fmla="*/ 2147483647 w 379"/>
              <a:gd name="T43" fmla="*/ 2147483647 h 437"/>
              <a:gd name="T44" fmla="*/ 2147483647 w 379"/>
              <a:gd name="T45" fmla="*/ 2147483647 h 437"/>
              <a:gd name="T46" fmla="*/ 2147483647 w 379"/>
              <a:gd name="T47" fmla="*/ 2147483647 h 437"/>
              <a:gd name="T48" fmla="*/ 2147483647 w 379"/>
              <a:gd name="T49" fmla="*/ 2147483647 h 437"/>
              <a:gd name="T50" fmla="*/ 2147483647 w 379"/>
              <a:gd name="T51" fmla="*/ 2147483647 h 437"/>
              <a:gd name="T52" fmla="*/ 2147483647 w 379"/>
              <a:gd name="T53" fmla="*/ 2147483647 h 437"/>
              <a:gd name="T54" fmla="*/ 2147483647 w 379"/>
              <a:gd name="T55" fmla="*/ 2147483647 h 437"/>
              <a:gd name="T56" fmla="*/ 2147483647 w 379"/>
              <a:gd name="T57" fmla="*/ 2147483647 h 437"/>
              <a:gd name="T58" fmla="*/ 2147483647 w 379"/>
              <a:gd name="T59" fmla="*/ 2147483647 h 437"/>
              <a:gd name="T60" fmla="*/ 2147483647 w 379"/>
              <a:gd name="T61" fmla="*/ 2147483647 h 437"/>
              <a:gd name="T62" fmla="*/ 2147483647 w 379"/>
              <a:gd name="T63" fmla="*/ 2147483647 h 437"/>
              <a:gd name="T64" fmla="*/ 2147483647 w 379"/>
              <a:gd name="T65" fmla="*/ 2147483647 h 437"/>
              <a:gd name="T66" fmla="*/ 2147483647 w 379"/>
              <a:gd name="T67" fmla="*/ 2147483647 h 437"/>
              <a:gd name="T68" fmla="*/ 2147483647 w 379"/>
              <a:gd name="T69" fmla="*/ 2147483647 h 437"/>
              <a:gd name="T70" fmla="*/ 2147483647 w 379"/>
              <a:gd name="T71" fmla="*/ 2147483647 h 437"/>
              <a:gd name="T72" fmla="*/ 2147483647 w 379"/>
              <a:gd name="T73" fmla="*/ 2147483647 h 437"/>
              <a:gd name="T74" fmla="*/ 2147483647 w 379"/>
              <a:gd name="T75" fmla="*/ 2147483647 h 437"/>
              <a:gd name="T76" fmla="*/ 2147483647 w 379"/>
              <a:gd name="T77" fmla="*/ 2147483647 h 437"/>
              <a:gd name="T78" fmla="*/ 2147483647 w 379"/>
              <a:gd name="T79" fmla="*/ 2147483647 h 437"/>
              <a:gd name="T80" fmla="*/ 2147483647 w 379"/>
              <a:gd name="T81" fmla="*/ 2147483647 h 437"/>
              <a:gd name="T82" fmla="*/ 2147483647 w 379"/>
              <a:gd name="T83" fmla="*/ 2147483647 h 437"/>
              <a:gd name="T84" fmla="*/ 2147483647 w 379"/>
              <a:gd name="T85" fmla="*/ 2147483647 h 437"/>
              <a:gd name="T86" fmla="*/ 2147483647 w 379"/>
              <a:gd name="T87" fmla="*/ 2147483647 h 437"/>
              <a:gd name="T88" fmla="*/ 2147483647 w 379"/>
              <a:gd name="T89" fmla="*/ 2147483647 h 437"/>
              <a:gd name="T90" fmla="*/ 2147483647 w 379"/>
              <a:gd name="T91" fmla="*/ 2147483647 h 437"/>
              <a:gd name="T92" fmla="*/ 2147483647 w 379"/>
              <a:gd name="T93" fmla="*/ 2147483647 h 437"/>
              <a:gd name="T94" fmla="*/ 2147483647 w 379"/>
              <a:gd name="T95" fmla="*/ 2147483647 h 437"/>
              <a:gd name="T96" fmla="*/ 2147483647 w 379"/>
              <a:gd name="T97" fmla="*/ 2147483647 h 437"/>
              <a:gd name="T98" fmla="*/ 2147483647 w 379"/>
              <a:gd name="T99" fmla="*/ 2147483647 h 437"/>
              <a:gd name="T100" fmla="*/ 2147483647 w 379"/>
              <a:gd name="T101" fmla="*/ 2147483647 h 437"/>
              <a:gd name="T102" fmla="*/ 2147483647 w 379"/>
              <a:gd name="T103" fmla="*/ 2147483647 h 437"/>
              <a:gd name="T104" fmla="*/ 2147483647 w 379"/>
              <a:gd name="T105" fmla="*/ 2147483647 h 437"/>
              <a:gd name="T106" fmla="*/ 2147483647 w 379"/>
              <a:gd name="T107" fmla="*/ 2147483647 h 437"/>
              <a:gd name="T108" fmla="*/ 2147483647 w 379"/>
              <a:gd name="T109" fmla="*/ 2147483647 h 437"/>
              <a:gd name="T110" fmla="*/ 2147483647 w 379"/>
              <a:gd name="T111" fmla="*/ 2147483647 h 437"/>
              <a:gd name="T112" fmla="*/ 2147483647 w 379"/>
              <a:gd name="T113" fmla="*/ 2147483647 h 437"/>
              <a:gd name="T114" fmla="*/ 2147483647 w 379"/>
              <a:gd name="T115" fmla="*/ 2147483647 h 437"/>
              <a:gd name="T116" fmla="*/ 2147483647 w 379"/>
              <a:gd name="T117" fmla="*/ 2147483647 h 437"/>
              <a:gd name="T118" fmla="*/ 2147483647 w 379"/>
              <a:gd name="T119" fmla="*/ 2147483647 h 437"/>
              <a:gd name="T120" fmla="*/ 2147483647 w 379"/>
              <a:gd name="T121" fmla="*/ 2147483647 h 43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379" h="437">
                <a:moveTo>
                  <a:pt x="59" y="437"/>
                </a:moveTo>
                <a:lnTo>
                  <a:pt x="33" y="437"/>
                </a:lnTo>
                <a:lnTo>
                  <a:pt x="34" y="430"/>
                </a:lnTo>
                <a:lnTo>
                  <a:pt x="37" y="419"/>
                </a:lnTo>
                <a:lnTo>
                  <a:pt x="38" y="415"/>
                </a:lnTo>
                <a:lnTo>
                  <a:pt x="41" y="410"/>
                </a:lnTo>
                <a:lnTo>
                  <a:pt x="44" y="408"/>
                </a:lnTo>
                <a:lnTo>
                  <a:pt x="46" y="407"/>
                </a:lnTo>
                <a:lnTo>
                  <a:pt x="46" y="320"/>
                </a:lnTo>
                <a:lnTo>
                  <a:pt x="38" y="317"/>
                </a:lnTo>
                <a:lnTo>
                  <a:pt x="32" y="314"/>
                </a:lnTo>
                <a:lnTo>
                  <a:pt x="24" y="311"/>
                </a:lnTo>
                <a:lnTo>
                  <a:pt x="18" y="307"/>
                </a:lnTo>
                <a:lnTo>
                  <a:pt x="12" y="303"/>
                </a:lnTo>
                <a:lnTo>
                  <a:pt x="7" y="299"/>
                </a:lnTo>
                <a:lnTo>
                  <a:pt x="2" y="294"/>
                </a:lnTo>
                <a:lnTo>
                  <a:pt x="0" y="290"/>
                </a:lnTo>
                <a:lnTo>
                  <a:pt x="5" y="284"/>
                </a:lnTo>
                <a:lnTo>
                  <a:pt x="11" y="278"/>
                </a:lnTo>
                <a:lnTo>
                  <a:pt x="15" y="270"/>
                </a:lnTo>
                <a:lnTo>
                  <a:pt x="19" y="264"/>
                </a:lnTo>
                <a:lnTo>
                  <a:pt x="24" y="250"/>
                </a:lnTo>
                <a:lnTo>
                  <a:pt x="28" y="236"/>
                </a:lnTo>
                <a:lnTo>
                  <a:pt x="31" y="221"/>
                </a:lnTo>
                <a:lnTo>
                  <a:pt x="32" y="204"/>
                </a:lnTo>
                <a:lnTo>
                  <a:pt x="33" y="189"/>
                </a:lnTo>
                <a:lnTo>
                  <a:pt x="33" y="173"/>
                </a:lnTo>
                <a:lnTo>
                  <a:pt x="39" y="172"/>
                </a:lnTo>
                <a:lnTo>
                  <a:pt x="45" y="170"/>
                </a:lnTo>
                <a:lnTo>
                  <a:pt x="50" y="168"/>
                </a:lnTo>
                <a:lnTo>
                  <a:pt x="54" y="164"/>
                </a:lnTo>
                <a:lnTo>
                  <a:pt x="57" y="159"/>
                </a:lnTo>
                <a:lnTo>
                  <a:pt x="59" y="154"/>
                </a:lnTo>
                <a:lnTo>
                  <a:pt x="61" y="149"/>
                </a:lnTo>
                <a:lnTo>
                  <a:pt x="63" y="143"/>
                </a:lnTo>
                <a:lnTo>
                  <a:pt x="65" y="130"/>
                </a:lnTo>
                <a:lnTo>
                  <a:pt x="66" y="115"/>
                </a:lnTo>
                <a:lnTo>
                  <a:pt x="69" y="100"/>
                </a:lnTo>
                <a:lnTo>
                  <a:pt x="72" y="86"/>
                </a:lnTo>
                <a:lnTo>
                  <a:pt x="76" y="78"/>
                </a:lnTo>
                <a:lnTo>
                  <a:pt x="78" y="71"/>
                </a:lnTo>
                <a:lnTo>
                  <a:pt x="81" y="64"/>
                </a:lnTo>
                <a:lnTo>
                  <a:pt x="86" y="57"/>
                </a:lnTo>
                <a:lnTo>
                  <a:pt x="90" y="51"/>
                </a:lnTo>
                <a:lnTo>
                  <a:pt x="95" y="44"/>
                </a:lnTo>
                <a:lnTo>
                  <a:pt x="101" y="39"/>
                </a:lnTo>
                <a:lnTo>
                  <a:pt x="108" y="35"/>
                </a:lnTo>
                <a:lnTo>
                  <a:pt x="115" y="31"/>
                </a:lnTo>
                <a:lnTo>
                  <a:pt x="123" y="29"/>
                </a:lnTo>
                <a:lnTo>
                  <a:pt x="132" y="27"/>
                </a:lnTo>
                <a:lnTo>
                  <a:pt x="142" y="25"/>
                </a:lnTo>
                <a:lnTo>
                  <a:pt x="153" y="25"/>
                </a:lnTo>
                <a:lnTo>
                  <a:pt x="165" y="26"/>
                </a:lnTo>
                <a:lnTo>
                  <a:pt x="178" y="28"/>
                </a:lnTo>
                <a:lnTo>
                  <a:pt x="192" y="30"/>
                </a:lnTo>
                <a:lnTo>
                  <a:pt x="217" y="38"/>
                </a:lnTo>
                <a:lnTo>
                  <a:pt x="237" y="44"/>
                </a:lnTo>
                <a:lnTo>
                  <a:pt x="246" y="46"/>
                </a:lnTo>
                <a:lnTo>
                  <a:pt x="254" y="47"/>
                </a:lnTo>
                <a:lnTo>
                  <a:pt x="262" y="48"/>
                </a:lnTo>
                <a:lnTo>
                  <a:pt x="272" y="50"/>
                </a:lnTo>
                <a:lnTo>
                  <a:pt x="283" y="48"/>
                </a:lnTo>
                <a:lnTo>
                  <a:pt x="294" y="47"/>
                </a:lnTo>
                <a:lnTo>
                  <a:pt x="303" y="45"/>
                </a:lnTo>
                <a:lnTo>
                  <a:pt x="311" y="42"/>
                </a:lnTo>
                <a:lnTo>
                  <a:pt x="317" y="39"/>
                </a:lnTo>
                <a:lnTo>
                  <a:pt x="324" y="35"/>
                </a:lnTo>
                <a:lnTo>
                  <a:pt x="329" y="31"/>
                </a:lnTo>
                <a:lnTo>
                  <a:pt x="334" y="27"/>
                </a:lnTo>
                <a:lnTo>
                  <a:pt x="343" y="18"/>
                </a:lnTo>
                <a:lnTo>
                  <a:pt x="351" y="10"/>
                </a:lnTo>
                <a:lnTo>
                  <a:pt x="356" y="7"/>
                </a:lnTo>
                <a:lnTo>
                  <a:pt x="360" y="4"/>
                </a:lnTo>
                <a:lnTo>
                  <a:pt x="366" y="2"/>
                </a:lnTo>
                <a:lnTo>
                  <a:pt x="371" y="0"/>
                </a:lnTo>
                <a:lnTo>
                  <a:pt x="374" y="9"/>
                </a:lnTo>
                <a:lnTo>
                  <a:pt x="379" y="18"/>
                </a:lnTo>
                <a:lnTo>
                  <a:pt x="378" y="23"/>
                </a:lnTo>
                <a:lnTo>
                  <a:pt x="375" y="29"/>
                </a:lnTo>
                <a:lnTo>
                  <a:pt x="372" y="35"/>
                </a:lnTo>
                <a:lnTo>
                  <a:pt x="369" y="41"/>
                </a:lnTo>
                <a:lnTo>
                  <a:pt x="358" y="55"/>
                </a:lnTo>
                <a:lnTo>
                  <a:pt x="344" y="68"/>
                </a:lnTo>
                <a:lnTo>
                  <a:pt x="329" y="80"/>
                </a:lnTo>
                <a:lnTo>
                  <a:pt x="314" y="89"/>
                </a:lnTo>
                <a:lnTo>
                  <a:pt x="306" y="93"/>
                </a:lnTo>
                <a:lnTo>
                  <a:pt x="299" y="96"/>
                </a:lnTo>
                <a:lnTo>
                  <a:pt x="292" y="97"/>
                </a:lnTo>
                <a:lnTo>
                  <a:pt x="285" y="98"/>
                </a:lnTo>
                <a:lnTo>
                  <a:pt x="280" y="98"/>
                </a:lnTo>
                <a:lnTo>
                  <a:pt x="276" y="96"/>
                </a:lnTo>
                <a:lnTo>
                  <a:pt x="271" y="94"/>
                </a:lnTo>
                <a:lnTo>
                  <a:pt x="266" y="91"/>
                </a:lnTo>
                <a:lnTo>
                  <a:pt x="257" y="85"/>
                </a:lnTo>
                <a:lnTo>
                  <a:pt x="248" y="77"/>
                </a:lnTo>
                <a:lnTo>
                  <a:pt x="238" y="69"/>
                </a:lnTo>
                <a:lnTo>
                  <a:pt x="228" y="62"/>
                </a:lnTo>
                <a:lnTo>
                  <a:pt x="223" y="60"/>
                </a:lnTo>
                <a:lnTo>
                  <a:pt x="217" y="57"/>
                </a:lnTo>
                <a:lnTo>
                  <a:pt x="212" y="56"/>
                </a:lnTo>
                <a:lnTo>
                  <a:pt x="205" y="56"/>
                </a:lnTo>
                <a:lnTo>
                  <a:pt x="199" y="56"/>
                </a:lnTo>
                <a:lnTo>
                  <a:pt x="190" y="56"/>
                </a:lnTo>
                <a:lnTo>
                  <a:pt x="177" y="56"/>
                </a:lnTo>
                <a:lnTo>
                  <a:pt x="159" y="56"/>
                </a:lnTo>
                <a:lnTo>
                  <a:pt x="151" y="56"/>
                </a:lnTo>
                <a:lnTo>
                  <a:pt x="145" y="58"/>
                </a:lnTo>
                <a:lnTo>
                  <a:pt x="138" y="61"/>
                </a:lnTo>
                <a:lnTo>
                  <a:pt x="132" y="64"/>
                </a:lnTo>
                <a:lnTo>
                  <a:pt x="125" y="69"/>
                </a:lnTo>
                <a:lnTo>
                  <a:pt x="120" y="74"/>
                </a:lnTo>
                <a:lnTo>
                  <a:pt x="114" y="79"/>
                </a:lnTo>
                <a:lnTo>
                  <a:pt x="109" y="85"/>
                </a:lnTo>
                <a:lnTo>
                  <a:pt x="92" y="110"/>
                </a:lnTo>
                <a:lnTo>
                  <a:pt x="79" y="129"/>
                </a:lnTo>
                <a:lnTo>
                  <a:pt x="79" y="161"/>
                </a:lnTo>
                <a:lnTo>
                  <a:pt x="91" y="161"/>
                </a:lnTo>
                <a:lnTo>
                  <a:pt x="102" y="163"/>
                </a:lnTo>
                <a:lnTo>
                  <a:pt x="111" y="165"/>
                </a:lnTo>
                <a:lnTo>
                  <a:pt x="119" y="169"/>
                </a:lnTo>
                <a:lnTo>
                  <a:pt x="124" y="173"/>
                </a:lnTo>
                <a:lnTo>
                  <a:pt x="128" y="178"/>
                </a:lnTo>
                <a:lnTo>
                  <a:pt x="132" y="184"/>
                </a:lnTo>
                <a:lnTo>
                  <a:pt x="133" y="191"/>
                </a:lnTo>
                <a:lnTo>
                  <a:pt x="139" y="186"/>
                </a:lnTo>
                <a:lnTo>
                  <a:pt x="145" y="180"/>
                </a:lnTo>
                <a:lnTo>
                  <a:pt x="150" y="174"/>
                </a:lnTo>
                <a:lnTo>
                  <a:pt x="155" y="168"/>
                </a:lnTo>
                <a:lnTo>
                  <a:pt x="159" y="163"/>
                </a:lnTo>
                <a:lnTo>
                  <a:pt x="164" y="157"/>
                </a:lnTo>
                <a:lnTo>
                  <a:pt x="168" y="155"/>
                </a:lnTo>
                <a:lnTo>
                  <a:pt x="172" y="153"/>
                </a:lnTo>
                <a:lnTo>
                  <a:pt x="184" y="150"/>
                </a:lnTo>
                <a:lnTo>
                  <a:pt x="196" y="149"/>
                </a:lnTo>
                <a:lnTo>
                  <a:pt x="209" y="149"/>
                </a:lnTo>
                <a:lnTo>
                  <a:pt x="221" y="150"/>
                </a:lnTo>
                <a:lnTo>
                  <a:pt x="232" y="150"/>
                </a:lnTo>
                <a:lnTo>
                  <a:pt x="242" y="149"/>
                </a:lnTo>
                <a:lnTo>
                  <a:pt x="246" y="148"/>
                </a:lnTo>
                <a:lnTo>
                  <a:pt x="250" y="147"/>
                </a:lnTo>
                <a:lnTo>
                  <a:pt x="255" y="144"/>
                </a:lnTo>
                <a:lnTo>
                  <a:pt x="259" y="141"/>
                </a:lnTo>
                <a:lnTo>
                  <a:pt x="268" y="158"/>
                </a:lnTo>
                <a:lnTo>
                  <a:pt x="273" y="173"/>
                </a:lnTo>
                <a:lnTo>
                  <a:pt x="276" y="179"/>
                </a:lnTo>
                <a:lnTo>
                  <a:pt x="278" y="187"/>
                </a:lnTo>
                <a:lnTo>
                  <a:pt x="278" y="194"/>
                </a:lnTo>
                <a:lnTo>
                  <a:pt x="279" y="203"/>
                </a:lnTo>
                <a:lnTo>
                  <a:pt x="268" y="200"/>
                </a:lnTo>
                <a:lnTo>
                  <a:pt x="259" y="198"/>
                </a:lnTo>
                <a:lnTo>
                  <a:pt x="252" y="195"/>
                </a:lnTo>
                <a:lnTo>
                  <a:pt x="246" y="192"/>
                </a:lnTo>
                <a:lnTo>
                  <a:pt x="240" y="189"/>
                </a:lnTo>
                <a:lnTo>
                  <a:pt x="235" y="187"/>
                </a:lnTo>
                <a:lnTo>
                  <a:pt x="227" y="185"/>
                </a:lnTo>
                <a:lnTo>
                  <a:pt x="218" y="185"/>
                </a:lnTo>
                <a:lnTo>
                  <a:pt x="210" y="186"/>
                </a:lnTo>
                <a:lnTo>
                  <a:pt x="202" y="188"/>
                </a:lnTo>
                <a:lnTo>
                  <a:pt x="196" y="191"/>
                </a:lnTo>
                <a:lnTo>
                  <a:pt x="192" y="195"/>
                </a:lnTo>
                <a:lnTo>
                  <a:pt x="189" y="199"/>
                </a:lnTo>
                <a:lnTo>
                  <a:pt x="187" y="203"/>
                </a:lnTo>
                <a:lnTo>
                  <a:pt x="186" y="206"/>
                </a:lnTo>
                <a:lnTo>
                  <a:pt x="186" y="209"/>
                </a:lnTo>
                <a:lnTo>
                  <a:pt x="186" y="215"/>
                </a:lnTo>
                <a:lnTo>
                  <a:pt x="188" y="223"/>
                </a:lnTo>
                <a:lnTo>
                  <a:pt x="189" y="228"/>
                </a:lnTo>
                <a:lnTo>
                  <a:pt x="192" y="233"/>
                </a:lnTo>
                <a:lnTo>
                  <a:pt x="198" y="243"/>
                </a:lnTo>
                <a:lnTo>
                  <a:pt x="205" y="252"/>
                </a:lnTo>
                <a:lnTo>
                  <a:pt x="213" y="261"/>
                </a:lnTo>
                <a:lnTo>
                  <a:pt x="220" y="272"/>
                </a:lnTo>
                <a:lnTo>
                  <a:pt x="222" y="277"/>
                </a:lnTo>
                <a:lnTo>
                  <a:pt x="224" y="283"/>
                </a:lnTo>
                <a:lnTo>
                  <a:pt x="225" y="289"/>
                </a:lnTo>
                <a:lnTo>
                  <a:pt x="225" y="296"/>
                </a:lnTo>
                <a:lnTo>
                  <a:pt x="225" y="302"/>
                </a:lnTo>
                <a:lnTo>
                  <a:pt x="222" y="309"/>
                </a:lnTo>
                <a:lnTo>
                  <a:pt x="220" y="316"/>
                </a:lnTo>
                <a:lnTo>
                  <a:pt x="215" y="322"/>
                </a:lnTo>
                <a:lnTo>
                  <a:pt x="212" y="329"/>
                </a:lnTo>
                <a:lnTo>
                  <a:pt x="209" y="335"/>
                </a:lnTo>
                <a:lnTo>
                  <a:pt x="206" y="340"/>
                </a:lnTo>
                <a:lnTo>
                  <a:pt x="205" y="345"/>
                </a:lnTo>
                <a:lnTo>
                  <a:pt x="205" y="348"/>
                </a:lnTo>
                <a:lnTo>
                  <a:pt x="206" y="351"/>
                </a:lnTo>
                <a:lnTo>
                  <a:pt x="209" y="354"/>
                </a:lnTo>
                <a:lnTo>
                  <a:pt x="210" y="356"/>
                </a:lnTo>
                <a:lnTo>
                  <a:pt x="215" y="361"/>
                </a:lnTo>
                <a:lnTo>
                  <a:pt x="222" y="364"/>
                </a:lnTo>
                <a:lnTo>
                  <a:pt x="228" y="366"/>
                </a:lnTo>
                <a:lnTo>
                  <a:pt x="236" y="368"/>
                </a:lnTo>
                <a:lnTo>
                  <a:pt x="244" y="369"/>
                </a:lnTo>
                <a:lnTo>
                  <a:pt x="252" y="369"/>
                </a:lnTo>
                <a:lnTo>
                  <a:pt x="252" y="390"/>
                </a:lnTo>
                <a:lnTo>
                  <a:pt x="252" y="400"/>
                </a:lnTo>
                <a:lnTo>
                  <a:pt x="252" y="411"/>
                </a:lnTo>
                <a:lnTo>
                  <a:pt x="252" y="431"/>
                </a:lnTo>
                <a:lnTo>
                  <a:pt x="245" y="430"/>
                </a:lnTo>
                <a:lnTo>
                  <a:pt x="239" y="429"/>
                </a:lnTo>
                <a:lnTo>
                  <a:pt x="234" y="427"/>
                </a:lnTo>
                <a:lnTo>
                  <a:pt x="229" y="425"/>
                </a:lnTo>
                <a:lnTo>
                  <a:pt x="225" y="423"/>
                </a:lnTo>
                <a:lnTo>
                  <a:pt x="221" y="421"/>
                </a:lnTo>
                <a:lnTo>
                  <a:pt x="217" y="419"/>
                </a:lnTo>
                <a:lnTo>
                  <a:pt x="212" y="419"/>
                </a:lnTo>
                <a:lnTo>
                  <a:pt x="207" y="418"/>
                </a:lnTo>
                <a:lnTo>
                  <a:pt x="202" y="417"/>
                </a:lnTo>
                <a:lnTo>
                  <a:pt x="198" y="416"/>
                </a:lnTo>
                <a:lnTo>
                  <a:pt x="193" y="414"/>
                </a:lnTo>
                <a:lnTo>
                  <a:pt x="186" y="408"/>
                </a:lnTo>
                <a:lnTo>
                  <a:pt x="177" y="400"/>
                </a:lnTo>
                <a:lnTo>
                  <a:pt x="170" y="391"/>
                </a:lnTo>
                <a:lnTo>
                  <a:pt x="164" y="379"/>
                </a:lnTo>
                <a:lnTo>
                  <a:pt x="158" y="368"/>
                </a:lnTo>
                <a:lnTo>
                  <a:pt x="153" y="356"/>
                </a:lnTo>
                <a:lnTo>
                  <a:pt x="148" y="343"/>
                </a:lnTo>
                <a:lnTo>
                  <a:pt x="144" y="330"/>
                </a:lnTo>
                <a:lnTo>
                  <a:pt x="140" y="317"/>
                </a:lnTo>
                <a:lnTo>
                  <a:pt x="137" y="304"/>
                </a:lnTo>
                <a:lnTo>
                  <a:pt x="134" y="282"/>
                </a:lnTo>
                <a:lnTo>
                  <a:pt x="133" y="264"/>
                </a:lnTo>
                <a:lnTo>
                  <a:pt x="122" y="264"/>
                </a:lnTo>
                <a:lnTo>
                  <a:pt x="114" y="263"/>
                </a:lnTo>
                <a:lnTo>
                  <a:pt x="109" y="261"/>
                </a:lnTo>
                <a:lnTo>
                  <a:pt x="104" y="260"/>
                </a:lnTo>
                <a:lnTo>
                  <a:pt x="101" y="259"/>
                </a:lnTo>
                <a:lnTo>
                  <a:pt x="97" y="259"/>
                </a:lnTo>
                <a:lnTo>
                  <a:pt x="92" y="261"/>
                </a:lnTo>
                <a:lnTo>
                  <a:pt x="86" y="264"/>
                </a:lnTo>
                <a:lnTo>
                  <a:pt x="86" y="296"/>
                </a:lnTo>
                <a:lnTo>
                  <a:pt x="105" y="381"/>
                </a:lnTo>
                <a:lnTo>
                  <a:pt x="104" y="389"/>
                </a:lnTo>
                <a:lnTo>
                  <a:pt x="101" y="394"/>
                </a:lnTo>
                <a:lnTo>
                  <a:pt x="98" y="399"/>
                </a:lnTo>
                <a:lnTo>
                  <a:pt x="93" y="404"/>
                </a:lnTo>
                <a:lnTo>
                  <a:pt x="83" y="411"/>
                </a:lnTo>
                <a:lnTo>
                  <a:pt x="72" y="416"/>
                </a:lnTo>
                <a:lnTo>
                  <a:pt x="64" y="421"/>
                </a:lnTo>
                <a:lnTo>
                  <a:pt x="57" y="426"/>
                </a:lnTo>
                <a:lnTo>
                  <a:pt x="56" y="428"/>
                </a:lnTo>
                <a:lnTo>
                  <a:pt x="55" y="431"/>
                </a:lnTo>
                <a:lnTo>
                  <a:pt x="56" y="434"/>
                </a:lnTo>
                <a:lnTo>
                  <a:pt x="59" y="4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1" name="Freeform 339"/>
          <p:cNvSpPr>
            <a:spLocks/>
          </p:cNvSpPr>
          <p:nvPr>
            <p:custDataLst>
              <p:tags r:id="rId242"/>
            </p:custDataLst>
          </p:nvPr>
        </p:nvSpPr>
        <p:spPr bwMode="auto">
          <a:xfrm>
            <a:off x="6638925" y="4154289"/>
            <a:ext cx="250825" cy="95250"/>
          </a:xfrm>
          <a:custGeom>
            <a:avLst/>
            <a:gdLst>
              <a:gd name="T0" fmla="*/ 2147483647 w 578"/>
              <a:gd name="T1" fmla="*/ 2147483647 h 184"/>
              <a:gd name="T2" fmla="*/ 2147483647 w 578"/>
              <a:gd name="T3" fmla="*/ 2147483647 h 184"/>
              <a:gd name="T4" fmla="*/ 2147483647 w 578"/>
              <a:gd name="T5" fmla="*/ 2147483647 h 184"/>
              <a:gd name="T6" fmla="*/ 2147483647 w 578"/>
              <a:gd name="T7" fmla="*/ 0 h 184"/>
              <a:gd name="T8" fmla="*/ 2147483647 w 578"/>
              <a:gd name="T9" fmla="*/ 2147483647 h 184"/>
              <a:gd name="T10" fmla="*/ 2147483647 w 578"/>
              <a:gd name="T11" fmla="*/ 2147483647 h 184"/>
              <a:gd name="T12" fmla="*/ 2147483647 w 578"/>
              <a:gd name="T13" fmla="*/ 2147483647 h 184"/>
              <a:gd name="T14" fmla="*/ 2147483647 w 578"/>
              <a:gd name="T15" fmla="*/ 2147483647 h 184"/>
              <a:gd name="T16" fmla="*/ 2147483647 w 578"/>
              <a:gd name="T17" fmla="*/ 2147483647 h 184"/>
              <a:gd name="T18" fmla="*/ 2147483647 w 578"/>
              <a:gd name="T19" fmla="*/ 2147483647 h 184"/>
              <a:gd name="T20" fmla="*/ 2147483647 w 578"/>
              <a:gd name="T21" fmla="*/ 2147483647 h 184"/>
              <a:gd name="T22" fmla="*/ 2147483647 w 578"/>
              <a:gd name="T23" fmla="*/ 2147483647 h 184"/>
              <a:gd name="T24" fmla="*/ 2147483647 w 578"/>
              <a:gd name="T25" fmla="*/ 2147483647 h 184"/>
              <a:gd name="T26" fmla="*/ 2147483647 w 578"/>
              <a:gd name="T27" fmla="*/ 2147483647 h 184"/>
              <a:gd name="T28" fmla="*/ 2147483647 w 578"/>
              <a:gd name="T29" fmla="*/ 2147483647 h 184"/>
              <a:gd name="T30" fmla="*/ 2147483647 w 578"/>
              <a:gd name="T31" fmla="*/ 2147483647 h 184"/>
              <a:gd name="T32" fmla="*/ 2147483647 w 578"/>
              <a:gd name="T33" fmla="*/ 2147483647 h 184"/>
              <a:gd name="T34" fmla="*/ 2147483647 w 578"/>
              <a:gd name="T35" fmla="*/ 2147483647 h 184"/>
              <a:gd name="T36" fmla="*/ 2147483647 w 578"/>
              <a:gd name="T37" fmla="*/ 2147483647 h 184"/>
              <a:gd name="T38" fmla="*/ 2147483647 w 578"/>
              <a:gd name="T39" fmla="*/ 2147483647 h 184"/>
              <a:gd name="T40" fmla="*/ 2147483647 w 578"/>
              <a:gd name="T41" fmla="*/ 2147483647 h 184"/>
              <a:gd name="T42" fmla="*/ 2147483647 w 578"/>
              <a:gd name="T43" fmla="*/ 2147483647 h 184"/>
              <a:gd name="T44" fmla="*/ 2147483647 w 578"/>
              <a:gd name="T45" fmla="*/ 2147483647 h 184"/>
              <a:gd name="T46" fmla="*/ 2147483647 w 578"/>
              <a:gd name="T47" fmla="*/ 2147483647 h 184"/>
              <a:gd name="T48" fmla="*/ 2147483647 w 578"/>
              <a:gd name="T49" fmla="*/ 2147483647 h 184"/>
              <a:gd name="T50" fmla="*/ 2147483647 w 578"/>
              <a:gd name="T51" fmla="*/ 2147483647 h 184"/>
              <a:gd name="T52" fmla="*/ 2147483647 w 578"/>
              <a:gd name="T53" fmla="*/ 2147483647 h 184"/>
              <a:gd name="T54" fmla="*/ 2147483647 w 578"/>
              <a:gd name="T55" fmla="*/ 2147483647 h 184"/>
              <a:gd name="T56" fmla="*/ 2147483647 w 578"/>
              <a:gd name="T57" fmla="*/ 2147483647 h 184"/>
              <a:gd name="T58" fmla="*/ 2147483647 w 578"/>
              <a:gd name="T59" fmla="*/ 2147483647 h 184"/>
              <a:gd name="T60" fmla="*/ 2147483647 w 578"/>
              <a:gd name="T61" fmla="*/ 2147483647 h 184"/>
              <a:gd name="T62" fmla="*/ 2147483647 w 578"/>
              <a:gd name="T63" fmla="*/ 2147483647 h 184"/>
              <a:gd name="T64" fmla="*/ 2147483647 w 578"/>
              <a:gd name="T65" fmla="*/ 2147483647 h 184"/>
              <a:gd name="T66" fmla="*/ 2147483647 w 578"/>
              <a:gd name="T67" fmla="*/ 2147483647 h 184"/>
              <a:gd name="T68" fmla="*/ 2147483647 w 578"/>
              <a:gd name="T69" fmla="*/ 2147483647 h 184"/>
              <a:gd name="T70" fmla="*/ 2147483647 w 578"/>
              <a:gd name="T71" fmla="*/ 2147483647 h 184"/>
              <a:gd name="T72" fmla="*/ 2147483647 w 578"/>
              <a:gd name="T73" fmla="*/ 2147483647 h 184"/>
              <a:gd name="T74" fmla="*/ 2147483647 w 578"/>
              <a:gd name="T75" fmla="*/ 2147483647 h 184"/>
              <a:gd name="T76" fmla="*/ 2147483647 w 578"/>
              <a:gd name="T77" fmla="*/ 2147483647 h 184"/>
              <a:gd name="T78" fmla="*/ 2147483647 w 578"/>
              <a:gd name="T79" fmla="*/ 2147483647 h 184"/>
              <a:gd name="T80" fmla="*/ 2147483647 w 578"/>
              <a:gd name="T81" fmla="*/ 2147483647 h 184"/>
              <a:gd name="T82" fmla="*/ 2147483647 w 578"/>
              <a:gd name="T83" fmla="*/ 2147483647 h 184"/>
              <a:gd name="T84" fmla="*/ 2147483647 w 578"/>
              <a:gd name="T85" fmla="*/ 2147483647 h 184"/>
              <a:gd name="T86" fmla="*/ 2147483647 w 578"/>
              <a:gd name="T87" fmla="*/ 2147483647 h 184"/>
              <a:gd name="T88" fmla="*/ 2147483647 w 578"/>
              <a:gd name="T89" fmla="*/ 2147483647 h 184"/>
              <a:gd name="T90" fmla="*/ 2147483647 w 578"/>
              <a:gd name="T91" fmla="*/ 2147483647 h 184"/>
              <a:gd name="T92" fmla="*/ 2147483647 w 578"/>
              <a:gd name="T93" fmla="*/ 2147483647 h 184"/>
              <a:gd name="T94" fmla="*/ 2147483647 w 578"/>
              <a:gd name="T95" fmla="*/ 2147483647 h 184"/>
              <a:gd name="T96" fmla="*/ 2147483647 w 578"/>
              <a:gd name="T97" fmla="*/ 2147483647 h 184"/>
              <a:gd name="T98" fmla="*/ 2147483647 w 578"/>
              <a:gd name="T99" fmla="*/ 2147483647 h 184"/>
              <a:gd name="T100" fmla="*/ 2147483647 w 578"/>
              <a:gd name="T101" fmla="*/ 2147483647 h 184"/>
              <a:gd name="T102" fmla="*/ 2147483647 w 578"/>
              <a:gd name="T103" fmla="*/ 2147483647 h 184"/>
              <a:gd name="T104" fmla="*/ 2147483647 w 578"/>
              <a:gd name="T105" fmla="*/ 2147483647 h 184"/>
              <a:gd name="T106" fmla="*/ 0 w 578"/>
              <a:gd name="T107" fmla="*/ 2147483647 h 18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8" h="184">
                <a:moveTo>
                  <a:pt x="0" y="55"/>
                </a:moveTo>
                <a:lnTo>
                  <a:pt x="6" y="53"/>
                </a:lnTo>
                <a:lnTo>
                  <a:pt x="11" y="50"/>
                </a:lnTo>
                <a:lnTo>
                  <a:pt x="14" y="46"/>
                </a:lnTo>
                <a:lnTo>
                  <a:pt x="19" y="42"/>
                </a:lnTo>
                <a:lnTo>
                  <a:pt x="24" y="32"/>
                </a:lnTo>
                <a:lnTo>
                  <a:pt x="30" y="23"/>
                </a:lnTo>
                <a:lnTo>
                  <a:pt x="35" y="14"/>
                </a:lnTo>
                <a:lnTo>
                  <a:pt x="41" y="7"/>
                </a:lnTo>
                <a:lnTo>
                  <a:pt x="44" y="4"/>
                </a:lnTo>
                <a:lnTo>
                  <a:pt x="48" y="2"/>
                </a:lnTo>
                <a:lnTo>
                  <a:pt x="54" y="0"/>
                </a:lnTo>
                <a:lnTo>
                  <a:pt x="59" y="0"/>
                </a:lnTo>
                <a:lnTo>
                  <a:pt x="69" y="1"/>
                </a:lnTo>
                <a:lnTo>
                  <a:pt x="79" y="2"/>
                </a:lnTo>
                <a:lnTo>
                  <a:pt x="85" y="3"/>
                </a:lnTo>
                <a:lnTo>
                  <a:pt x="89" y="3"/>
                </a:lnTo>
                <a:lnTo>
                  <a:pt x="95" y="2"/>
                </a:lnTo>
                <a:lnTo>
                  <a:pt x="99" y="0"/>
                </a:lnTo>
                <a:lnTo>
                  <a:pt x="100" y="2"/>
                </a:lnTo>
                <a:lnTo>
                  <a:pt x="101" y="5"/>
                </a:lnTo>
                <a:lnTo>
                  <a:pt x="103" y="7"/>
                </a:lnTo>
                <a:lnTo>
                  <a:pt x="107" y="10"/>
                </a:lnTo>
                <a:lnTo>
                  <a:pt x="115" y="15"/>
                </a:lnTo>
                <a:lnTo>
                  <a:pt x="125" y="20"/>
                </a:lnTo>
                <a:lnTo>
                  <a:pt x="136" y="24"/>
                </a:lnTo>
                <a:lnTo>
                  <a:pt x="147" y="27"/>
                </a:lnTo>
                <a:lnTo>
                  <a:pt x="157" y="29"/>
                </a:lnTo>
                <a:lnTo>
                  <a:pt x="166" y="30"/>
                </a:lnTo>
                <a:lnTo>
                  <a:pt x="168" y="37"/>
                </a:lnTo>
                <a:lnTo>
                  <a:pt x="171" y="44"/>
                </a:lnTo>
                <a:lnTo>
                  <a:pt x="174" y="49"/>
                </a:lnTo>
                <a:lnTo>
                  <a:pt x="178" y="53"/>
                </a:lnTo>
                <a:lnTo>
                  <a:pt x="181" y="57"/>
                </a:lnTo>
                <a:lnTo>
                  <a:pt x="187" y="59"/>
                </a:lnTo>
                <a:lnTo>
                  <a:pt x="192" y="61"/>
                </a:lnTo>
                <a:lnTo>
                  <a:pt x="199" y="61"/>
                </a:lnTo>
                <a:lnTo>
                  <a:pt x="214" y="61"/>
                </a:lnTo>
                <a:lnTo>
                  <a:pt x="231" y="60"/>
                </a:lnTo>
                <a:lnTo>
                  <a:pt x="247" y="58"/>
                </a:lnTo>
                <a:lnTo>
                  <a:pt x="263" y="55"/>
                </a:lnTo>
                <a:lnTo>
                  <a:pt x="277" y="51"/>
                </a:lnTo>
                <a:lnTo>
                  <a:pt x="289" y="46"/>
                </a:lnTo>
                <a:lnTo>
                  <a:pt x="294" y="43"/>
                </a:lnTo>
                <a:lnTo>
                  <a:pt x="299" y="39"/>
                </a:lnTo>
                <a:lnTo>
                  <a:pt x="302" y="35"/>
                </a:lnTo>
                <a:lnTo>
                  <a:pt x="305" y="30"/>
                </a:lnTo>
                <a:lnTo>
                  <a:pt x="314" y="34"/>
                </a:lnTo>
                <a:lnTo>
                  <a:pt x="320" y="35"/>
                </a:lnTo>
                <a:lnTo>
                  <a:pt x="324" y="36"/>
                </a:lnTo>
                <a:lnTo>
                  <a:pt x="327" y="35"/>
                </a:lnTo>
                <a:lnTo>
                  <a:pt x="331" y="33"/>
                </a:lnTo>
                <a:lnTo>
                  <a:pt x="334" y="32"/>
                </a:lnTo>
                <a:lnTo>
                  <a:pt x="339" y="31"/>
                </a:lnTo>
                <a:lnTo>
                  <a:pt x="345" y="30"/>
                </a:lnTo>
                <a:lnTo>
                  <a:pt x="356" y="31"/>
                </a:lnTo>
                <a:lnTo>
                  <a:pt x="366" y="34"/>
                </a:lnTo>
                <a:lnTo>
                  <a:pt x="375" y="39"/>
                </a:lnTo>
                <a:lnTo>
                  <a:pt x="383" y="45"/>
                </a:lnTo>
                <a:lnTo>
                  <a:pt x="399" y="59"/>
                </a:lnTo>
                <a:lnTo>
                  <a:pt x="413" y="74"/>
                </a:lnTo>
                <a:lnTo>
                  <a:pt x="421" y="82"/>
                </a:lnTo>
                <a:lnTo>
                  <a:pt x="428" y="89"/>
                </a:lnTo>
                <a:lnTo>
                  <a:pt x="437" y="96"/>
                </a:lnTo>
                <a:lnTo>
                  <a:pt x="446" y="101"/>
                </a:lnTo>
                <a:lnTo>
                  <a:pt x="456" y="105"/>
                </a:lnTo>
                <a:lnTo>
                  <a:pt x="467" y="107"/>
                </a:lnTo>
                <a:lnTo>
                  <a:pt x="472" y="107"/>
                </a:lnTo>
                <a:lnTo>
                  <a:pt x="479" y="107"/>
                </a:lnTo>
                <a:lnTo>
                  <a:pt x="484" y="106"/>
                </a:lnTo>
                <a:lnTo>
                  <a:pt x="491" y="105"/>
                </a:lnTo>
                <a:lnTo>
                  <a:pt x="493" y="108"/>
                </a:lnTo>
                <a:lnTo>
                  <a:pt x="495" y="113"/>
                </a:lnTo>
                <a:lnTo>
                  <a:pt x="500" y="119"/>
                </a:lnTo>
                <a:lnTo>
                  <a:pt x="505" y="125"/>
                </a:lnTo>
                <a:lnTo>
                  <a:pt x="511" y="131"/>
                </a:lnTo>
                <a:lnTo>
                  <a:pt x="516" y="136"/>
                </a:lnTo>
                <a:lnTo>
                  <a:pt x="522" y="140"/>
                </a:lnTo>
                <a:lnTo>
                  <a:pt x="525" y="141"/>
                </a:lnTo>
                <a:lnTo>
                  <a:pt x="529" y="141"/>
                </a:lnTo>
                <a:lnTo>
                  <a:pt x="534" y="139"/>
                </a:lnTo>
                <a:lnTo>
                  <a:pt x="537" y="137"/>
                </a:lnTo>
                <a:lnTo>
                  <a:pt x="540" y="134"/>
                </a:lnTo>
                <a:lnTo>
                  <a:pt x="546" y="128"/>
                </a:lnTo>
                <a:lnTo>
                  <a:pt x="551" y="123"/>
                </a:lnTo>
                <a:lnTo>
                  <a:pt x="555" y="129"/>
                </a:lnTo>
                <a:lnTo>
                  <a:pt x="558" y="134"/>
                </a:lnTo>
                <a:lnTo>
                  <a:pt x="562" y="138"/>
                </a:lnTo>
                <a:lnTo>
                  <a:pt x="567" y="141"/>
                </a:lnTo>
                <a:lnTo>
                  <a:pt x="571" y="145"/>
                </a:lnTo>
                <a:lnTo>
                  <a:pt x="574" y="150"/>
                </a:lnTo>
                <a:lnTo>
                  <a:pt x="577" y="154"/>
                </a:lnTo>
                <a:lnTo>
                  <a:pt x="578" y="160"/>
                </a:lnTo>
                <a:lnTo>
                  <a:pt x="578" y="165"/>
                </a:lnTo>
                <a:lnTo>
                  <a:pt x="577" y="169"/>
                </a:lnTo>
                <a:lnTo>
                  <a:pt x="575" y="173"/>
                </a:lnTo>
                <a:lnTo>
                  <a:pt x="573" y="177"/>
                </a:lnTo>
                <a:lnTo>
                  <a:pt x="570" y="180"/>
                </a:lnTo>
                <a:lnTo>
                  <a:pt x="567" y="182"/>
                </a:lnTo>
                <a:lnTo>
                  <a:pt x="562" y="184"/>
                </a:lnTo>
                <a:lnTo>
                  <a:pt x="558" y="184"/>
                </a:lnTo>
                <a:lnTo>
                  <a:pt x="551" y="178"/>
                </a:lnTo>
                <a:lnTo>
                  <a:pt x="545" y="172"/>
                </a:lnTo>
                <a:lnTo>
                  <a:pt x="535" y="171"/>
                </a:lnTo>
                <a:lnTo>
                  <a:pt x="526" y="170"/>
                </a:lnTo>
                <a:lnTo>
                  <a:pt x="517" y="170"/>
                </a:lnTo>
                <a:lnTo>
                  <a:pt x="509" y="170"/>
                </a:lnTo>
                <a:lnTo>
                  <a:pt x="491" y="172"/>
                </a:lnTo>
                <a:lnTo>
                  <a:pt x="471" y="172"/>
                </a:lnTo>
                <a:lnTo>
                  <a:pt x="467" y="172"/>
                </a:lnTo>
                <a:lnTo>
                  <a:pt x="462" y="170"/>
                </a:lnTo>
                <a:lnTo>
                  <a:pt x="459" y="167"/>
                </a:lnTo>
                <a:lnTo>
                  <a:pt x="455" y="163"/>
                </a:lnTo>
                <a:lnTo>
                  <a:pt x="451" y="160"/>
                </a:lnTo>
                <a:lnTo>
                  <a:pt x="447" y="157"/>
                </a:lnTo>
                <a:lnTo>
                  <a:pt x="443" y="155"/>
                </a:lnTo>
                <a:lnTo>
                  <a:pt x="438" y="154"/>
                </a:lnTo>
                <a:lnTo>
                  <a:pt x="434" y="155"/>
                </a:lnTo>
                <a:lnTo>
                  <a:pt x="429" y="157"/>
                </a:lnTo>
                <a:lnTo>
                  <a:pt x="426" y="160"/>
                </a:lnTo>
                <a:lnTo>
                  <a:pt x="423" y="163"/>
                </a:lnTo>
                <a:lnTo>
                  <a:pt x="420" y="167"/>
                </a:lnTo>
                <a:lnTo>
                  <a:pt x="416" y="170"/>
                </a:lnTo>
                <a:lnTo>
                  <a:pt x="414" y="172"/>
                </a:lnTo>
                <a:lnTo>
                  <a:pt x="412" y="172"/>
                </a:lnTo>
                <a:lnTo>
                  <a:pt x="398" y="171"/>
                </a:lnTo>
                <a:lnTo>
                  <a:pt x="378" y="167"/>
                </a:lnTo>
                <a:lnTo>
                  <a:pt x="354" y="160"/>
                </a:lnTo>
                <a:lnTo>
                  <a:pt x="328" y="153"/>
                </a:lnTo>
                <a:lnTo>
                  <a:pt x="304" y="144"/>
                </a:lnTo>
                <a:lnTo>
                  <a:pt x="285" y="136"/>
                </a:lnTo>
                <a:lnTo>
                  <a:pt x="277" y="132"/>
                </a:lnTo>
                <a:lnTo>
                  <a:pt x="270" y="129"/>
                </a:lnTo>
                <a:lnTo>
                  <a:pt x="267" y="126"/>
                </a:lnTo>
                <a:lnTo>
                  <a:pt x="266" y="123"/>
                </a:lnTo>
                <a:lnTo>
                  <a:pt x="252" y="122"/>
                </a:lnTo>
                <a:lnTo>
                  <a:pt x="240" y="121"/>
                </a:lnTo>
                <a:lnTo>
                  <a:pt x="230" y="119"/>
                </a:lnTo>
                <a:lnTo>
                  <a:pt x="220" y="117"/>
                </a:lnTo>
                <a:lnTo>
                  <a:pt x="211" y="115"/>
                </a:lnTo>
                <a:lnTo>
                  <a:pt x="201" y="113"/>
                </a:lnTo>
                <a:lnTo>
                  <a:pt x="191" y="111"/>
                </a:lnTo>
                <a:lnTo>
                  <a:pt x="179" y="111"/>
                </a:lnTo>
                <a:lnTo>
                  <a:pt x="168" y="111"/>
                </a:lnTo>
                <a:lnTo>
                  <a:pt x="157" y="111"/>
                </a:lnTo>
                <a:lnTo>
                  <a:pt x="149" y="111"/>
                </a:lnTo>
                <a:lnTo>
                  <a:pt x="146" y="111"/>
                </a:lnTo>
                <a:lnTo>
                  <a:pt x="136" y="110"/>
                </a:lnTo>
                <a:lnTo>
                  <a:pt x="128" y="107"/>
                </a:lnTo>
                <a:lnTo>
                  <a:pt x="124" y="105"/>
                </a:lnTo>
                <a:lnTo>
                  <a:pt x="122" y="103"/>
                </a:lnTo>
                <a:lnTo>
                  <a:pt x="120" y="101"/>
                </a:lnTo>
                <a:lnTo>
                  <a:pt x="120" y="99"/>
                </a:lnTo>
                <a:lnTo>
                  <a:pt x="79" y="99"/>
                </a:lnTo>
                <a:lnTo>
                  <a:pt x="75" y="98"/>
                </a:lnTo>
                <a:lnTo>
                  <a:pt x="69" y="97"/>
                </a:lnTo>
                <a:lnTo>
                  <a:pt x="64" y="96"/>
                </a:lnTo>
                <a:lnTo>
                  <a:pt x="57" y="94"/>
                </a:lnTo>
                <a:lnTo>
                  <a:pt x="46" y="88"/>
                </a:lnTo>
                <a:lnTo>
                  <a:pt x="34" y="81"/>
                </a:lnTo>
                <a:lnTo>
                  <a:pt x="14" y="67"/>
                </a:lnTo>
                <a:lnTo>
                  <a:pt x="0" y="5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2" name="Freeform 340"/>
          <p:cNvSpPr>
            <a:spLocks/>
          </p:cNvSpPr>
          <p:nvPr>
            <p:custDataLst>
              <p:tags r:id="rId243"/>
            </p:custDataLst>
          </p:nvPr>
        </p:nvSpPr>
        <p:spPr bwMode="auto">
          <a:xfrm>
            <a:off x="7319963" y="4011414"/>
            <a:ext cx="214312" cy="252413"/>
          </a:xfrm>
          <a:custGeom>
            <a:avLst/>
            <a:gdLst>
              <a:gd name="T0" fmla="*/ 2147483647 w 491"/>
              <a:gd name="T1" fmla="*/ 2147483647 h 481"/>
              <a:gd name="T2" fmla="*/ 2147483647 w 491"/>
              <a:gd name="T3" fmla="*/ 2147483647 h 481"/>
              <a:gd name="T4" fmla="*/ 2147483647 w 491"/>
              <a:gd name="T5" fmla="*/ 2147483647 h 481"/>
              <a:gd name="T6" fmla="*/ 2147483647 w 491"/>
              <a:gd name="T7" fmla="*/ 2147483647 h 481"/>
              <a:gd name="T8" fmla="*/ 2147483647 w 491"/>
              <a:gd name="T9" fmla="*/ 2147483647 h 481"/>
              <a:gd name="T10" fmla="*/ 2147483647 w 491"/>
              <a:gd name="T11" fmla="*/ 2147483647 h 481"/>
              <a:gd name="T12" fmla="*/ 2147483647 w 491"/>
              <a:gd name="T13" fmla="*/ 2147483647 h 481"/>
              <a:gd name="T14" fmla="*/ 2147483647 w 491"/>
              <a:gd name="T15" fmla="*/ 2147483647 h 481"/>
              <a:gd name="T16" fmla="*/ 2147483647 w 491"/>
              <a:gd name="T17" fmla="*/ 2147483647 h 481"/>
              <a:gd name="T18" fmla="*/ 2147483647 w 491"/>
              <a:gd name="T19" fmla="*/ 2147483647 h 481"/>
              <a:gd name="T20" fmla="*/ 2147483647 w 491"/>
              <a:gd name="T21" fmla="*/ 2147483647 h 481"/>
              <a:gd name="T22" fmla="*/ 2147483647 w 491"/>
              <a:gd name="T23" fmla="*/ 2147483647 h 481"/>
              <a:gd name="T24" fmla="*/ 2147483647 w 491"/>
              <a:gd name="T25" fmla="*/ 2147483647 h 481"/>
              <a:gd name="T26" fmla="*/ 2147483647 w 491"/>
              <a:gd name="T27" fmla="*/ 2147483647 h 481"/>
              <a:gd name="T28" fmla="*/ 2147483647 w 491"/>
              <a:gd name="T29" fmla="*/ 2147483647 h 481"/>
              <a:gd name="T30" fmla="*/ 2147483647 w 491"/>
              <a:gd name="T31" fmla="*/ 2147483647 h 481"/>
              <a:gd name="T32" fmla="*/ 2147483647 w 491"/>
              <a:gd name="T33" fmla="*/ 2147483647 h 481"/>
              <a:gd name="T34" fmla="*/ 2147483647 w 491"/>
              <a:gd name="T35" fmla="*/ 2147483647 h 481"/>
              <a:gd name="T36" fmla="*/ 2147483647 w 491"/>
              <a:gd name="T37" fmla="*/ 2147483647 h 481"/>
              <a:gd name="T38" fmla="*/ 2147483647 w 491"/>
              <a:gd name="T39" fmla="*/ 2147483647 h 481"/>
              <a:gd name="T40" fmla="*/ 2147483647 w 491"/>
              <a:gd name="T41" fmla="*/ 2147483647 h 481"/>
              <a:gd name="T42" fmla="*/ 2147483647 w 491"/>
              <a:gd name="T43" fmla="*/ 2147483647 h 481"/>
              <a:gd name="T44" fmla="*/ 2147483647 w 491"/>
              <a:gd name="T45" fmla="*/ 2147483647 h 481"/>
              <a:gd name="T46" fmla="*/ 2147483647 w 491"/>
              <a:gd name="T47" fmla="*/ 2147483647 h 481"/>
              <a:gd name="T48" fmla="*/ 2147483647 w 491"/>
              <a:gd name="T49" fmla="*/ 2147483647 h 481"/>
              <a:gd name="T50" fmla="*/ 2147483647 w 491"/>
              <a:gd name="T51" fmla="*/ 2147483647 h 481"/>
              <a:gd name="T52" fmla="*/ 2147483647 w 491"/>
              <a:gd name="T53" fmla="*/ 2147483647 h 481"/>
              <a:gd name="T54" fmla="*/ 2147483647 w 491"/>
              <a:gd name="T55" fmla="*/ 2147483647 h 481"/>
              <a:gd name="T56" fmla="*/ 2147483647 w 491"/>
              <a:gd name="T57" fmla="*/ 2147483647 h 481"/>
              <a:gd name="T58" fmla="*/ 2147483647 w 491"/>
              <a:gd name="T59" fmla="*/ 2147483647 h 481"/>
              <a:gd name="T60" fmla="*/ 2147483647 w 491"/>
              <a:gd name="T61" fmla="*/ 2147483647 h 481"/>
              <a:gd name="T62" fmla="*/ 0 w 491"/>
              <a:gd name="T63" fmla="*/ 2147483647 h 481"/>
              <a:gd name="T64" fmla="*/ 2147483647 w 491"/>
              <a:gd name="T65" fmla="*/ 2147483647 h 481"/>
              <a:gd name="T66" fmla="*/ 2147483647 w 491"/>
              <a:gd name="T67" fmla="*/ 2147483647 h 481"/>
              <a:gd name="T68" fmla="*/ 2147483647 w 491"/>
              <a:gd name="T69" fmla="*/ 2147483647 h 481"/>
              <a:gd name="T70" fmla="*/ 2147483647 w 491"/>
              <a:gd name="T71" fmla="*/ 2147483647 h 481"/>
              <a:gd name="T72" fmla="*/ 2147483647 w 491"/>
              <a:gd name="T73" fmla="*/ 2147483647 h 481"/>
              <a:gd name="T74" fmla="*/ 2147483647 w 491"/>
              <a:gd name="T75" fmla="*/ 2147483647 h 481"/>
              <a:gd name="T76" fmla="*/ 2147483647 w 491"/>
              <a:gd name="T77" fmla="*/ 2147483647 h 481"/>
              <a:gd name="T78" fmla="*/ 2147483647 w 491"/>
              <a:gd name="T79" fmla="*/ 2147483647 h 481"/>
              <a:gd name="T80" fmla="*/ 2147483647 w 491"/>
              <a:gd name="T81" fmla="*/ 2147483647 h 481"/>
              <a:gd name="T82" fmla="*/ 2147483647 w 491"/>
              <a:gd name="T83" fmla="*/ 2147483647 h 481"/>
              <a:gd name="T84" fmla="*/ 2147483647 w 491"/>
              <a:gd name="T85" fmla="*/ 2147483647 h 481"/>
              <a:gd name="T86" fmla="*/ 2147483647 w 491"/>
              <a:gd name="T87" fmla="*/ 2147483647 h 481"/>
              <a:gd name="T88" fmla="*/ 2147483647 w 491"/>
              <a:gd name="T89" fmla="*/ 2147483647 h 481"/>
              <a:gd name="T90" fmla="*/ 2147483647 w 491"/>
              <a:gd name="T91" fmla="*/ 2147483647 h 481"/>
              <a:gd name="T92" fmla="*/ 2147483647 w 491"/>
              <a:gd name="T93" fmla="*/ 2147483647 h 481"/>
              <a:gd name="T94" fmla="*/ 2147483647 w 491"/>
              <a:gd name="T95" fmla="*/ 0 h 481"/>
              <a:gd name="T96" fmla="*/ 2147483647 w 491"/>
              <a:gd name="T97" fmla="*/ 2147483647 h 481"/>
              <a:gd name="T98" fmla="*/ 2147483647 w 491"/>
              <a:gd name="T99" fmla="*/ 2147483647 h 481"/>
              <a:gd name="T100" fmla="*/ 2147483647 w 491"/>
              <a:gd name="T101" fmla="*/ 2147483647 h 481"/>
              <a:gd name="T102" fmla="*/ 2147483647 w 491"/>
              <a:gd name="T103" fmla="*/ 2147483647 h 481"/>
              <a:gd name="T104" fmla="*/ 2147483647 w 491"/>
              <a:gd name="T105" fmla="*/ 2147483647 h 481"/>
              <a:gd name="T106" fmla="*/ 2147483647 w 491"/>
              <a:gd name="T107" fmla="*/ 2147483647 h 48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91" h="481">
                <a:moveTo>
                  <a:pt x="491" y="481"/>
                </a:moveTo>
                <a:lnTo>
                  <a:pt x="488" y="480"/>
                </a:lnTo>
                <a:lnTo>
                  <a:pt x="482" y="479"/>
                </a:lnTo>
                <a:lnTo>
                  <a:pt x="477" y="477"/>
                </a:lnTo>
                <a:lnTo>
                  <a:pt x="470" y="473"/>
                </a:lnTo>
                <a:lnTo>
                  <a:pt x="457" y="465"/>
                </a:lnTo>
                <a:lnTo>
                  <a:pt x="444" y="455"/>
                </a:lnTo>
                <a:lnTo>
                  <a:pt x="432" y="445"/>
                </a:lnTo>
                <a:lnTo>
                  <a:pt x="422" y="434"/>
                </a:lnTo>
                <a:lnTo>
                  <a:pt x="417" y="428"/>
                </a:lnTo>
                <a:lnTo>
                  <a:pt x="414" y="423"/>
                </a:lnTo>
                <a:lnTo>
                  <a:pt x="412" y="417"/>
                </a:lnTo>
                <a:lnTo>
                  <a:pt x="412" y="412"/>
                </a:lnTo>
                <a:lnTo>
                  <a:pt x="392" y="412"/>
                </a:lnTo>
                <a:lnTo>
                  <a:pt x="376" y="410"/>
                </a:lnTo>
                <a:lnTo>
                  <a:pt x="370" y="409"/>
                </a:lnTo>
                <a:lnTo>
                  <a:pt x="365" y="408"/>
                </a:lnTo>
                <a:lnTo>
                  <a:pt x="360" y="406"/>
                </a:lnTo>
                <a:lnTo>
                  <a:pt x="356" y="403"/>
                </a:lnTo>
                <a:lnTo>
                  <a:pt x="353" y="400"/>
                </a:lnTo>
                <a:lnTo>
                  <a:pt x="350" y="396"/>
                </a:lnTo>
                <a:lnTo>
                  <a:pt x="348" y="392"/>
                </a:lnTo>
                <a:lnTo>
                  <a:pt x="347" y="387"/>
                </a:lnTo>
                <a:lnTo>
                  <a:pt x="346" y="374"/>
                </a:lnTo>
                <a:lnTo>
                  <a:pt x="345" y="357"/>
                </a:lnTo>
                <a:lnTo>
                  <a:pt x="344" y="344"/>
                </a:lnTo>
                <a:lnTo>
                  <a:pt x="342" y="332"/>
                </a:lnTo>
                <a:lnTo>
                  <a:pt x="337" y="322"/>
                </a:lnTo>
                <a:lnTo>
                  <a:pt x="332" y="313"/>
                </a:lnTo>
                <a:lnTo>
                  <a:pt x="327" y="303"/>
                </a:lnTo>
                <a:lnTo>
                  <a:pt x="323" y="294"/>
                </a:lnTo>
                <a:lnTo>
                  <a:pt x="320" y="286"/>
                </a:lnTo>
                <a:lnTo>
                  <a:pt x="319" y="277"/>
                </a:lnTo>
                <a:lnTo>
                  <a:pt x="319" y="267"/>
                </a:lnTo>
                <a:lnTo>
                  <a:pt x="319" y="252"/>
                </a:lnTo>
                <a:lnTo>
                  <a:pt x="314" y="244"/>
                </a:lnTo>
                <a:lnTo>
                  <a:pt x="309" y="237"/>
                </a:lnTo>
                <a:lnTo>
                  <a:pt x="301" y="229"/>
                </a:lnTo>
                <a:lnTo>
                  <a:pt x="292" y="223"/>
                </a:lnTo>
                <a:lnTo>
                  <a:pt x="282" y="216"/>
                </a:lnTo>
                <a:lnTo>
                  <a:pt x="272" y="210"/>
                </a:lnTo>
                <a:lnTo>
                  <a:pt x="260" y="205"/>
                </a:lnTo>
                <a:lnTo>
                  <a:pt x="248" y="200"/>
                </a:lnTo>
                <a:lnTo>
                  <a:pt x="235" y="194"/>
                </a:lnTo>
                <a:lnTo>
                  <a:pt x="221" y="190"/>
                </a:lnTo>
                <a:lnTo>
                  <a:pt x="208" y="187"/>
                </a:lnTo>
                <a:lnTo>
                  <a:pt x="192" y="184"/>
                </a:lnTo>
                <a:lnTo>
                  <a:pt x="178" y="181"/>
                </a:lnTo>
                <a:lnTo>
                  <a:pt x="163" y="180"/>
                </a:lnTo>
                <a:lnTo>
                  <a:pt x="147" y="179"/>
                </a:lnTo>
                <a:lnTo>
                  <a:pt x="133" y="178"/>
                </a:lnTo>
                <a:lnTo>
                  <a:pt x="133" y="170"/>
                </a:lnTo>
                <a:lnTo>
                  <a:pt x="133" y="163"/>
                </a:lnTo>
                <a:lnTo>
                  <a:pt x="133" y="156"/>
                </a:lnTo>
                <a:lnTo>
                  <a:pt x="133" y="148"/>
                </a:lnTo>
                <a:lnTo>
                  <a:pt x="121" y="147"/>
                </a:lnTo>
                <a:lnTo>
                  <a:pt x="110" y="145"/>
                </a:lnTo>
                <a:lnTo>
                  <a:pt x="100" y="140"/>
                </a:lnTo>
                <a:lnTo>
                  <a:pt x="92" y="136"/>
                </a:lnTo>
                <a:lnTo>
                  <a:pt x="85" y="130"/>
                </a:lnTo>
                <a:lnTo>
                  <a:pt x="77" y="124"/>
                </a:lnTo>
                <a:lnTo>
                  <a:pt x="71" y="117"/>
                </a:lnTo>
                <a:lnTo>
                  <a:pt x="66" y="111"/>
                </a:lnTo>
                <a:lnTo>
                  <a:pt x="92" y="111"/>
                </a:lnTo>
                <a:lnTo>
                  <a:pt x="82" y="121"/>
                </a:lnTo>
                <a:lnTo>
                  <a:pt x="73" y="133"/>
                </a:lnTo>
                <a:lnTo>
                  <a:pt x="66" y="139"/>
                </a:lnTo>
                <a:lnTo>
                  <a:pt x="60" y="144"/>
                </a:lnTo>
                <a:lnTo>
                  <a:pt x="54" y="147"/>
                </a:lnTo>
                <a:lnTo>
                  <a:pt x="46" y="148"/>
                </a:lnTo>
                <a:lnTo>
                  <a:pt x="43" y="163"/>
                </a:lnTo>
                <a:lnTo>
                  <a:pt x="40" y="178"/>
                </a:lnTo>
                <a:lnTo>
                  <a:pt x="34" y="192"/>
                </a:lnTo>
                <a:lnTo>
                  <a:pt x="30" y="206"/>
                </a:lnTo>
                <a:lnTo>
                  <a:pt x="24" y="220"/>
                </a:lnTo>
                <a:lnTo>
                  <a:pt x="20" y="234"/>
                </a:lnTo>
                <a:lnTo>
                  <a:pt x="17" y="249"/>
                </a:lnTo>
                <a:lnTo>
                  <a:pt x="13" y="265"/>
                </a:lnTo>
                <a:lnTo>
                  <a:pt x="13" y="256"/>
                </a:lnTo>
                <a:lnTo>
                  <a:pt x="13" y="246"/>
                </a:lnTo>
                <a:lnTo>
                  <a:pt x="14" y="237"/>
                </a:lnTo>
                <a:lnTo>
                  <a:pt x="17" y="228"/>
                </a:lnTo>
                <a:lnTo>
                  <a:pt x="20" y="219"/>
                </a:lnTo>
                <a:lnTo>
                  <a:pt x="23" y="209"/>
                </a:lnTo>
                <a:lnTo>
                  <a:pt x="26" y="200"/>
                </a:lnTo>
                <a:lnTo>
                  <a:pt x="30" y="190"/>
                </a:lnTo>
                <a:lnTo>
                  <a:pt x="32" y="181"/>
                </a:lnTo>
                <a:lnTo>
                  <a:pt x="33" y="172"/>
                </a:lnTo>
                <a:lnTo>
                  <a:pt x="32" y="156"/>
                </a:lnTo>
                <a:lnTo>
                  <a:pt x="30" y="143"/>
                </a:lnTo>
                <a:lnTo>
                  <a:pt x="26" y="130"/>
                </a:lnTo>
                <a:lnTo>
                  <a:pt x="21" y="120"/>
                </a:lnTo>
                <a:lnTo>
                  <a:pt x="17" y="111"/>
                </a:lnTo>
                <a:lnTo>
                  <a:pt x="11" y="101"/>
                </a:lnTo>
                <a:lnTo>
                  <a:pt x="4" y="89"/>
                </a:lnTo>
                <a:lnTo>
                  <a:pt x="0" y="73"/>
                </a:lnTo>
                <a:lnTo>
                  <a:pt x="13" y="68"/>
                </a:lnTo>
                <a:lnTo>
                  <a:pt x="28" y="62"/>
                </a:lnTo>
                <a:lnTo>
                  <a:pt x="34" y="59"/>
                </a:lnTo>
                <a:lnTo>
                  <a:pt x="42" y="57"/>
                </a:lnTo>
                <a:lnTo>
                  <a:pt x="51" y="56"/>
                </a:lnTo>
                <a:lnTo>
                  <a:pt x="59" y="55"/>
                </a:lnTo>
                <a:lnTo>
                  <a:pt x="68" y="56"/>
                </a:lnTo>
                <a:lnTo>
                  <a:pt x="76" y="57"/>
                </a:lnTo>
                <a:lnTo>
                  <a:pt x="84" y="58"/>
                </a:lnTo>
                <a:lnTo>
                  <a:pt x="90" y="60"/>
                </a:lnTo>
                <a:lnTo>
                  <a:pt x="96" y="63"/>
                </a:lnTo>
                <a:lnTo>
                  <a:pt x="102" y="66"/>
                </a:lnTo>
                <a:lnTo>
                  <a:pt x="107" y="70"/>
                </a:lnTo>
                <a:lnTo>
                  <a:pt x="112" y="73"/>
                </a:lnTo>
                <a:lnTo>
                  <a:pt x="121" y="82"/>
                </a:lnTo>
                <a:lnTo>
                  <a:pt x="127" y="92"/>
                </a:lnTo>
                <a:lnTo>
                  <a:pt x="134" y="101"/>
                </a:lnTo>
                <a:lnTo>
                  <a:pt x="140" y="111"/>
                </a:lnTo>
                <a:lnTo>
                  <a:pt x="179" y="111"/>
                </a:lnTo>
                <a:lnTo>
                  <a:pt x="180" y="107"/>
                </a:lnTo>
                <a:lnTo>
                  <a:pt x="183" y="103"/>
                </a:lnTo>
                <a:lnTo>
                  <a:pt x="187" y="101"/>
                </a:lnTo>
                <a:lnTo>
                  <a:pt x="191" y="99"/>
                </a:lnTo>
                <a:lnTo>
                  <a:pt x="196" y="96"/>
                </a:lnTo>
                <a:lnTo>
                  <a:pt x="199" y="94"/>
                </a:lnTo>
                <a:lnTo>
                  <a:pt x="200" y="92"/>
                </a:lnTo>
                <a:lnTo>
                  <a:pt x="200" y="90"/>
                </a:lnTo>
                <a:lnTo>
                  <a:pt x="200" y="89"/>
                </a:lnTo>
                <a:lnTo>
                  <a:pt x="199" y="85"/>
                </a:lnTo>
                <a:lnTo>
                  <a:pt x="207" y="73"/>
                </a:lnTo>
                <a:lnTo>
                  <a:pt x="215" y="64"/>
                </a:lnTo>
                <a:lnTo>
                  <a:pt x="223" y="58"/>
                </a:lnTo>
                <a:lnTo>
                  <a:pt x="232" y="54"/>
                </a:lnTo>
                <a:lnTo>
                  <a:pt x="239" y="51"/>
                </a:lnTo>
                <a:lnTo>
                  <a:pt x="247" y="50"/>
                </a:lnTo>
                <a:lnTo>
                  <a:pt x="254" y="49"/>
                </a:lnTo>
                <a:lnTo>
                  <a:pt x="259" y="49"/>
                </a:lnTo>
                <a:lnTo>
                  <a:pt x="260" y="40"/>
                </a:lnTo>
                <a:lnTo>
                  <a:pt x="263" y="30"/>
                </a:lnTo>
                <a:lnTo>
                  <a:pt x="267" y="22"/>
                </a:lnTo>
                <a:lnTo>
                  <a:pt x="273" y="15"/>
                </a:lnTo>
                <a:lnTo>
                  <a:pt x="280" y="9"/>
                </a:lnTo>
                <a:lnTo>
                  <a:pt x="290" y="4"/>
                </a:lnTo>
                <a:lnTo>
                  <a:pt x="294" y="2"/>
                </a:lnTo>
                <a:lnTo>
                  <a:pt x="300" y="1"/>
                </a:lnTo>
                <a:lnTo>
                  <a:pt x="306" y="0"/>
                </a:lnTo>
                <a:lnTo>
                  <a:pt x="312" y="0"/>
                </a:lnTo>
                <a:lnTo>
                  <a:pt x="323" y="0"/>
                </a:lnTo>
                <a:lnTo>
                  <a:pt x="333" y="2"/>
                </a:lnTo>
                <a:lnTo>
                  <a:pt x="343" y="5"/>
                </a:lnTo>
                <a:lnTo>
                  <a:pt x="351" y="8"/>
                </a:lnTo>
                <a:lnTo>
                  <a:pt x="368" y="17"/>
                </a:lnTo>
                <a:lnTo>
                  <a:pt x="383" y="27"/>
                </a:lnTo>
                <a:lnTo>
                  <a:pt x="399" y="38"/>
                </a:lnTo>
                <a:lnTo>
                  <a:pt x="413" y="47"/>
                </a:lnTo>
                <a:lnTo>
                  <a:pt x="421" y="50"/>
                </a:lnTo>
                <a:lnTo>
                  <a:pt x="428" y="53"/>
                </a:lnTo>
                <a:lnTo>
                  <a:pt x="436" y="55"/>
                </a:lnTo>
                <a:lnTo>
                  <a:pt x="445" y="55"/>
                </a:lnTo>
                <a:lnTo>
                  <a:pt x="459" y="60"/>
                </a:lnTo>
                <a:lnTo>
                  <a:pt x="471" y="64"/>
                </a:lnTo>
                <a:lnTo>
                  <a:pt x="481" y="66"/>
                </a:lnTo>
                <a:lnTo>
                  <a:pt x="491" y="67"/>
                </a:lnTo>
                <a:lnTo>
                  <a:pt x="491" y="289"/>
                </a:lnTo>
                <a:lnTo>
                  <a:pt x="471" y="301"/>
                </a:lnTo>
                <a:lnTo>
                  <a:pt x="491" y="326"/>
                </a:lnTo>
                <a:lnTo>
                  <a:pt x="491" y="474"/>
                </a:lnTo>
                <a:lnTo>
                  <a:pt x="491" y="48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3" name="Freeform 341"/>
          <p:cNvSpPr>
            <a:spLocks/>
          </p:cNvSpPr>
          <p:nvPr>
            <p:custDataLst>
              <p:tags r:id="rId244"/>
            </p:custDataLst>
          </p:nvPr>
        </p:nvSpPr>
        <p:spPr bwMode="auto">
          <a:xfrm>
            <a:off x="5851525" y="2843014"/>
            <a:ext cx="53975" cy="60325"/>
          </a:xfrm>
          <a:custGeom>
            <a:avLst/>
            <a:gdLst>
              <a:gd name="T0" fmla="*/ 0 w 133"/>
              <a:gd name="T1" fmla="*/ 2147483647 h 117"/>
              <a:gd name="T2" fmla="*/ 2147483647 w 133"/>
              <a:gd name="T3" fmla="*/ 0 h 117"/>
              <a:gd name="T4" fmla="*/ 2147483647 w 133"/>
              <a:gd name="T5" fmla="*/ 2147483647 h 117"/>
              <a:gd name="T6" fmla="*/ 2147483647 w 133"/>
              <a:gd name="T7" fmla="*/ 2147483647 h 117"/>
              <a:gd name="T8" fmla="*/ 2147483647 w 133"/>
              <a:gd name="T9" fmla="*/ 2147483647 h 117"/>
              <a:gd name="T10" fmla="*/ 2147483647 w 133"/>
              <a:gd name="T11" fmla="*/ 2147483647 h 117"/>
              <a:gd name="T12" fmla="*/ 2147483647 w 133"/>
              <a:gd name="T13" fmla="*/ 2147483647 h 117"/>
              <a:gd name="T14" fmla="*/ 2147483647 w 133"/>
              <a:gd name="T15" fmla="*/ 2147483647 h 117"/>
              <a:gd name="T16" fmla="*/ 2147483647 w 133"/>
              <a:gd name="T17" fmla="*/ 2147483647 h 117"/>
              <a:gd name="T18" fmla="*/ 2147483647 w 133"/>
              <a:gd name="T19" fmla="*/ 2147483647 h 117"/>
              <a:gd name="T20" fmla="*/ 2147483647 w 133"/>
              <a:gd name="T21" fmla="*/ 2147483647 h 117"/>
              <a:gd name="T22" fmla="*/ 2147483647 w 133"/>
              <a:gd name="T23" fmla="*/ 2147483647 h 117"/>
              <a:gd name="T24" fmla="*/ 2147483647 w 133"/>
              <a:gd name="T25" fmla="*/ 2147483647 h 117"/>
              <a:gd name="T26" fmla="*/ 2147483647 w 133"/>
              <a:gd name="T27" fmla="*/ 2147483647 h 117"/>
              <a:gd name="T28" fmla="*/ 2147483647 w 133"/>
              <a:gd name="T29" fmla="*/ 2147483647 h 117"/>
              <a:gd name="T30" fmla="*/ 2147483647 w 133"/>
              <a:gd name="T31" fmla="*/ 2147483647 h 117"/>
              <a:gd name="T32" fmla="*/ 2147483647 w 133"/>
              <a:gd name="T33" fmla="*/ 2147483647 h 117"/>
              <a:gd name="T34" fmla="*/ 2147483647 w 133"/>
              <a:gd name="T35" fmla="*/ 2147483647 h 117"/>
              <a:gd name="T36" fmla="*/ 2147483647 w 133"/>
              <a:gd name="T37" fmla="*/ 2147483647 h 117"/>
              <a:gd name="T38" fmla="*/ 2147483647 w 133"/>
              <a:gd name="T39" fmla="*/ 2147483647 h 117"/>
              <a:gd name="T40" fmla="*/ 2147483647 w 133"/>
              <a:gd name="T41" fmla="*/ 2147483647 h 117"/>
              <a:gd name="T42" fmla="*/ 2147483647 w 133"/>
              <a:gd name="T43" fmla="*/ 2147483647 h 117"/>
              <a:gd name="T44" fmla="*/ 2147483647 w 133"/>
              <a:gd name="T45" fmla="*/ 2147483647 h 117"/>
              <a:gd name="T46" fmla="*/ 2147483647 w 133"/>
              <a:gd name="T47" fmla="*/ 2147483647 h 117"/>
              <a:gd name="T48" fmla="*/ 2147483647 w 133"/>
              <a:gd name="T49" fmla="*/ 2147483647 h 117"/>
              <a:gd name="T50" fmla="*/ 0 w 133"/>
              <a:gd name="T51" fmla="*/ 2147483647 h 11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3" h="117">
                <a:moveTo>
                  <a:pt x="0" y="19"/>
                </a:moveTo>
                <a:lnTo>
                  <a:pt x="72" y="0"/>
                </a:lnTo>
                <a:lnTo>
                  <a:pt x="81" y="6"/>
                </a:lnTo>
                <a:lnTo>
                  <a:pt x="91" y="14"/>
                </a:lnTo>
                <a:lnTo>
                  <a:pt x="101" y="25"/>
                </a:lnTo>
                <a:lnTo>
                  <a:pt x="109" y="37"/>
                </a:lnTo>
                <a:lnTo>
                  <a:pt x="118" y="49"/>
                </a:lnTo>
                <a:lnTo>
                  <a:pt x="126" y="62"/>
                </a:lnTo>
                <a:lnTo>
                  <a:pt x="128" y="68"/>
                </a:lnTo>
                <a:lnTo>
                  <a:pt x="130" y="74"/>
                </a:lnTo>
                <a:lnTo>
                  <a:pt x="131" y="80"/>
                </a:lnTo>
                <a:lnTo>
                  <a:pt x="133" y="86"/>
                </a:lnTo>
                <a:lnTo>
                  <a:pt x="131" y="92"/>
                </a:lnTo>
                <a:lnTo>
                  <a:pt x="128" y="97"/>
                </a:lnTo>
                <a:lnTo>
                  <a:pt x="124" y="102"/>
                </a:lnTo>
                <a:lnTo>
                  <a:pt x="118" y="107"/>
                </a:lnTo>
                <a:lnTo>
                  <a:pt x="113" y="111"/>
                </a:lnTo>
                <a:lnTo>
                  <a:pt x="107" y="114"/>
                </a:lnTo>
                <a:lnTo>
                  <a:pt x="103" y="117"/>
                </a:lnTo>
                <a:lnTo>
                  <a:pt x="100" y="117"/>
                </a:lnTo>
                <a:lnTo>
                  <a:pt x="72" y="95"/>
                </a:lnTo>
                <a:lnTo>
                  <a:pt x="45" y="70"/>
                </a:lnTo>
                <a:lnTo>
                  <a:pt x="32" y="58"/>
                </a:lnTo>
                <a:lnTo>
                  <a:pt x="18" y="46"/>
                </a:lnTo>
                <a:lnTo>
                  <a:pt x="8" y="33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4" name="Freeform 342"/>
          <p:cNvSpPr>
            <a:spLocks/>
          </p:cNvSpPr>
          <p:nvPr>
            <p:custDataLst>
              <p:tags r:id="rId245"/>
            </p:custDataLst>
          </p:nvPr>
        </p:nvSpPr>
        <p:spPr bwMode="auto">
          <a:xfrm>
            <a:off x="4308475" y="2247702"/>
            <a:ext cx="220663" cy="177800"/>
          </a:xfrm>
          <a:custGeom>
            <a:avLst/>
            <a:gdLst>
              <a:gd name="T0" fmla="*/ 51933146 w 505"/>
              <a:gd name="T1" fmla="*/ 9902778 h 339"/>
              <a:gd name="T2" fmla="*/ 92410606 w 505"/>
              <a:gd name="T3" fmla="*/ 23657365 h 339"/>
              <a:gd name="T4" fmla="*/ 91264906 w 505"/>
              <a:gd name="T5" fmla="*/ 29984213 h 339"/>
              <a:gd name="T6" fmla="*/ 89928256 w 505"/>
              <a:gd name="T7" fmla="*/ 35485523 h 339"/>
              <a:gd name="T8" fmla="*/ 88019194 w 505"/>
              <a:gd name="T9" fmla="*/ 39886991 h 339"/>
              <a:gd name="T10" fmla="*/ 86109694 w 505"/>
              <a:gd name="T11" fmla="*/ 42087725 h 339"/>
              <a:gd name="T12" fmla="*/ 88019194 w 505"/>
              <a:gd name="T13" fmla="*/ 50615307 h 339"/>
              <a:gd name="T14" fmla="*/ 91073956 w 505"/>
              <a:gd name="T15" fmla="*/ 59142888 h 339"/>
              <a:gd name="T16" fmla="*/ 96420118 w 505"/>
              <a:gd name="T17" fmla="*/ 70971571 h 339"/>
              <a:gd name="T18" fmla="*/ 94129155 w 505"/>
              <a:gd name="T19" fmla="*/ 74547501 h 339"/>
              <a:gd name="T20" fmla="*/ 91455856 w 505"/>
              <a:gd name="T21" fmla="*/ 80324166 h 339"/>
              <a:gd name="T22" fmla="*/ 89355843 w 505"/>
              <a:gd name="T23" fmla="*/ 86376184 h 339"/>
              <a:gd name="T24" fmla="*/ 88592043 w 505"/>
              <a:gd name="T25" fmla="*/ 93253215 h 339"/>
              <a:gd name="T26" fmla="*/ 84582531 w 505"/>
              <a:gd name="T27" fmla="*/ 92978386 h 339"/>
              <a:gd name="T28" fmla="*/ 79045419 w 505"/>
              <a:gd name="T29" fmla="*/ 92152848 h 339"/>
              <a:gd name="T30" fmla="*/ 73508307 w 505"/>
              <a:gd name="T31" fmla="*/ 91052481 h 339"/>
              <a:gd name="T32" fmla="*/ 68353095 w 505"/>
              <a:gd name="T33" fmla="*/ 89677285 h 339"/>
              <a:gd name="T34" fmla="*/ 58043108 w 505"/>
              <a:gd name="T35" fmla="*/ 89401931 h 339"/>
              <a:gd name="T36" fmla="*/ 50405547 w 505"/>
              <a:gd name="T37" fmla="*/ 88301564 h 339"/>
              <a:gd name="T38" fmla="*/ 47350784 w 505"/>
              <a:gd name="T39" fmla="*/ 87201197 h 339"/>
              <a:gd name="T40" fmla="*/ 44296022 w 505"/>
              <a:gd name="T41" fmla="*/ 85275817 h 339"/>
              <a:gd name="T42" fmla="*/ 40668409 w 505"/>
              <a:gd name="T43" fmla="*/ 82524900 h 339"/>
              <a:gd name="T44" fmla="*/ 34367498 w 505"/>
              <a:gd name="T45" fmla="*/ 79499153 h 339"/>
              <a:gd name="T46" fmla="*/ 27876073 w 505"/>
              <a:gd name="T47" fmla="*/ 75097685 h 339"/>
              <a:gd name="T48" fmla="*/ 18711348 w 505"/>
              <a:gd name="T49" fmla="*/ 68495483 h 339"/>
              <a:gd name="T50" fmla="*/ 11837587 w 505"/>
              <a:gd name="T51" fmla="*/ 56667325 h 339"/>
              <a:gd name="T52" fmla="*/ 9928524 w 505"/>
              <a:gd name="T53" fmla="*/ 46489193 h 339"/>
              <a:gd name="T54" fmla="*/ 6873325 w 505"/>
              <a:gd name="T55" fmla="*/ 34110327 h 339"/>
              <a:gd name="T56" fmla="*/ 2863812 w 505"/>
              <a:gd name="T57" fmla="*/ 22831828 h 339"/>
              <a:gd name="T58" fmla="*/ 381900 w 505"/>
              <a:gd name="T59" fmla="*/ 17605347 h 339"/>
              <a:gd name="T60" fmla="*/ 954750 w 505"/>
              <a:gd name="T61" fmla="*/ 16780334 h 339"/>
              <a:gd name="T62" fmla="*/ 2100450 w 505"/>
              <a:gd name="T63" fmla="*/ 15404613 h 339"/>
              <a:gd name="T64" fmla="*/ 2100450 w 505"/>
              <a:gd name="T65" fmla="*/ 13203879 h 339"/>
              <a:gd name="T66" fmla="*/ 2100450 w 505"/>
              <a:gd name="T67" fmla="*/ 11828683 h 339"/>
              <a:gd name="T68" fmla="*/ 6491862 w 505"/>
              <a:gd name="T69" fmla="*/ 9352595 h 339"/>
              <a:gd name="T70" fmla="*/ 13938036 w 505"/>
              <a:gd name="T71" fmla="*/ 6052018 h 339"/>
              <a:gd name="T72" fmla="*/ 24438973 w 505"/>
              <a:gd name="T73" fmla="*/ 2200734 h 339"/>
              <a:gd name="T74" fmla="*/ 33030848 w 505"/>
              <a:gd name="T75" fmla="*/ 3025747 h 339"/>
              <a:gd name="T76" fmla="*/ 35895097 w 505"/>
              <a:gd name="T77" fmla="*/ 7702569 h 339"/>
              <a:gd name="T78" fmla="*/ 38377010 w 505"/>
              <a:gd name="T79" fmla="*/ 9627949 h 339"/>
              <a:gd name="T80" fmla="*/ 41813672 w 505"/>
              <a:gd name="T81" fmla="*/ 9902778 h 339"/>
              <a:gd name="T82" fmla="*/ 45632671 w 505"/>
              <a:gd name="T83" fmla="*/ 9902778 h 339"/>
              <a:gd name="T84" fmla="*/ 49451234 w 505"/>
              <a:gd name="T85" fmla="*/ 6602202 h 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5" h="339">
                <a:moveTo>
                  <a:pt x="259" y="24"/>
                </a:moveTo>
                <a:lnTo>
                  <a:pt x="272" y="36"/>
                </a:lnTo>
                <a:lnTo>
                  <a:pt x="444" y="48"/>
                </a:lnTo>
                <a:lnTo>
                  <a:pt x="484" y="86"/>
                </a:lnTo>
                <a:lnTo>
                  <a:pt x="482" y="97"/>
                </a:lnTo>
                <a:lnTo>
                  <a:pt x="478" y="109"/>
                </a:lnTo>
                <a:lnTo>
                  <a:pt x="474" y="120"/>
                </a:lnTo>
                <a:lnTo>
                  <a:pt x="471" y="129"/>
                </a:lnTo>
                <a:lnTo>
                  <a:pt x="465" y="138"/>
                </a:lnTo>
                <a:lnTo>
                  <a:pt x="461" y="145"/>
                </a:lnTo>
                <a:lnTo>
                  <a:pt x="456" y="150"/>
                </a:lnTo>
                <a:lnTo>
                  <a:pt x="451" y="153"/>
                </a:lnTo>
                <a:lnTo>
                  <a:pt x="455" y="169"/>
                </a:lnTo>
                <a:lnTo>
                  <a:pt x="461" y="184"/>
                </a:lnTo>
                <a:lnTo>
                  <a:pt x="470" y="200"/>
                </a:lnTo>
                <a:lnTo>
                  <a:pt x="477" y="215"/>
                </a:lnTo>
                <a:lnTo>
                  <a:pt x="494" y="242"/>
                </a:lnTo>
                <a:lnTo>
                  <a:pt x="505" y="258"/>
                </a:lnTo>
                <a:lnTo>
                  <a:pt x="499" y="264"/>
                </a:lnTo>
                <a:lnTo>
                  <a:pt x="493" y="271"/>
                </a:lnTo>
                <a:lnTo>
                  <a:pt x="486" y="281"/>
                </a:lnTo>
                <a:lnTo>
                  <a:pt x="479" y="292"/>
                </a:lnTo>
                <a:lnTo>
                  <a:pt x="474" y="303"/>
                </a:lnTo>
                <a:lnTo>
                  <a:pt x="468" y="314"/>
                </a:lnTo>
                <a:lnTo>
                  <a:pt x="465" y="326"/>
                </a:lnTo>
                <a:lnTo>
                  <a:pt x="464" y="339"/>
                </a:lnTo>
                <a:lnTo>
                  <a:pt x="457" y="339"/>
                </a:lnTo>
                <a:lnTo>
                  <a:pt x="443" y="338"/>
                </a:lnTo>
                <a:lnTo>
                  <a:pt x="428" y="337"/>
                </a:lnTo>
                <a:lnTo>
                  <a:pt x="414" y="335"/>
                </a:lnTo>
                <a:lnTo>
                  <a:pt x="399" y="333"/>
                </a:lnTo>
                <a:lnTo>
                  <a:pt x="385" y="331"/>
                </a:lnTo>
                <a:lnTo>
                  <a:pt x="371" y="328"/>
                </a:lnTo>
                <a:lnTo>
                  <a:pt x="358" y="326"/>
                </a:lnTo>
                <a:lnTo>
                  <a:pt x="344" y="326"/>
                </a:lnTo>
                <a:lnTo>
                  <a:pt x="304" y="325"/>
                </a:lnTo>
                <a:lnTo>
                  <a:pt x="275" y="323"/>
                </a:lnTo>
                <a:lnTo>
                  <a:pt x="264" y="321"/>
                </a:lnTo>
                <a:lnTo>
                  <a:pt x="255" y="319"/>
                </a:lnTo>
                <a:lnTo>
                  <a:pt x="248" y="317"/>
                </a:lnTo>
                <a:lnTo>
                  <a:pt x="242" y="315"/>
                </a:lnTo>
                <a:lnTo>
                  <a:pt x="232" y="310"/>
                </a:lnTo>
                <a:lnTo>
                  <a:pt x="224" y="305"/>
                </a:lnTo>
                <a:lnTo>
                  <a:pt x="213" y="300"/>
                </a:lnTo>
                <a:lnTo>
                  <a:pt x="198" y="295"/>
                </a:lnTo>
                <a:lnTo>
                  <a:pt x="180" y="289"/>
                </a:lnTo>
                <a:lnTo>
                  <a:pt x="162" y="282"/>
                </a:lnTo>
                <a:lnTo>
                  <a:pt x="146" y="273"/>
                </a:lnTo>
                <a:lnTo>
                  <a:pt x="130" y="266"/>
                </a:lnTo>
                <a:lnTo>
                  <a:pt x="98" y="249"/>
                </a:lnTo>
                <a:lnTo>
                  <a:pt x="65" y="228"/>
                </a:lnTo>
                <a:lnTo>
                  <a:pt x="62" y="206"/>
                </a:lnTo>
                <a:lnTo>
                  <a:pt x="57" y="187"/>
                </a:lnTo>
                <a:lnTo>
                  <a:pt x="52" y="169"/>
                </a:lnTo>
                <a:lnTo>
                  <a:pt x="47" y="152"/>
                </a:lnTo>
                <a:lnTo>
                  <a:pt x="36" y="124"/>
                </a:lnTo>
                <a:lnTo>
                  <a:pt x="25" y="100"/>
                </a:lnTo>
                <a:lnTo>
                  <a:pt x="15" y="83"/>
                </a:lnTo>
                <a:lnTo>
                  <a:pt x="7" y="71"/>
                </a:lnTo>
                <a:lnTo>
                  <a:pt x="2" y="64"/>
                </a:lnTo>
                <a:lnTo>
                  <a:pt x="0" y="62"/>
                </a:lnTo>
                <a:lnTo>
                  <a:pt x="5" y="61"/>
                </a:lnTo>
                <a:lnTo>
                  <a:pt x="8" y="59"/>
                </a:lnTo>
                <a:lnTo>
                  <a:pt x="11" y="56"/>
                </a:lnTo>
                <a:lnTo>
                  <a:pt x="11" y="51"/>
                </a:lnTo>
                <a:lnTo>
                  <a:pt x="11" y="48"/>
                </a:lnTo>
                <a:lnTo>
                  <a:pt x="11" y="45"/>
                </a:lnTo>
                <a:lnTo>
                  <a:pt x="11" y="43"/>
                </a:lnTo>
                <a:lnTo>
                  <a:pt x="13" y="42"/>
                </a:lnTo>
                <a:lnTo>
                  <a:pt x="34" y="34"/>
                </a:lnTo>
                <a:lnTo>
                  <a:pt x="55" y="27"/>
                </a:lnTo>
                <a:lnTo>
                  <a:pt x="73" y="22"/>
                </a:lnTo>
                <a:lnTo>
                  <a:pt x="92" y="17"/>
                </a:lnTo>
                <a:lnTo>
                  <a:pt x="128" y="8"/>
                </a:lnTo>
                <a:lnTo>
                  <a:pt x="165" y="0"/>
                </a:lnTo>
                <a:lnTo>
                  <a:pt x="173" y="11"/>
                </a:lnTo>
                <a:lnTo>
                  <a:pt x="183" y="23"/>
                </a:lnTo>
                <a:lnTo>
                  <a:pt x="188" y="28"/>
                </a:lnTo>
                <a:lnTo>
                  <a:pt x="194" y="32"/>
                </a:lnTo>
                <a:lnTo>
                  <a:pt x="201" y="35"/>
                </a:lnTo>
                <a:lnTo>
                  <a:pt x="205" y="36"/>
                </a:lnTo>
                <a:lnTo>
                  <a:pt x="219" y="36"/>
                </a:lnTo>
                <a:lnTo>
                  <a:pt x="230" y="36"/>
                </a:lnTo>
                <a:lnTo>
                  <a:pt x="239" y="36"/>
                </a:lnTo>
                <a:lnTo>
                  <a:pt x="246" y="36"/>
                </a:lnTo>
                <a:lnTo>
                  <a:pt x="259" y="24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5" name="Freeform 343"/>
          <p:cNvSpPr>
            <a:spLocks/>
          </p:cNvSpPr>
          <p:nvPr>
            <p:custDataLst>
              <p:tags r:id="rId246"/>
            </p:custDataLst>
          </p:nvPr>
        </p:nvSpPr>
        <p:spPr bwMode="auto">
          <a:xfrm>
            <a:off x="4371975" y="2452489"/>
            <a:ext cx="146050" cy="71438"/>
          </a:xfrm>
          <a:custGeom>
            <a:avLst/>
            <a:gdLst>
              <a:gd name="T0" fmla="*/ 58253641 w 338"/>
              <a:gd name="T1" fmla="*/ 0 h 141"/>
              <a:gd name="T2" fmla="*/ 34728357 w 338"/>
              <a:gd name="T3" fmla="*/ 0 h 141"/>
              <a:gd name="T4" fmla="*/ 31367478 w 338"/>
              <a:gd name="T5" fmla="*/ 2053463 h 141"/>
              <a:gd name="T6" fmla="*/ 26886163 w 338"/>
              <a:gd name="T7" fmla="*/ 5390782 h 141"/>
              <a:gd name="T8" fmla="*/ 24645721 w 338"/>
              <a:gd name="T9" fmla="*/ 6931006 h 141"/>
              <a:gd name="T10" fmla="*/ 22218612 w 338"/>
              <a:gd name="T11" fmla="*/ 8214357 h 141"/>
              <a:gd name="T12" fmla="*/ 20911508 w 338"/>
              <a:gd name="T13" fmla="*/ 8727596 h 141"/>
              <a:gd name="T14" fmla="*/ 19604836 w 338"/>
              <a:gd name="T15" fmla="*/ 8984468 h 141"/>
              <a:gd name="T16" fmla="*/ 18484399 w 338"/>
              <a:gd name="T17" fmla="*/ 9240835 h 141"/>
              <a:gd name="T18" fmla="*/ 17363962 w 338"/>
              <a:gd name="T19" fmla="*/ 9497707 h 141"/>
              <a:gd name="T20" fmla="*/ 16430625 w 338"/>
              <a:gd name="T21" fmla="*/ 9240835 h 141"/>
              <a:gd name="T22" fmla="*/ 15683523 w 338"/>
              <a:gd name="T23" fmla="*/ 8984468 h 141"/>
              <a:gd name="T24" fmla="*/ 14563518 w 338"/>
              <a:gd name="T25" fmla="*/ 8214357 h 141"/>
              <a:gd name="T26" fmla="*/ 13816416 w 338"/>
              <a:gd name="T27" fmla="*/ 7701118 h 141"/>
              <a:gd name="T28" fmla="*/ 12323077 w 338"/>
              <a:gd name="T29" fmla="*/ 6160894 h 141"/>
              <a:gd name="T30" fmla="*/ 11015972 w 338"/>
              <a:gd name="T31" fmla="*/ 4620671 h 141"/>
              <a:gd name="T32" fmla="*/ 9148866 w 338"/>
              <a:gd name="T33" fmla="*/ 8727596 h 141"/>
              <a:gd name="T34" fmla="*/ 6908424 w 338"/>
              <a:gd name="T35" fmla="*/ 13091393 h 141"/>
              <a:gd name="T36" fmla="*/ 5601320 w 338"/>
              <a:gd name="T37" fmla="*/ 15401729 h 141"/>
              <a:gd name="T38" fmla="*/ 3920881 w 338"/>
              <a:gd name="T39" fmla="*/ 17455191 h 141"/>
              <a:gd name="T40" fmla="*/ 2053774 w 338"/>
              <a:gd name="T41" fmla="*/ 19252288 h 141"/>
              <a:gd name="T42" fmla="*/ 0 w 338"/>
              <a:gd name="T43" fmla="*/ 20535638 h 141"/>
              <a:gd name="T44" fmla="*/ 2240442 w 338"/>
              <a:gd name="T45" fmla="*/ 23102847 h 141"/>
              <a:gd name="T46" fmla="*/ 4294216 w 338"/>
              <a:gd name="T47" fmla="*/ 25669548 h 141"/>
              <a:gd name="T48" fmla="*/ 6161322 w 338"/>
              <a:gd name="T49" fmla="*/ 27723011 h 141"/>
              <a:gd name="T50" fmla="*/ 8215096 w 338"/>
              <a:gd name="T51" fmla="*/ 29776980 h 141"/>
              <a:gd name="T52" fmla="*/ 10269303 w 338"/>
              <a:gd name="T53" fmla="*/ 31317203 h 141"/>
              <a:gd name="T54" fmla="*/ 12323077 w 338"/>
              <a:gd name="T55" fmla="*/ 33113793 h 141"/>
              <a:gd name="T56" fmla="*/ 14750186 w 338"/>
              <a:gd name="T57" fmla="*/ 34654016 h 141"/>
              <a:gd name="T58" fmla="*/ 17363962 w 338"/>
              <a:gd name="T59" fmla="*/ 36194240 h 141"/>
              <a:gd name="T60" fmla="*/ 48358106 w 338"/>
              <a:gd name="T61" fmla="*/ 36194240 h 141"/>
              <a:gd name="T62" fmla="*/ 50225212 w 338"/>
              <a:gd name="T63" fmla="*/ 31830442 h 141"/>
              <a:gd name="T64" fmla="*/ 52465654 w 338"/>
              <a:gd name="T65" fmla="*/ 27466644 h 141"/>
              <a:gd name="T66" fmla="*/ 54519428 w 338"/>
              <a:gd name="T67" fmla="*/ 23616086 h 141"/>
              <a:gd name="T68" fmla="*/ 56760302 w 338"/>
              <a:gd name="T69" fmla="*/ 20022399 h 141"/>
              <a:gd name="T70" fmla="*/ 58814076 w 338"/>
              <a:gd name="T71" fmla="*/ 16428713 h 141"/>
              <a:gd name="T72" fmla="*/ 60494515 w 338"/>
              <a:gd name="T73" fmla="*/ 12321282 h 141"/>
              <a:gd name="T74" fmla="*/ 62174522 w 338"/>
              <a:gd name="T75" fmla="*/ 8727596 h 141"/>
              <a:gd name="T76" fmla="*/ 63108291 w 338"/>
              <a:gd name="T77" fmla="*/ 4620671 h 141"/>
              <a:gd name="T78" fmla="*/ 58253641 w 338"/>
              <a:gd name="T79" fmla="*/ 0 h 14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38" h="141">
                <a:moveTo>
                  <a:pt x="312" y="0"/>
                </a:moveTo>
                <a:lnTo>
                  <a:pt x="186" y="0"/>
                </a:lnTo>
                <a:lnTo>
                  <a:pt x="168" y="8"/>
                </a:lnTo>
                <a:lnTo>
                  <a:pt x="144" y="21"/>
                </a:lnTo>
                <a:lnTo>
                  <a:pt x="132" y="27"/>
                </a:lnTo>
                <a:lnTo>
                  <a:pt x="119" y="32"/>
                </a:lnTo>
                <a:lnTo>
                  <a:pt x="112" y="34"/>
                </a:lnTo>
                <a:lnTo>
                  <a:pt x="105" y="35"/>
                </a:lnTo>
                <a:lnTo>
                  <a:pt x="99" y="36"/>
                </a:lnTo>
                <a:lnTo>
                  <a:pt x="93" y="37"/>
                </a:lnTo>
                <a:lnTo>
                  <a:pt x="88" y="36"/>
                </a:lnTo>
                <a:lnTo>
                  <a:pt x="84" y="35"/>
                </a:lnTo>
                <a:lnTo>
                  <a:pt x="78" y="32"/>
                </a:lnTo>
                <a:lnTo>
                  <a:pt x="74" y="30"/>
                </a:lnTo>
                <a:lnTo>
                  <a:pt x="66" y="24"/>
                </a:lnTo>
                <a:lnTo>
                  <a:pt x="59" y="18"/>
                </a:lnTo>
                <a:lnTo>
                  <a:pt x="49" y="34"/>
                </a:lnTo>
                <a:lnTo>
                  <a:pt x="37" y="51"/>
                </a:lnTo>
                <a:lnTo>
                  <a:pt x="30" y="60"/>
                </a:lnTo>
                <a:lnTo>
                  <a:pt x="21" y="68"/>
                </a:lnTo>
                <a:lnTo>
                  <a:pt x="11" y="75"/>
                </a:lnTo>
                <a:lnTo>
                  <a:pt x="0" y="80"/>
                </a:lnTo>
                <a:lnTo>
                  <a:pt x="12" y="90"/>
                </a:lnTo>
                <a:lnTo>
                  <a:pt x="23" y="100"/>
                </a:lnTo>
                <a:lnTo>
                  <a:pt x="33" y="108"/>
                </a:lnTo>
                <a:lnTo>
                  <a:pt x="44" y="116"/>
                </a:lnTo>
                <a:lnTo>
                  <a:pt x="55" y="122"/>
                </a:lnTo>
                <a:lnTo>
                  <a:pt x="66" y="129"/>
                </a:lnTo>
                <a:lnTo>
                  <a:pt x="79" y="135"/>
                </a:lnTo>
                <a:lnTo>
                  <a:pt x="93" y="141"/>
                </a:lnTo>
                <a:lnTo>
                  <a:pt x="259" y="141"/>
                </a:lnTo>
                <a:lnTo>
                  <a:pt x="269" y="124"/>
                </a:lnTo>
                <a:lnTo>
                  <a:pt x="281" y="107"/>
                </a:lnTo>
                <a:lnTo>
                  <a:pt x="292" y="92"/>
                </a:lnTo>
                <a:lnTo>
                  <a:pt x="304" y="78"/>
                </a:lnTo>
                <a:lnTo>
                  <a:pt x="315" y="64"/>
                </a:lnTo>
                <a:lnTo>
                  <a:pt x="324" y="48"/>
                </a:lnTo>
                <a:lnTo>
                  <a:pt x="333" y="34"/>
                </a:lnTo>
                <a:lnTo>
                  <a:pt x="338" y="18"/>
                </a:lnTo>
                <a:lnTo>
                  <a:pt x="312" y="0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6" name="Freeform 344"/>
          <p:cNvSpPr>
            <a:spLocks/>
          </p:cNvSpPr>
          <p:nvPr>
            <p:custDataLst>
              <p:tags r:id="rId247"/>
            </p:custDataLst>
          </p:nvPr>
        </p:nvSpPr>
        <p:spPr bwMode="auto">
          <a:xfrm>
            <a:off x="4471988" y="2108002"/>
            <a:ext cx="111125" cy="65087"/>
          </a:xfrm>
          <a:custGeom>
            <a:avLst/>
            <a:gdLst>
              <a:gd name="T0" fmla="*/ 47678632 w 259"/>
              <a:gd name="T1" fmla="*/ 32839671 h 129"/>
              <a:gd name="T2" fmla="*/ 46942375 w 259"/>
              <a:gd name="T3" fmla="*/ 25966181 h 129"/>
              <a:gd name="T4" fmla="*/ 46390182 w 259"/>
              <a:gd name="T5" fmla="*/ 20365672 h 129"/>
              <a:gd name="T6" fmla="*/ 46390182 w 259"/>
              <a:gd name="T7" fmla="*/ 16038143 h 129"/>
              <a:gd name="T8" fmla="*/ 46574247 w 259"/>
              <a:gd name="T9" fmla="*/ 12728797 h 129"/>
              <a:gd name="T10" fmla="*/ 47310503 w 259"/>
              <a:gd name="T11" fmla="*/ 7382581 h 129"/>
              <a:gd name="T12" fmla="*/ 47678632 w 259"/>
              <a:gd name="T13" fmla="*/ 3055053 h 129"/>
              <a:gd name="T14" fmla="*/ 47494568 w 259"/>
              <a:gd name="T15" fmla="*/ 3564144 h 129"/>
              <a:gd name="T16" fmla="*/ 47126439 w 259"/>
              <a:gd name="T17" fmla="*/ 4073235 h 129"/>
              <a:gd name="T18" fmla="*/ 46574247 w 259"/>
              <a:gd name="T19" fmla="*/ 4327529 h 129"/>
              <a:gd name="T20" fmla="*/ 45837561 w 259"/>
              <a:gd name="T21" fmla="*/ 4582327 h 129"/>
              <a:gd name="T22" fmla="*/ 43996919 w 259"/>
              <a:gd name="T23" fmla="*/ 4836620 h 129"/>
              <a:gd name="T24" fmla="*/ 41971784 w 259"/>
              <a:gd name="T25" fmla="*/ 4836620 h 129"/>
              <a:gd name="T26" fmla="*/ 37737878 w 259"/>
              <a:gd name="T27" fmla="*/ 4836620 h 129"/>
              <a:gd name="T28" fmla="*/ 35344615 w 259"/>
              <a:gd name="T29" fmla="*/ 4582327 h 129"/>
              <a:gd name="T30" fmla="*/ 33319909 w 259"/>
              <a:gd name="T31" fmla="*/ 4327529 h 129"/>
              <a:gd name="T32" fmla="*/ 31662902 w 259"/>
              <a:gd name="T33" fmla="*/ 3818437 h 129"/>
              <a:gd name="T34" fmla="*/ 30006324 w 259"/>
              <a:gd name="T35" fmla="*/ 3055053 h 129"/>
              <a:gd name="T36" fmla="*/ 28717446 w 259"/>
              <a:gd name="T37" fmla="*/ 2291163 h 129"/>
              <a:gd name="T38" fmla="*/ 26876804 w 259"/>
              <a:gd name="T39" fmla="*/ 1527274 h 129"/>
              <a:gd name="T40" fmla="*/ 24667605 w 259"/>
              <a:gd name="T41" fmla="*/ 763889 h 129"/>
              <a:gd name="T42" fmla="*/ 21722149 w 259"/>
              <a:gd name="T43" fmla="*/ 254798 h 129"/>
              <a:gd name="T44" fmla="*/ 18224500 w 259"/>
              <a:gd name="T45" fmla="*/ 0 h 129"/>
              <a:gd name="T46" fmla="*/ 15279044 w 259"/>
              <a:gd name="T47" fmla="*/ 0 h 129"/>
              <a:gd name="T48" fmla="*/ 12334017 w 259"/>
              <a:gd name="T49" fmla="*/ 0 h 129"/>
              <a:gd name="T50" fmla="*/ 9204497 w 259"/>
              <a:gd name="T51" fmla="*/ 0 h 129"/>
              <a:gd name="T52" fmla="*/ 6259041 w 259"/>
              <a:gd name="T53" fmla="*/ 509091 h 129"/>
              <a:gd name="T54" fmla="*/ 4970162 w 259"/>
              <a:gd name="T55" fmla="*/ 1018183 h 129"/>
              <a:gd name="T56" fmla="*/ 3865777 w 259"/>
              <a:gd name="T57" fmla="*/ 1527274 h 129"/>
              <a:gd name="T58" fmla="*/ 2577328 w 259"/>
              <a:gd name="T59" fmla="*/ 2291163 h 129"/>
              <a:gd name="T60" fmla="*/ 1841071 w 259"/>
              <a:gd name="T61" fmla="*/ 3309346 h 129"/>
              <a:gd name="T62" fmla="*/ 920321 w 259"/>
              <a:gd name="T63" fmla="*/ 4327529 h 129"/>
              <a:gd name="T64" fmla="*/ 368128 w 259"/>
              <a:gd name="T65" fmla="*/ 5600509 h 129"/>
              <a:gd name="T66" fmla="*/ 0 w 259"/>
              <a:gd name="T67" fmla="*/ 7382581 h 129"/>
              <a:gd name="T68" fmla="*/ 0 w 259"/>
              <a:gd name="T69" fmla="*/ 9164653 h 129"/>
              <a:gd name="T70" fmla="*/ 0 w 259"/>
              <a:gd name="T71" fmla="*/ 12219201 h 129"/>
              <a:gd name="T72" fmla="*/ 552193 w 259"/>
              <a:gd name="T73" fmla="*/ 14765163 h 129"/>
              <a:gd name="T74" fmla="*/ 1104385 w 259"/>
              <a:gd name="T75" fmla="*/ 16547235 h 129"/>
              <a:gd name="T76" fmla="*/ 2209199 w 259"/>
              <a:gd name="T77" fmla="*/ 18074509 h 129"/>
              <a:gd name="T78" fmla="*/ 3129520 w 259"/>
              <a:gd name="T79" fmla="*/ 19347489 h 129"/>
              <a:gd name="T80" fmla="*/ 4417970 w 259"/>
              <a:gd name="T81" fmla="*/ 20365672 h 129"/>
              <a:gd name="T82" fmla="*/ 5706848 w 259"/>
              <a:gd name="T83" fmla="*/ 21129561 h 129"/>
              <a:gd name="T84" fmla="*/ 6811233 w 259"/>
              <a:gd name="T85" fmla="*/ 21638652 h 129"/>
              <a:gd name="T86" fmla="*/ 9204497 w 259"/>
              <a:gd name="T87" fmla="*/ 22402037 h 129"/>
              <a:gd name="T88" fmla="*/ 11229203 w 259"/>
              <a:gd name="T89" fmla="*/ 23420724 h 129"/>
              <a:gd name="T90" fmla="*/ 11965889 w 259"/>
              <a:gd name="T91" fmla="*/ 24184109 h 129"/>
              <a:gd name="T92" fmla="*/ 12334017 w 259"/>
              <a:gd name="T93" fmla="*/ 25202292 h 129"/>
              <a:gd name="T94" fmla="*/ 12334017 w 259"/>
              <a:gd name="T95" fmla="*/ 26730070 h 129"/>
              <a:gd name="T96" fmla="*/ 12149953 w 259"/>
              <a:gd name="T97" fmla="*/ 28257344 h 129"/>
              <a:gd name="T98" fmla="*/ 14910916 w 259"/>
              <a:gd name="T99" fmla="*/ 28003051 h 129"/>
              <a:gd name="T100" fmla="*/ 16751986 w 259"/>
              <a:gd name="T101" fmla="*/ 27493455 h 129"/>
              <a:gd name="T102" fmla="*/ 18040436 w 259"/>
              <a:gd name="T103" fmla="*/ 26984364 h 129"/>
              <a:gd name="T104" fmla="*/ 19329314 w 259"/>
              <a:gd name="T105" fmla="*/ 26730070 h 129"/>
              <a:gd name="T106" fmla="*/ 22090277 w 259"/>
              <a:gd name="T107" fmla="*/ 26984364 h 129"/>
              <a:gd name="T108" fmla="*/ 25772419 w 259"/>
              <a:gd name="T109" fmla="*/ 27493455 h 129"/>
              <a:gd name="T110" fmla="*/ 30558517 w 259"/>
              <a:gd name="T111" fmla="*/ 28512142 h 129"/>
              <a:gd name="T112" fmla="*/ 35344615 w 259"/>
              <a:gd name="T113" fmla="*/ 29784618 h 129"/>
              <a:gd name="T114" fmla="*/ 43812855 w 259"/>
              <a:gd name="T115" fmla="*/ 31821488 h 129"/>
              <a:gd name="T116" fmla="*/ 47678632 w 259"/>
              <a:gd name="T117" fmla="*/ 32839671 h 12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9" h="129">
                <a:moveTo>
                  <a:pt x="259" y="129"/>
                </a:moveTo>
                <a:lnTo>
                  <a:pt x="255" y="102"/>
                </a:lnTo>
                <a:lnTo>
                  <a:pt x="252" y="80"/>
                </a:lnTo>
                <a:lnTo>
                  <a:pt x="252" y="63"/>
                </a:lnTo>
                <a:lnTo>
                  <a:pt x="253" y="50"/>
                </a:lnTo>
                <a:lnTo>
                  <a:pt x="257" y="29"/>
                </a:lnTo>
                <a:lnTo>
                  <a:pt x="259" y="12"/>
                </a:lnTo>
                <a:lnTo>
                  <a:pt x="258" y="14"/>
                </a:lnTo>
                <a:lnTo>
                  <a:pt x="256" y="16"/>
                </a:lnTo>
                <a:lnTo>
                  <a:pt x="253" y="17"/>
                </a:lnTo>
                <a:lnTo>
                  <a:pt x="249" y="18"/>
                </a:lnTo>
                <a:lnTo>
                  <a:pt x="239" y="19"/>
                </a:lnTo>
                <a:lnTo>
                  <a:pt x="228" y="19"/>
                </a:lnTo>
                <a:lnTo>
                  <a:pt x="205" y="19"/>
                </a:lnTo>
                <a:lnTo>
                  <a:pt x="192" y="18"/>
                </a:lnTo>
                <a:lnTo>
                  <a:pt x="181" y="17"/>
                </a:lnTo>
                <a:lnTo>
                  <a:pt x="172" y="15"/>
                </a:lnTo>
                <a:lnTo>
                  <a:pt x="163" y="12"/>
                </a:lnTo>
                <a:lnTo>
                  <a:pt x="156" y="9"/>
                </a:lnTo>
                <a:lnTo>
                  <a:pt x="146" y="6"/>
                </a:lnTo>
                <a:lnTo>
                  <a:pt x="134" y="3"/>
                </a:lnTo>
                <a:lnTo>
                  <a:pt x="118" y="1"/>
                </a:lnTo>
                <a:lnTo>
                  <a:pt x="99" y="0"/>
                </a:lnTo>
                <a:lnTo>
                  <a:pt x="83" y="0"/>
                </a:lnTo>
                <a:lnTo>
                  <a:pt x="67" y="0"/>
                </a:lnTo>
                <a:lnTo>
                  <a:pt x="50" y="0"/>
                </a:lnTo>
                <a:lnTo>
                  <a:pt x="34" y="2"/>
                </a:lnTo>
                <a:lnTo>
                  <a:pt x="27" y="4"/>
                </a:lnTo>
                <a:lnTo>
                  <a:pt x="21" y="6"/>
                </a:lnTo>
                <a:lnTo>
                  <a:pt x="14" y="9"/>
                </a:lnTo>
                <a:lnTo>
                  <a:pt x="10" y="13"/>
                </a:lnTo>
                <a:lnTo>
                  <a:pt x="5" y="17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48"/>
                </a:lnTo>
                <a:lnTo>
                  <a:pt x="3" y="58"/>
                </a:lnTo>
                <a:lnTo>
                  <a:pt x="6" y="65"/>
                </a:lnTo>
                <a:lnTo>
                  <a:pt x="12" y="71"/>
                </a:lnTo>
                <a:lnTo>
                  <a:pt x="17" y="76"/>
                </a:lnTo>
                <a:lnTo>
                  <a:pt x="24" y="80"/>
                </a:lnTo>
                <a:lnTo>
                  <a:pt x="31" y="83"/>
                </a:lnTo>
                <a:lnTo>
                  <a:pt x="37" y="85"/>
                </a:lnTo>
                <a:lnTo>
                  <a:pt x="50" y="88"/>
                </a:lnTo>
                <a:lnTo>
                  <a:pt x="61" y="92"/>
                </a:lnTo>
                <a:lnTo>
                  <a:pt x="65" y="95"/>
                </a:lnTo>
                <a:lnTo>
                  <a:pt x="67" y="99"/>
                </a:lnTo>
                <a:lnTo>
                  <a:pt x="67" y="105"/>
                </a:lnTo>
                <a:lnTo>
                  <a:pt x="66" y="111"/>
                </a:lnTo>
                <a:lnTo>
                  <a:pt x="81" y="110"/>
                </a:lnTo>
                <a:lnTo>
                  <a:pt x="91" y="108"/>
                </a:lnTo>
                <a:lnTo>
                  <a:pt x="98" y="106"/>
                </a:lnTo>
                <a:lnTo>
                  <a:pt x="105" y="105"/>
                </a:lnTo>
                <a:lnTo>
                  <a:pt x="120" y="106"/>
                </a:lnTo>
                <a:lnTo>
                  <a:pt x="140" y="108"/>
                </a:lnTo>
                <a:lnTo>
                  <a:pt x="166" y="112"/>
                </a:lnTo>
                <a:lnTo>
                  <a:pt x="192" y="117"/>
                </a:lnTo>
                <a:lnTo>
                  <a:pt x="238" y="125"/>
                </a:lnTo>
                <a:lnTo>
                  <a:pt x="259" y="129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7" name="Freeform 345"/>
          <p:cNvSpPr>
            <a:spLocks/>
          </p:cNvSpPr>
          <p:nvPr>
            <p:custDataLst>
              <p:tags r:id="rId248"/>
            </p:custDataLst>
          </p:nvPr>
        </p:nvSpPr>
        <p:spPr bwMode="auto">
          <a:xfrm>
            <a:off x="4484688" y="2455664"/>
            <a:ext cx="179387" cy="142875"/>
          </a:xfrm>
          <a:custGeom>
            <a:avLst/>
            <a:gdLst>
              <a:gd name="T0" fmla="*/ 74469664 w 425"/>
              <a:gd name="T1" fmla="*/ 46905547 h 272"/>
              <a:gd name="T2" fmla="*/ 70906827 w 425"/>
              <a:gd name="T3" fmla="*/ 51872029 h 272"/>
              <a:gd name="T4" fmla="*/ 68234172 w 425"/>
              <a:gd name="T5" fmla="*/ 56838511 h 272"/>
              <a:gd name="T6" fmla="*/ 68412293 w 425"/>
              <a:gd name="T7" fmla="*/ 60977159 h 272"/>
              <a:gd name="T8" fmla="*/ 69303318 w 425"/>
              <a:gd name="T9" fmla="*/ 65391576 h 272"/>
              <a:gd name="T10" fmla="*/ 66809206 w 425"/>
              <a:gd name="T11" fmla="*/ 67323015 h 272"/>
              <a:gd name="T12" fmla="*/ 61820559 w 425"/>
              <a:gd name="T13" fmla="*/ 65667871 h 272"/>
              <a:gd name="T14" fmla="*/ 57722938 w 425"/>
              <a:gd name="T15" fmla="*/ 64840037 h 272"/>
              <a:gd name="T16" fmla="*/ 52556592 w 425"/>
              <a:gd name="T17" fmla="*/ 64840037 h 272"/>
              <a:gd name="T18" fmla="*/ 46855462 w 425"/>
              <a:gd name="T19" fmla="*/ 67047245 h 272"/>
              <a:gd name="T20" fmla="*/ 41332453 w 425"/>
              <a:gd name="T21" fmla="*/ 70082289 h 272"/>
              <a:gd name="T22" fmla="*/ 35096961 w 425"/>
              <a:gd name="T23" fmla="*/ 73669397 h 272"/>
              <a:gd name="T24" fmla="*/ 17815873 w 425"/>
              <a:gd name="T25" fmla="*/ 66219411 h 272"/>
              <a:gd name="T26" fmla="*/ 15143217 w 425"/>
              <a:gd name="T27" fmla="*/ 62356533 h 272"/>
              <a:gd name="T28" fmla="*/ 12470984 w 425"/>
              <a:gd name="T29" fmla="*/ 59045720 h 272"/>
              <a:gd name="T30" fmla="*/ 6591734 w 425"/>
              <a:gd name="T31" fmla="*/ 52975634 h 272"/>
              <a:gd name="T32" fmla="*/ 3919500 w 425"/>
              <a:gd name="T33" fmla="*/ 49664821 h 272"/>
              <a:gd name="T34" fmla="*/ 1959750 w 425"/>
              <a:gd name="T35" fmla="*/ 46077713 h 272"/>
              <a:gd name="T36" fmla="*/ 356241 w 425"/>
              <a:gd name="T37" fmla="*/ 41387000 h 272"/>
              <a:gd name="T38" fmla="*/ 0 w 425"/>
              <a:gd name="T39" fmla="*/ 35593209 h 272"/>
              <a:gd name="T40" fmla="*/ 8907725 w 425"/>
              <a:gd name="T41" fmla="*/ 18210259 h 272"/>
              <a:gd name="T42" fmla="*/ 12649105 w 425"/>
              <a:gd name="T43" fmla="*/ 9932964 h 272"/>
              <a:gd name="T44" fmla="*/ 14252614 w 425"/>
              <a:gd name="T45" fmla="*/ 6070086 h 272"/>
              <a:gd name="T46" fmla="*/ 15143217 w 425"/>
              <a:gd name="T47" fmla="*/ 1655669 h 272"/>
              <a:gd name="T48" fmla="*/ 21913494 w 425"/>
              <a:gd name="T49" fmla="*/ 2759273 h 272"/>
              <a:gd name="T50" fmla="*/ 27257960 w 425"/>
              <a:gd name="T51" fmla="*/ 4966482 h 272"/>
              <a:gd name="T52" fmla="*/ 32068486 w 425"/>
              <a:gd name="T53" fmla="*/ 7449460 h 272"/>
              <a:gd name="T54" fmla="*/ 36522349 w 425"/>
              <a:gd name="T55" fmla="*/ 8553590 h 272"/>
              <a:gd name="T56" fmla="*/ 38125858 w 425"/>
              <a:gd name="T57" fmla="*/ 8001525 h 272"/>
              <a:gd name="T58" fmla="*/ 39372703 w 425"/>
              <a:gd name="T59" fmla="*/ 7173691 h 272"/>
              <a:gd name="T60" fmla="*/ 41332453 w 425"/>
              <a:gd name="T61" fmla="*/ 4138648 h 272"/>
              <a:gd name="T62" fmla="*/ 43114083 w 425"/>
              <a:gd name="T63" fmla="*/ 1379374 h 272"/>
              <a:gd name="T64" fmla="*/ 44539471 w 425"/>
              <a:gd name="T65" fmla="*/ 552065 h 272"/>
              <a:gd name="T66" fmla="*/ 46142979 w 425"/>
              <a:gd name="T67" fmla="*/ 0 h 272"/>
              <a:gd name="T68" fmla="*/ 48993333 w 425"/>
              <a:gd name="T69" fmla="*/ 552065 h 272"/>
              <a:gd name="T70" fmla="*/ 51487446 w 425"/>
              <a:gd name="T71" fmla="*/ 1931439 h 272"/>
              <a:gd name="T72" fmla="*/ 53803437 w 425"/>
              <a:gd name="T73" fmla="*/ 4138648 h 272"/>
              <a:gd name="T74" fmla="*/ 55228825 w 425"/>
              <a:gd name="T75" fmla="*/ 7173691 h 272"/>
              <a:gd name="T76" fmla="*/ 57901059 w 425"/>
              <a:gd name="T77" fmla="*/ 14623676 h 272"/>
              <a:gd name="T78" fmla="*/ 60038930 w 425"/>
              <a:gd name="T79" fmla="*/ 22625202 h 272"/>
              <a:gd name="T80" fmla="*/ 62176800 w 425"/>
              <a:gd name="T81" fmla="*/ 31178267 h 272"/>
              <a:gd name="T82" fmla="*/ 63424068 w 425"/>
              <a:gd name="T83" fmla="*/ 34765375 h 272"/>
              <a:gd name="T84" fmla="*/ 65027576 w 425"/>
              <a:gd name="T85" fmla="*/ 38076188 h 272"/>
              <a:gd name="T86" fmla="*/ 66987327 w 425"/>
              <a:gd name="T87" fmla="*/ 40559691 h 272"/>
              <a:gd name="T88" fmla="*/ 69303318 w 425"/>
              <a:gd name="T89" fmla="*/ 43042670 h 272"/>
              <a:gd name="T90" fmla="*/ 72153672 w 425"/>
              <a:gd name="T91" fmla="*/ 44146274 h 272"/>
              <a:gd name="T92" fmla="*/ 75716931 w 425"/>
              <a:gd name="T93" fmla="*/ 44422044 h 27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25" h="272">
                <a:moveTo>
                  <a:pt x="425" y="161"/>
                </a:moveTo>
                <a:lnTo>
                  <a:pt x="418" y="170"/>
                </a:lnTo>
                <a:lnTo>
                  <a:pt x="409" y="179"/>
                </a:lnTo>
                <a:lnTo>
                  <a:pt x="398" y="188"/>
                </a:lnTo>
                <a:lnTo>
                  <a:pt x="385" y="197"/>
                </a:lnTo>
                <a:lnTo>
                  <a:pt x="383" y="206"/>
                </a:lnTo>
                <a:lnTo>
                  <a:pt x="383" y="214"/>
                </a:lnTo>
                <a:lnTo>
                  <a:pt x="384" y="221"/>
                </a:lnTo>
                <a:lnTo>
                  <a:pt x="385" y="227"/>
                </a:lnTo>
                <a:lnTo>
                  <a:pt x="389" y="237"/>
                </a:lnTo>
                <a:lnTo>
                  <a:pt x="392" y="246"/>
                </a:lnTo>
                <a:lnTo>
                  <a:pt x="375" y="244"/>
                </a:lnTo>
                <a:lnTo>
                  <a:pt x="356" y="240"/>
                </a:lnTo>
                <a:lnTo>
                  <a:pt x="347" y="238"/>
                </a:lnTo>
                <a:lnTo>
                  <a:pt x="336" y="236"/>
                </a:lnTo>
                <a:lnTo>
                  <a:pt x="324" y="235"/>
                </a:lnTo>
                <a:lnTo>
                  <a:pt x="311" y="234"/>
                </a:lnTo>
                <a:lnTo>
                  <a:pt x="295" y="235"/>
                </a:lnTo>
                <a:lnTo>
                  <a:pt x="278" y="238"/>
                </a:lnTo>
                <a:lnTo>
                  <a:pt x="263" y="243"/>
                </a:lnTo>
                <a:lnTo>
                  <a:pt x="248" y="248"/>
                </a:lnTo>
                <a:lnTo>
                  <a:pt x="232" y="254"/>
                </a:lnTo>
                <a:lnTo>
                  <a:pt x="215" y="260"/>
                </a:lnTo>
                <a:lnTo>
                  <a:pt x="197" y="267"/>
                </a:lnTo>
                <a:lnTo>
                  <a:pt x="179" y="272"/>
                </a:lnTo>
                <a:lnTo>
                  <a:pt x="100" y="240"/>
                </a:lnTo>
                <a:lnTo>
                  <a:pt x="92" y="233"/>
                </a:lnTo>
                <a:lnTo>
                  <a:pt x="85" y="226"/>
                </a:lnTo>
                <a:lnTo>
                  <a:pt x="78" y="220"/>
                </a:lnTo>
                <a:lnTo>
                  <a:pt x="70" y="214"/>
                </a:lnTo>
                <a:lnTo>
                  <a:pt x="52" y="202"/>
                </a:lnTo>
                <a:lnTo>
                  <a:pt x="37" y="192"/>
                </a:lnTo>
                <a:lnTo>
                  <a:pt x="29" y="186"/>
                </a:lnTo>
                <a:lnTo>
                  <a:pt x="22" y="180"/>
                </a:lnTo>
                <a:lnTo>
                  <a:pt x="16" y="174"/>
                </a:lnTo>
                <a:lnTo>
                  <a:pt x="11" y="167"/>
                </a:lnTo>
                <a:lnTo>
                  <a:pt x="6" y="159"/>
                </a:lnTo>
                <a:lnTo>
                  <a:pt x="2" y="150"/>
                </a:lnTo>
                <a:lnTo>
                  <a:pt x="0" y="140"/>
                </a:lnTo>
                <a:lnTo>
                  <a:pt x="0" y="129"/>
                </a:lnTo>
                <a:lnTo>
                  <a:pt x="25" y="95"/>
                </a:lnTo>
                <a:lnTo>
                  <a:pt x="50" y="66"/>
                </a:lnTo>
                <a:lnTo>
                  <a:pt x="61" y="52"/>
                </a:lnTo>
                <a:lnTo>
                  <a:pt x="71" y="36"/>
                </a:lnTo>
                <a:lnTo>
                  <a:pt x="75" y="29"/>
                </a:lnTo>
                <a:lnTo>
                  <a:pt x="80" y="22"/>
                </a:lnTo>
                <a:lnTo>
                  <a:pt x="83" y="14"/>
                </a:lnTo>
                <a:lnTo>
                  <a:pt x="85" y="6"/>
                </a:lnTo>
                <a:lnTo>
                  <a:pt x="105" y="7"/>
                </a:lnTo>
                <a:lnTo>
                  <a:pt x="123" y="10"/>
                </a:lnTo>
                <a:lnTo>
                  <a:pt x="138" y="14"/>
                </a:lnTo>
                <a:lnTo>
                  <a:pt x="153" y="18"/>
                </a:lnTo>
                <a:lnTo>
                  <a:pt x="166" y="23"/>
                </a:lnTo>
                <a:lnTo>
                  <a:pt x="180" y="27"/>
                </a:lnTo>
                <a:lnTo>
                  <a:pt x="193" y="30"/>
                </a:lnTo>
                <a:lnTo>
                  <a:pt x="205" y="31"/>
                </a:lnTo>
                <a:lnTo>
                  <a:pt x="210" y="30"/>
                </a:lnTo>
                <a:lnTo>
                  <a:pt x="214" y="29"/>
                </a:lnTo>
                <a:lnTo>
                  <a:pt x="218" y="28"/>
                </a:lnTo>
                <a:lnTo>
                  <a:pt x="221" y="26"/>
                </a:lnTo>
                <a:lnTo>
                  <a:pt x="227" y="21"/>
                </a:lnTo>
                <a:lnTo>
                  <a:pt x="232" y="15"/>
                </a:lnTo>
                <a:lnTo>
                  <a:pt x="237" y="10"/>
                </a:lnTo>
                <a:lnTo>
                  <a:pt x="242" y="5"/>
                </a:lnTo>
                <a:lnTo>
                  <a:pt x="246" y="3"/>
                </a:lnTo>
                <a:lnTo>
                  <a:pt x="250" y="2"/>
                </a:lnTo>
                <a:lnTo>
                  <a:pt x="253" y="1"/>
                </a:lnTo>
                <a:lnTo>
                  <a:pt x="259" y="0"/>
                </a:lnTo>
                <a:lnTo>
                  <a:pt x="268" y="1"/>
                </a:lnTo>
                <a:lnTo>
                  <a:pt x="275" y="2"/>
                </a:lnTo>
                <a:lnTo>
                  <a:pt x="283" y="4"/>
                </a:lnTo>
                <a:lnTo>
                  <a:pt x="289" y="7"/>
                </a:lnTo>
                <a:lnTo>
                  <a:pt x="296" y="11"/>
                </a:lnTo>
                <a:lnTo>
                  <a:pt x="302" y="15"/>
                </a:lnTo>
                <a:lnTo>
                  <a:pt x="306" y="20"/>
                </a:lnTo>
                <a:lnTo>
                  <a:pt x="310" y="26"/>
                </a:lnTo>
                <a:lnTo>
                  <a:pt x="318" y="38"/>
                </a:lnTo>
                <a:lnTo>
                  <a:pt x="325" y="53"/>
                </a:lnTo>
                <a:lnTo>
                  <a:pt x="331" y="67"/>
                </a:lnTo>
                <a:lnTo>
                  <a:pt x="337" y="82"/>
                </a:lnTo>
                <a:lnTo>
                  <a:pt x="342" y="98"/>
                </a:lnTo>
                <a:lnTo>
                  <a:pt x="349" y="113"/>
                </a:lnTo>
                <a:lnTo>
                  <a:pt x="352" y="119"/>
                </a:lnTo>
                <a:lnTo>
                  <a:pt x="356" y="126"/>
                </a:lnTo>
                <a:lnTo>
                  <a:pt x="360" y="132"/>
                </a:lnTo>
                <a:lnTo>
                  <a:pt x="365" y="138"/>
                </a:lnTo>
                <a:lnTo>
                  <a:pt x="370" y="143"/>
                </a:lnTo>
                <a:lnTo>
                  <a:pt x="376" y="147"/>
                </a:lnTo>
                <a:lnTo>
                  <a:pt x="382" y="151"/>
                </a:lnTo>
                <a:lnTo>
                  <a:pt x="389" y="156"/>
                </a:lnTo>
                <a:lnTo>
                  <a:pt x="397" y="158"/>
                </a:lnTo>
                <a:lnTo>
                  <a:pt x="405" y="160"/>
                </a:lnTo>
                <a:lnTo>
                  <a:pt x="415" y="161"/>
                </a:lnTo>
                <a:lnTo>
                  <a:pt x="425" y="161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8" name="Freeform 346"/>
          <p:cNvSpPr>
            <a:spLocks/>
          </p:cNvSpPr>
          <p:nvPr>
            <p:custDataLst>
              <p:tags r:id="rId249"/>
            </p:custDataLst>
          </p:nvPr>
        </p:nvSpPr>
        <p:spPr bwMode="auto">
          <a:xfrm>
            <a:off x="2484438" y="3493889"/>
            <a:ext cx="14287" cy="55563"/>
          </a:xfrm>
          <a:custGeom>
            <a:avLst/>
            <a:gdLst>
              <a:gd name="T0" fmla="*/ 2147483647 w 33"/>
              <a:gd name="T1" fmla="*/ 2147483647 h 31"/>
              <a:gd name="T2" fmla="*/ 0 w 33"/>
              <a:gd name="T3" fmla="*/ 2147483647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0 h 31"/>
              <a:gd name="T18" fmla="*/ 2147483647 w 33"/>
              <a:gd name="T19" fmla="*/ 0 h 31"/>
              <a:gd name="T20" fmla="*/ 2147483647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13" y="6"/>
                </a:moveTo>
                <a:lnTo>
                  <a:pt x="0" y="19"/>
                </a:lnTo>
                <a:lnTo>
                  <a:pt x="5" y="21"/>
                </a:lnTo>
                <a:lnTo>
                  <a:pt x="14" y="25"/>
                </a:lnTo>
                <a:lnTo>
                  <a:pt x="19" y="27"/>
                </a:lnTo>
                <a:lnTo>
                  <a:pt x="23" y="29"/>
                </a:lnTo>
                <a:lnTo>
                  <a:pt x="27" y="30"/>
                </a:lnTo>
                <a:lnTo>
                  <a:pt x="33" y="31"/>
                </a:lnTo>
                <a:lnTo>
                  <a:pt x="33" y="0"/>
                </a:lnTo>
                <a:lnTo>
                  <a:pt x="20" y="0"/>
                </a:lnTo>
                <a:lnTo>
                  <a:pt x="1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99" name="Freeform 347"/>
          <p:cNvSpPr>
            <a:spLocks/>
          </p:cNvSpPr>
          <p:nvPr>
            <p:custDataLst>
              <p:tags r:id="rId250"/>
            </p:custDataLst>
          </p:nvPr>
        </p:nvSpPr>
        <p:spPr bwMode="auto">
          <a:xfrm>
            <a:off x="4589463" y="2447727"/>
            <a:ext cx="85725" cy="79375"/>
          </a:xfrm>
          <a:custGeom>
            <a:avLst/>
            <a:gdLst>
              <a:gd name="T0" fmla="*/ 1196132 w 192"/>
              <a:gd name="T1" fmla="*/ 5047528 h 154"/>
              <a:gd name="T2" fmla="*/ 10366028 w 192"/>
              <a:gd name="T3" fmla="*/ 0 h 154"/>
              <a:gd name="T4" fmla="*/ 18340239 w 192"/>
              <a:gd name="T5" fmla="*/ 5047528 h 154"/>
              <a:gd name="T6" fmla="*/ 23722608 w 192"/>
              <a:gd name="T7" fmla="*/ 8235414 h 154"/>
              <a:gd name="T8" fmla="*/ 29104977 w 192"/>
              <a:gd name="T9" fmla="*/ 16736786 h 154"/>
              <a:gd name="T10" fmla="*/ 33091636 w 192"/>
              <a:gd name="T11" fmla="*/ 24706242 h 154"/>
              <a:gd name="T12" fmla="*/ 38274873 w 192"/>
              <a:gd name="T13" fmla="*/ 31347971 h 154"/>
              <a:gd name="T14" fmla="*/ 30301109 w 192"/>
              <a:gd name="T15" fmla="*/ 32941656 h 154"/>
              <a:gd name="T16" fmla="*/ 25117871 w 192"/>
              <a:gd name="T17" fmla="*/ 34535856 h 154"/>
              <a:gd name="T18" fmla="*/ 25117871 w 192"/>
              <a:gd name="T19" fmla="*/ 40911627 h 154"/>
              <a:gd name="T20" fmla="*/ 21130766 w 192"/>
              <a:gd name="T21" fmla="*/ 40911627 h 154"/>
              <a:gd name="T22" fmla="*/ 19735502 w 192"/>
              <a:gd name="T23" fmla="*/ 38786542 h 154"/>
              <a:gd name="T24" fmla="*/ 18539371 w 192"/>
              <a:gd name="T25" fmla="*/ 36395499 h 154"/>
              <a:gd name="T26" fmla="*/ 17542818 w 192"/>
              <a:gd name="T27" fmla="*/ 33473056 h 154"/>
              <a:gd name="T28" fmla="*/ 16346686 w 192"/>
              <a:gd name="T29" fmla="*/ 30551128 h 154"/>
              <a:gd name="T30" fmla="*/ 14751844 w 192"/>
              <a:gd name="T31" fmla="*/ 24706242 h 154"/>
              <a:gd name="T32" fmla="*/ 12957423 w 192"/>
              <a:gd name="T33" fmla="*/ 18861871 h 154"/>
              <a:gd name="T34" fmla="*/ 11960870 w 192"/>
              <a:gd name="T35" fmla="*/ 16205386 h 154"/>
              <a:gd name="T36" fmla="*/ 10964317 w 192"/>
              <a:gd name="T37" fmla="*/ 13282942 h 154"/>
              <a:gd name="T38" fmla="*/ 9568607 w 192"/>
              <a:gd name="T39" fmla="*/ 11157857 h 154"/>
              <a:gd name="T40" fmla="*/ 8173343 w 192"/>
              <a:gd name="T41" fmla="*/ 9032256 h 154"/>
              <a:gd name="T42" fmla="*/ 6578501 w 192"/>
              <a:gd name="T43" fmla="*/ 7438571 h 154"/>
              <a:gd name="T44" fmla="*/ 4784527 w 192"/>
              <a:gd name="T45" fmla="*/ 6110329 h 154"/>
              <a:gd name="T46" fmla="*/ 3588395 w 192"/>
              <a:gd name="T47" fmla="*/ 5844371 h 154"/>
              <a:gd name="T48" fmla="*/ 2392263 w 192"/>
              <a:gd name="T49" fmla="*/ 5312971 h 154"/>
              <a:gd name="T50" fmla="*/ 1196132 w 192"/>
              <a:gd name="T51" fmla="*/ 5312971 h 154"/>
              <a:gd name="T52" fmla="*/ 0 w 192"/>
              <a:gd name="T53" fmla="*/ 5047528 h 154"/>
              <a:gd name="T54" fmla="*/ 1196132 w 192"/>
              <a:gd name="T55" fmla="*/ 5047528 h 15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92" h="154">
                <a:moveTo>
                  <a:pt x="6" y="19"/>
                </a:moveTo>
                <a:lnTo>
                  <a:pt x="52" y="0"/>
                </a:lnTo>
                <a:lnTo>
                  <a:pt x="92" y="19"/>
                </a:lnTo>
                <a:lnTo>
                  <a:pt x="119" y="31"/>
                </a:lnTo>
                <a:lnTo>
                  <a:pt x="146" y="63"/>
                </a:lnTo>
                <a:lnTo>
                  <a:pt x="166" y="93"/>
                </a:lnTo>
                <a:lnTo>
                  <a:pt x="192" y="118"/>
                </a:lnTo>
                <a:lnTo>
                  <a:pt x="152" y="124"/>
                </a:lnTo>
                <a:lnTo>
                  <a:pt x="126" y="130"/>
                </a:lnTo>
                <a:lnTo>
                  <a:pt x="126" y="154"/>
                </a:lnTo>
                <a:lnTo>
                  <a:pt x="106" y="154"/>
                </a:lnTo>
                <a:lnTo>
                  <a:pt x="99" y="146"/>
                </a:lnTo>
                <a:lnTo>
                  <a:pt x="93" y="137"/>
                </a:lnTo>
                <a:lnTo>
                  <a:pt x="88" y="126"/>
                </a:lnTo>
                <a:lnTo>
                  <a:pt x="82" y="115"/>
                </a:lnTo>
                <a:lnTo>
                  <a:pt x="74" y="93"/>
                </a:lnTo>
                <a:lnTo>
                  <a:pt x="65" y="71"/>
                </a:lnTo>
                <a:lnTo>
                  <a:pt x="60" y="61"/>
                </a:lnTo>
                <a:lnTo>
                  <a:pt x="55" y="50"/>
                </a:lnTo>
                <a:lnTo>
                  <a:pt x="48" y="42"/>
                </a:lnTo>
                <a:lnTo>
                  <a:pt x="41" y="34"/>
                </a:lnTo>
                <a:lnTo>
                  <a:pt x="33" y="28"/>
                </a:lnTo>
                <a:lnTo>
                  <a:pt x="24" y="23"/>
                </a:lnTo>
                <a:lnTo>
                  <a:pt x="18" y="22"/>
                </a:lnTo>
                <a:lnTo>
                  <a:pt x="12" y="20"/>
                </a:lnTo>
                <a:lnTo>
                  <a:pt x="6" y="20"/>
                </a:lnTo>
                <a:lnTo>
                  <a:pt x="0" y="19"/>
                </a:lnTo>
                <a:lnTo>
                  <a:pt x="6" y="19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0" name="Freeform 348"/>
          <p:cNvSpPr>
            <a:spLocks/>
          </p:cNvSpPr>
          <p:nvPr>
            <p:custDataLst>
              <p:tags r:id="rId251"/>
            </p:custDataLst>
          </p:nvPr>
        </p:nvSpPr>
        <p:spPr bwMode="auto">
          <a:xfrm>
            <a:off x="4506913" y="2330252"/>
            <a:ext cx="381000" cy="247650"/>
          </a:xfrm>
          <a:custGeom>
            <a:avLst/>
            <a:gdLst>
              <a:gd name="T0" fmla="*/ 73983944 w 877"/>
              <a:gd name="T1" fmla="*/ 94800314 h 469"/>
              <a:gd name="T2" fmla="*/ 60206254 w 877"/>
              <a:gd name="T3" fmla="*/ 70542759 h 469"/>
              <a:gd name="T4" fmla="*/ 38879377 w 877"/>
              <a:gd name="T5" fmla="*/ 67196580 h 469"/>
              <a:gd name="T6" fmla="*/ 36048161 w 877"/>
              <a:gd name="T7" fmla="*/ 67754189 h 469"/>
              <a:gd name="T8" fmla="*/ 33594903 w 877"/>
              <a:gd name="T9" fmla="*/ 69985151 h 469"/>
              <a:gd name="T10" fmla="*/ 30575141 w 877"/>
              <a:gd name="T11" fmla="*/ 74446019 h 469"/>
              <a:gd name="T12" fmla="*/ 28498974 w 877"/>
              <a:gd name="T13" fmla="*/ 75561236 h 469"/>
              <a:gd name="T14" fmla="*/ 22836975 w 877"/>
              <a:gd name="T15" fmla="*/ 74724823 h 469"/>
              <a:gd name="T16" fmla="*/ 14909829 w 877"/>
              <a:gd name="T17" fmla="*/ 71100368 h 469"/>
              <a:gd name="T18" fmla="*/ 4906950 w 877"/>
              <a:gd name="T19" fmla="*/ 68869406 h 469"/>
              <a:gd name="T20" fmla="*/ 1509664 w 877"/>
              <a:gd name="T21" fmla="*/ 59110728 h 469"/>
              <a:gd name="T22" fmla="*/ 2453692 w 877"/>
              <a:gd name="T23" fmla="*/ 52140094 h 469"/>
              <a:gd name="T24" fmla="*/ 2453692 w 877"/>
              <a:gd name="T25" fmla="*/ 50188464 h 469"/>
              <a:gd name="T26" fmla="*/ 4340880 w 877"/>
              <a:gd name="T27" fmla="*/ 40150982 h 469"/>
              <a:gd name="T28" fmla="*/ 8304236 w 877"/>
              <a:gd name="T29" fmla="*/ 31228190 h 469"/>
              <a:gd name="T30" fmla="*/ 10191859 w 877"/>
              <a:gd name="T31" fmla="*/ 25652104 h 469"/>
              <a:gd name="T32" fmla="*/ 4906950 w 877"/>
              <a:gd name="T33" fmla="*/ 13941269 h 469"/>
              <a:gd name="T34" fmla="*/ 32650875 w 877"/>
              <a:gd name="T35" fmla="*/ 7249439 h 469"/>
              <a:gd name="T36" fmla="*/ 63981065 w 877"/>
              <a:gd name="T37" fmla="*/ 13941269 h 469"/>
              <a:gd name="T38" fmla="*/ 73983944 w 877"/>
              <a:gd name="T39" fmla="*/ 3624455 h 469"/>
              <a:gd name="T40" fmla="*/ 91536010 w 877"/>
              <a:gd name="T41" fmla="*/ 0 h 469"/>
              <a:gd name="T42" fmla="*/ 109277056 w 877"/>
              <a:gd name="T43" fmla="*/ 10595090 h 469"/>
              <a:gd name="T44" fmla="*/ 120412509 w 877"/>
              <a:gd name="T45" fmla="*/ 30949386 h 469"/>
              <a:gd name="T46" fmla="*/ 136832436 w 877"/>
              <a:gd name="T47" fmla="*/ 30949386 h 469"/>
              <a:gd name="T48" fmla="*/ 158159312 w 877"/>
              <a:gd name="T49" fmla="*/ 43217829 h 469"/>
              <a:gd name="T50" fmla="*/ 163066262 w 877"/>
              <a:gd name="T51" fmla="*/ 65523754 h 469"/>
              <a:gd name="T52" fmla="*/ 151742265 w 877"/>
              <a:gd name="T53" fmla="*/ 75840040 h 469"/>
              <a:gd name="T54" fmla="*/ 142305455 w 877"/>
              <a:gd name="T55" fmla="*/ 87272071 h 469"/>
              <a:gd name="T56" fmla="*/ 129849318 w 877"/>
              <a:gd name="T57" fmla="*/ 92012272 h 469"/>
              <a:gd name="T58" fmla="*/ 125130913 w 877"/>
              <a:gd name="T59" fmla="*/ 95636727 h 469"/>
              <a:gd name="T60" fmla="*/ 122299697 w 877"/>
              <a:gd name="T61" fmla="*/ 99819319 h 469"/>
              <a:gd name="T62" fmla="*/ 121922172 w 877"/>
              <a:gd name="T63" fmla="*/ 104558992 h 469"/>
              <a:gd name="T64" fmla="*/ 123243291 w 877"/>
              <a:gd name="T65" fmla="*/ 108741584 h 469"/>
              <a:gd name="T66" fmla="*/ 125696983 w 877"/>
              <a:gd name="T67" fmla="*/ 111808431 h 469"/>
              <a:gd name="T68" fmla="*/ 134190198 w 877"/>
              <a:gd name="T69" fmla="*/ 110414409 h 469"/>
              <a:gd name="T70" fmla="*/ 139852197 w 877"/>
              <a:gd name="T71" fmla="*/ 109856801 h 469"/>
              <a:gd name="T72" fmla="*/ 138531079 w 877"/>
              <a:gd name="T73" fmla="*/ 112366039 h 469"/>
              <a:gd name="T74" fmla="*/ 135133792 w 877"/>
              <a:gd name="T75" fmla="*/ 117385044 h 469"/>
              <a:gd name="T76" fmla="*/ 131736506 w 877"/>
              <a:gd name="T77" fmla="*/ 122125244 h 469"/>
              <a:gd name="T78" fmla="*/ 130037863 w 877"/>
              <a:gd name="T79" fmla="*/ 116827435 h 469"/>
              <a:gd name="T80" fmla="*/ 126640577 w 877"/>
              <a:gd name="T81" fmla="*/ 113760588 h 469"/>
              <a:gd name="T82" fmla="*/ 125696983 w 877"/>
              <a:gd name="T83" fmla="*/ 117942652 h 469"/>
              <a:gd name="T84" fmla="*/ 121356103 w 877"/>
              <a:gd name="T85" fmla="*/ 123240462 h 469"/>
              <a:gd name="T86" fmla="*/ 116826677 w 877"/>
              <a:gd name="T87" fmla="*/ 128259466 h 469"/>
              <a:gd name="T88" fmla="*/ 115316579 w 877"/>
              <a:gd name="T89" fmla="*/ 130768705 h 469"/>
              <a:gd name="T90" fmla="*/ 112296818 w 877"/>
              <a:gd name="T91" fmla="*/ 129374683 h 469"/>
              <a:gd name="T92" fmla="*/ 110220650 w 877"/>
              <a:gd name="T93" fmla="*/ 126864917 h 469"/>
              <a:gd name="T94" fmla="*/ 108522007 w 877"/>
              <a:gd name="T95" fmla="*/ 122404049 h 469"/>
              <a:gd name="T96" fmla="*/ 107955937 w 877"/>
              <a:gd name="T97" fmla="*/ 113760588 h 469"/>
              <a:gd name="T98" fmla="*/ 103426512 w 877"/>
              <a:gd name="T99" fmla="*/ 112645371 h 469"/>
              <a:gd name="T100" fmla="*/ 97764513 w 877"/>
              <a:gd name="T101" fmla="*/ 108462779 h 469"/>
              <a:gd name="T102" fmla="*/ 105502245 w 877"/>
              <a:gd name="T103" fmla="*/ 105674737 h 469"/>
              <a:gd name="T104" fmla="*/ 117958816 w 877"/>
              <a:gd name="T105" fmla="*/ 103164970 h 469"/>
              <a:gd name="T106" fmla="*/ 93046108 w 877"/>
              <a:gd name="T107" fmla="*/ 98704102 h 469"/>
              <a:gd name="T108" fmla="*/ 83986823 w 877"/>
              <a:gd name="T109" fmla="*/ 92848685 h 469"/>
              <a:gd name="T110" fmla="*/ 75116083 w 877"/>
              <a:gd name="T111" fmla="*/ 102886166 h 469"/>
              <a:gd name="T112" fmla="*/ 71719231 w 877"/>
              <a:gd name="T113" fmla="*/ 110135605 h 469"/>
              <a:gd name="T114" fmla="*/ 66623302 w 877"/>
              <a:gd name="T115" fmla="*/ 111529626 h 469"/>
              <a:gd name="T116" fmla="*/ 61904897 w 877"/>
              <a:gd name="T117" fmla="*/ 109299192 h 469"/>
              <a:gd name="T118" fmla="*/ 57752562 w 877"/>
              <a:gd name="T119" fmla="*/ 104837796 h 46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877" h="469">
                <a:moveTo>
                  <a:pt x="326" y="352"/>
                </a:moveTo>
                <a:lnTo>
                  <a:pt x="352" y="346"/>
                </a:lnTo>
                <a:lnTo>
                  <a:pt x="392" y="340"/>
                </a:lnTo>
                <a:lnTo>
                  <a:pt x="366" y="315"/>
                </a:lnTo>
                <a:lnTo>
                  <a:pt x="346" y="285"/>
                </a:lnTo>
                <a:lnTo>
                  <a:pt x="319" y="253"/>
                </a:lnTo>
                <a:lnTo>
                  <a:pt x="292" y="241"/>
                </a:lnTo>
                <a:lnTo>
                  <a:pt x="252" y="222"/>
                </a:lnTo>
                <a:lnTo>
                  <a:pt x="206" y="241"/>
                </a:lnTo>
                <a:lnTo>
                  <a:pt x="200" y="241"/>
                </a:lnTo>
                <a:lnTo>
                  <a:pt x="194" y="242"/>
                </a:lnTo>
                <a:lnTo>
                  <a:pt x="191" y="243"/>
                </a:lnTo>
                <a:lnTo>
                  <a:pt x="187" y="244"/>
                </a:lnTo>
                <a:lnTo>
                  <a:pt x="183" y="246"/>
                </a:lnTo>
                <a:lnTo>
                  <a:pt x="178" y="251"/>
                </a:lnTo>
                <a:lnTo>
                  <a:pt x="173" y="256"/>
                </a:lnTo>
                <a:lnTo>
                  <a:pt x="168" y="262"/>
                </a:lnTo>
                <a:lnTo>
                  <a:pt x="162" y="267"/>
                </a:lnTo>
                <a:lnTo>
                  <a:pt x="159" y="269"/>
                </a:lnTo>
                <a:lnTo>
                  <a:pt x="155" y="270"/>
                </a:lnTo>
                <a:lnTo>
                  <a:pt x="151" y="271"/>
                </a:lnTo>
                <a:lnTo>
                  <a:pt x="146" y="272"/>
                </a:lnTo>
                <a:lnTo>
                  <a:pt x="134" y="271"/>
                </a:lnTo>
                <a:lnTo>
                  <a:pt x="121" y="268"/>
                </a:lnTo>
                <a:lnTo>
                  <a:pt x="107" y="264"/>
                </a:lnTo>
                <a:lnTo>
                  <a:pt x="94" y="259"/>
                </a:lnTo>
                <a:lnTo>
                  <a:pt x="79" y="255"/>
                </a:lnTo>
                <a:lnTo>
                  <a:pt x="64" y="251"/>
                </a:lnTo>
                <a:lnTo>
                  <a:pt x="46" y="248"/>
                </a:lnTo>
                <a:lnTo>
                  <a:pt x="26" y="247"/>
                </a:lnTo>
                <a:lnTo>
                  <a:pt x="0" y="222"/>
                </a:lnTo>
                <a:lnTo>
                  <a:pt x="4" y="217"/>
                </a:lnTo>
                <a:lnTo>
                  <a:pt x="8" y="212"/>
                </a:lnTo>
                <a:lnTo>
                  <a:pt x="10" y="206"/>
                </a:lnTo>
                <a:lnTo>
                  <a:pt x="12" y="200"/>
                </a:lnTo>
                <a:lnTo>
                  <a:pt x="13" y="187"/>
                </a:lnTo>
                <a:lnTo>
                  <a:pt x="13" y="174"/>
                </a:lnTo>
                <a:lnTo>
                  <a:pt x="6" y="174"/>
                </a:lnTo>
                <a:lnTo>
                  <a:pt x="13" y="180"/>
                </a:lnTo>
                <a:lnTo>
                  <a:pt x="14" y="167"/>
                </a:lnTo>
                <a:lnTo>
                  <a:pt x="17" y="155"/>
                </a:lnTo>
                <a:lnTo>
                  <a:pt x="23" y="144"/>
                </a:lnTo>
                <a:lnTo>
                  <a:pt x="30" y="133"/>
                </a:lnTo>
                <a:lnTo>
                  <a:pt x="36" y="122"/>
                </a:lnTo>
                <a:lnTo>
                  <a:pt x="44" y="112"/>
                </a:lnTo>
                <a:lnTo>
                  <a:pt x="53" y="105"/>
                </a:lnTo>
                <a:lnTo>
                  <a:pt x="60" y="99"/>
                </a:lnTo>
                <a:lnTo>
                  <a:pt x="54" y="92"/>
                </a:lnTo>
                <a:lnTo>
                  <a:pt x="46" y="82"/>
                </a:lnTo>
                <a:lnTo>
                  <a:pt x="36" y="68"/>
                </a:lnTo>
                <a:lnTo>
                  <a:pt x="26" y="50"/>
                </a:lnTo>
                <a:lnTo>
                  <a:pt x="60" y="38"/>
                </a:lnTo>
                <a:lnTo>
                  <a:pt x="113" y="26"/>
                </a:lnTo>
                <a:lnTo>
                  <a:pt x="173" y="26"/>
                </a:lnTo>
                <a:lnTo>
                  <a:pt x="239" y="44"/>
                </a:lnTo>
                <a:lnTo>
                  <a:pt x="285" y="38"/>
                </a:lnTo>
                <a:lnTo>
                  <a:pt x="339" y="50"/>
                </a:lnTo>
                <a:lnTo>
                  <a:pt x="385" y="63"/>
                </a:lnTo>
                <a:lnTo>
                  <a:pt x="385" y="38"/>
                </a:lnTo>
                <a:lnTo>
                  <a:pt x="392" y="13"/>
                </a:lnTo>
                <a:lnTo>
                  <a:pt x="433" y="13"/>
                </a:lnTo>
                <a:lnTo>
                  <a:pt x="465" y="13"/>
                </a:lnTo>
                <a:lnTo>
                  <a:pt x="485" y="0"/>
                </a:lnTo>
                <a:lnTo>
                  <a:pt x="531" y="0"/>
                </a:lnTo>
                <a:lnTo>
                  <a:pt x="551" y="13"/>
                </a:lnTo>
                <a:lnTo>
                  <a:pt x="579" y="38"/>
                </a:lnTo>
                <a:lnTo>
                  <a:pt x="565" y="63"/>
                </a:lnTo>
                <a:lnTo>
                  <a:pt x="618" y="63"/>
                </a:lnTo>
                <a:lnTo>
                  <a:pt x="638" y="111"/>
                </a:lnTo>
                <a:lnTo>
                  <a:pt x="664" y="105"/>
                </a:lnTo>
                <a:lnTo>
                  <a:pt x="692" y="124"/>
                </a:lnTo>
                <a:lnTo>
                  <a:pt x="725" y="111"/>
                </a:lnTo>
                <a:lnTo>
                  <a:pt x="758" y="136"/>
                </a:lnTo>
                <a:lnTo>
                  <a:pt x="797" y="136"/>
                </a:lnTo>
                <a:lnTo>
                  <a:pt x="838" y="155"/>
                </a:lnTo>
                <a:lnTo>
                  <a:pt x="877" y="167"/>
                </a:lnTo>
                <a:lnTo>
                  <a:pt x="871" y="198"/>
                </a:lnTo>
                <a:lnTo>
                  <a:pt x="864" y="235"/>
                </a:lnTo>
                <a:lnTo>
                  <a:pt x="877" y="259"/>
                </a:lnTo>
                <a:lnTo>
                  <a:pt x="844" y="259"/>
                </a:lnTo>
                <a:lnTo>
                  <a:pt x="804" y="272"/>
                </a:lnTo>
                <a:lnTo>
                  <a:pt x="797" y="303"/>
                </a:lnTo>
                <a:lnTo>
                  <a:pt x="777" y="309"/>
                </a:lnTo>
                <a:lnTo>
                  <a:pt x="754" y="313"/>
                </a:lnTo>
                <a:lnTo>
                  <a:pt x="731" y="318"/>
                </a:lnTo>
                <a:lnTo>
                  <a:pt x="709" y="324"/>
                </a:lnTo>
                <a:lnTo>
                  <a:pt x="688" y="330"/>
                </a:lnTo>
                <a:lnTo>
                  <a:pt x="680" y="334"/>
                </a:lnTo>
                <a:lnTo>
                  <a:pt x="671" y="337"/>
                </a:lnTo>
                <a:lnTo>
                  <a:pt x="663" y="343"/>
                </a:lnTo>
                <a:lnTo>
                  <a:pt x="656" y="347"/>
                </a:lnTo>
                <a:lnTo>
                  <a:pt x="652" y="352"/>
                </a:lnTo>
                <a:lnTo>
                  <a:pt x="648" y="358"/>
                </a:lnTo>
                <a:lnTo>
                  <a:pt x="646" y="364"/>
                </a:lnTo>
                <a:lnTo>
                  <a:pt x="644" y="370"/>
                </a:lnTo>
                <a:lnTo>
                  <a:pt x="646" y="375"/>
                </a:lnTo>
                <a:lnTo>
                  <a:pt x="647" y="380"/>
                </a:lnTo>
                <a:lnTo>
                  <a:pt x="650" y="385"/>
                </a:lnTo>
                <a:lnTo>
                  <a:pt x="653" y="390"/>
                </a:lnTo>
                <a:lnTo>
                  <a:pt x="656" y="395"/>
                </a:lnTo>
                <a:lnTo>
                  <a:pt x="661" y="399"/>
                </a:lnTo>
                <a:lnTo>
                  <a:pt x="666" y="401"/>
                </a:lnTo>
                <a:lnTo>
                  <a:pt x="671" y="402"/>
                </a:lnTo>
                <a:lnTo>
                  <a:pt x="692" y="400"/>
                </a:lnTo>
                <a:lnTo>
                  <a:pt x="711" y="396"/>
                </a:lnTo>
                <a:lnTo>
                  <a:pt x="721" y="395"/>
                </a:lnTo>
                <a:lnTo>
                  <a:pt x="731" y="394"/>
                </a:lnTo>
                <a:lnTo>
                  <a:pt x="741" y="394"/>
                </a:lnTo>
                <a:lnTo>
                  <a:pt x="751" y="396"/>
                </a:lnTo>
                <a:lnTo>
                  <a:pt x="742" y="399"/>
                </a:lnTo>
                <a:lnTo>
                  <a:pt x="734" y="403"/>
                </a:lnTo>
                <a:lnTo>
                  <a:pt x="728" y="408"/>
                </a:lnTo>
                <a:lnTo>
                  <a:pt x="721" y="414"/>
                </a:lnTo>
                <a:lnTo>
                  <a:pt x="716" y="421"/>
                </a:lnTo>
                <a:lnTo>
                  <a:pt x="710" y="427"/>
                </a:lnTo>
                <a:lnTo>
                  <a:pt x="705" y="433"/>
                </a:lnTo>
                <a:lnTo>
                  <a:pt x="698" y="438"/>
                </a:lnTo>
                <a:lnTo>
                  <a:pt x="695" y="430"/>
                </a:lnTo>
                <a:lnTo>
                  <a:pt x="693" y="424"/>
                </a:lnTo>
                <a:lnTo>
                  <a:pt x="689" y="419"/>
                </a:lnTo>
                <a:lnTo>
                  <a:pt x="687" y="416"/>
                </a:lnTo>
                <a:lnTo>
                  <a:pt x="680" y="412"/>
                </a:lnTo>
                <a:lnTo>
                  <a:pt x="671" y="408"/>
                </a:lnTo>
                <a:lnTo>
                  <a:pt x="671" y="413"/>
                </a:lnTo>
                <a:lnTo>
                  <a:pt x="669" y="418"/>
                </a:lnTo>
                <a:lnTo>
                  <a:pt x="666" y="423"/>
                </a:lnTo>
                <a:lnTo>
                  <a:pt x="663" y="427"/>
                </a:lnTo>
                <a:lnTo>
                  <a:pt x="654" y="435"/>
                </a:lnTo>
                <a:lnTo>
                  <a:pt x="643" y="442"/>
                </a:lnTo>
                <a:lnTo>
                  <a:pt x="633" y="450"/>
                </a:lnTo>
                <a:lnTo>
                  <a:pt x="624" y="456"/>
                </a:lnTo>
                <a:lnTo>
                  <a:pt x="619" y="460"/>
                </a:lnTo>
                <a:lnTo>
                  <a:pt x="616" y="463"/>
                </a:lnTo>
                <a:lnTo>
                  <a:pt x="613" y="466"/>
                </a:lnTo>
                <a:lnTo>
                  <a:pt x="611" y="469"/>
                </a:lnTo>
                <a:lnTo>
                  <a:pt x="605" y="468"/>
                </a:lnTo>
                <a:lnTo>
                  <a:pt x="600" y="466"/>
                </a:lnTo>
                <a:lnTo>
                  <a:pt x="595" y="464"/>
                </a:lnTo>
                <a:lnTo>
                  <a:pt x="591" y="461"/>
                </a:lnTo>
                <a:lnTo>
                  <a:pt x="587" y="459"/>
                </a:lnTo>
                <a:lnTo>
                  <a:pt x="584" y="455"/>
                </a:lnTo>
                <a:lnTo>
                  <a:pt x="582" y="452"/>
                </a:lnTo>
                <a:lnTo>
                  <a:pt x="579" y="447"/>
                </a:lnTo>
                <a:lnTo>
                  <a:pt x="575" y="439"/>
                </a:lnTo>
                <a:lnTo>
                  <a:pt x="573" y="429"/>
                </a:lnTo>
                <a:lnTo>
                  <a:pt x="572" y="419"/>
                </a:lnTo>
                <a:lnTo>
                  <a:pt x="572" y="408"/>
                </a:lnTo>
                <a:lnTo>
                  <a:pt x="563" y="407"/>
                </a:lnTo>
                <a:lnTo>
                  <a:pt x="555" y="406"/>
                </a:lnTo>
                <a:lnTo>
                  <a:pt x="548" y="404"/>
                </a:lnTo>
                <a:lnTo>
                  <a:pt x="540" y="401"/>
                </a:lnTo>
                <a:lnTo>
                  <a:pt x="527" y="395"/>
                </a:lnTo>
                <a:lnTo>
                  <a:pt x="518" y="389"/>
                </a:lnTo>
                <a:lnTo>
                  <a:pt x="532" y="385"/>
                </a:lnTo>
                <a:lnTo>
                  <a:pt x="547" y="381"/>
                </a:lnTo>
                <a:lnTo>
                  <a:pt x="559" y="379"/>
                </a:lnTo>
                <a:lnTo>
                  <a:pt x="572" y="377"/>
                </a:lnTo>
                <a:lnTo>
                  <a:pt x="597" y="374"/>
                </a:lnTo>
                <a:lnTo>
                  <a:pt x="625" y="370"/>
                </a:lnTo>
                <a:lnTo>
                  <a:pt x="512" y="370"/>
                </a:lnTo>
                <a:lnTo>
                  <a:pt x="503" y="362"/>
                </a:lnTo>
                <a:lnTo>
                  <a:pt x="493" y="354"/>
                </a:lnTo>
                <a:lnTo>
                  <a:pt x="481" y="348"/>
                </a:lnTo>
                <a:lnTo>
                  <a:pt x="469" y="342"/>
                </a:lnTo>
                <a:lnTo>
                  <a:pt x="445" y="333"/>
                </a:lnTo>
                <a:lnTo>
                  <a:pt x="425" y="327"/>
                </a:lnTo>
                <a:lnTo>
                  <a:pt x="412" y="350"/>
                </a:lnTo>
                <a:lnTo>
                  <a:pt x="398" y="369"/>
                </a:lnTo>
                <a:lnTo>
                  <a:pt x="393" y="378"/>
                </a:lnTo>
                <a:lnTo>
                  <a:pt x="386" y="386"/>
                </a:lnTo>
                <a:lnTo>
                  <a:pt x="380" y="395"/>
                </a:lnTo>
                <a:lnTo>
                  <a:pt x="372" y="402"/>
                </a:lnTo>
                <a:lnTo>
                  <a:pt x="362" y="401"/>
                </a:lnTo>
                <a:lnTo>
                  <a:pt x="353" y="400"/>
                </a:lnTo>
                <a:lnTo>
                  <a:pt x="345" y="399"/>
                </a:lnTo>
                <a:lnTo>
                  <a:pt x="337" y="396"/>
                </a:lnTo>
                <a:lnTo>
                  <a:pt x="328" y="392"/>
                </a:lnTo>
                <a:lnTo>
                  <a:pt x="321" y="388"/>
                </a:lnTo>
                <a:lnTo>
                  <a:pt x="313" y="383"/>
                </a:lnTo>
                <a:lnTo>
                  <a:pt x="306" y="376"/>
                </a:lnTo>
                <a:lnTo>
                  <a:pt x="326" y="3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1" name="Freeform 349"/>
          <p:cNvSpPr>
            <a:spLocks/>
          </p:cNvSpPr>
          <p:nvPr>
            <p:custDataLst>
              <p:tags r:id="rId252"/>
            </p:custDataLst>
          </p:nvPr>
        </p:nvSpPr>
        <p:spPr bwMode="auto">
          <a:xfrm>
            <a:off x="5018088" y="2673152"/>
            <a:ext cx="47625" cy="63500"/>
          </a:xfrm>
          <a:custGeom>
            <a:avLst/>
            <a:gdLst>
              <a:gd name="T0" fmla="*/ 9508977 w 107"/>
              <a:gd name="T1" fmla="*/ 0 h 123"/>
              <a:gd name="T2" fmla="*/ 16046954 w 107"/>
              <a:gd name="T3" fmla="*/ 8262228 h 123"/>
              <a:gd name="T4" fmla="*/ 18622265 w 107"/>
              <a:gd name="T5" fmla="*/ 17856923 h 123"/>
              <a:gd name="T6" fmla="*/ 21197576 w 107"/>
              <a:gd name="T7" fmla="*/ 22920919 h 123"/>
              <a:gd name="T8" fmla="*/ 21197576 w 107"/>
              <a:gd name="T9" fmla="*/ 31183146 h 123"/>
              <a:gd name="T10" fmla="*/ 21197576 w 107"/>
              <a:gd name="T11" fmla="*/ 32782520 h 123"/>
              <a:gd name="T12" fmla="*/ 17433421 w 107"/>
              <a:gd name="T13" fmla="*/ 30383976 h 123"/>
              <a:gd name="T14" fmla="*/ 14461977 w 107"/>
              <a:gd name="T15" fmla="*/ 27984915 h 123"/>
              <a:gd name="T16" fmla="*/ 12084732 w 107"/>
              <a:gd name="T17" fmla="*/ 26119150 h 123"/>
              <a:gd name="T18" fmla="*/ 10697821 w 107"/>
              <a:gd name="T19" fmla="*/ 24520293 h 123"/>
              <a:gd name="T20" fmla="*/ 10103621 w 107"/>
              <a:gd name="T21" fmla="*/ 22121748 h 123"/>
              <a:gd name="T22" fmla="*/ 9508977 w 107"/>
              <a:gd name="T23" fmla="*/ 19456297 h 123"/>
              <a:gd name="T24" fmla="*/ 7726377 w 107"/>
              <a:gd name="T25" fmla="*/ 19722687 h 123"/>
              <a:gd name="T26" fmla="*/ 6339466 w 107"/>
              <a:gd name="T27" fmla="*/ 19456297 h 123"/>
              <a:gd name="T28" fmla="*/ 5150621 w 107"/>
              <a:gd name="T29" fmla="*/ 19189907 h 123"/>
              <a:gd name="T30" fmla="*/ 4160289 w 107"/>
              <a:gd name="T31" fmla="*/ 18656610 h 123"/>
              <a:gd name="T32" fmla="*/ 3368022 w 107"/>
              <a:gd name="T33" fmla="*/ 17856923 h 123"/>
              <a:gd name="T34" fmla="*/ 2773377 w 107"/>
              <a:gd name="T35" fmla="*/ 16790846 h 123"/>
              <a:gd name="T36" fmla="*/ 2179178 w 107"/>
              <a:gd name="T37" fmla="*/ 15724768 h 123"/>
              <a:gd name="T38" fmla="*/ 1783044 w 107"/>
              <a:gd name="T39" fmla="*/ 14392301 h 123"/>
              <a:gd name="T40" fmla="*/ 792266 w 107"/>
              <a:gd name="T41" fmla="*/ 8262228 h 123"/>
              <a:gd name="T42" fmla="*/ 0 w 107"/>
              <a:gd name="T43" fmla="*/ 1599374 h 123"/>
              <a:gd name="T44" fmla="*/ 6735599 w 107"/>
              <a:gd name="T45" fmla="*/ 0 h 123"/>
              <a:gd name="T46" fmla="*/ 9508977 w 107"/>
              <a:gd name="T47" fmla="*/ 0 h 12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107" h="123">
                <a:moveTo>
                  <a:pt x="48" y="0"/>
                </a:moveTo>
                <a:lnTo>
                  <a:pt x="81" y="31"/>
                </a:lnTo>
                <a:lnTo>
                  <a:pt x="94" y="67"/>
                </a:lnTo>
                <a:lnTo>
                  <a:pt x="107" y="86"/>
                </a:lnTo>
                <a:lnTo>
                  <a:pt x="107" y="117"/>
                </a:lnTo>
                <a:lnTo>
                  <a:pt x="107" y="123"/>
                </a:lnTo>
                <a:lnTo>
                  <a:pt x="88" y="114"/>
                </a:lnTo>
                <a:lnTo>
                  <a:pt x="73" y="105"/>
                </a:lnTo>
                <a:lnTo>
                  <a:pt x="61" y="98"/>
                </a:lnTo>
                <a:lnTo>
                  <a:pt x="54" y="92"/>
                </a:lnTo>
                <a:lnTo>
                  <a:pt x="51" y="83"/>
                </a:lnTo>
                <a:lnTo>
                  <a:pt x="48" y="73"/>
                </a:lnTo>
                <a:lnTo>
                  <a:pt x="39" y="74"/>
                </a:lnTo>
                <a:lnTo>
                  <a:pt x="32" y="73"/>
                </a:lnTo>
                <a:lnTo>
                  <a:pt x="26" y="72"/>
                </a:lnTo>
                <a:lnTo>
                  <a:pt x="21" y="70"/>
                </a:lnTo>
                <a:lnTo>
                  <a:pt x="17" y="67"/>
                </a:lnTo>
                <a:lnTo>
                  <a:pt x="14" y="63"/>
                </a:lnTo>
                <a:lnTo>
                  <a:pt x="11" y="59"/>
                </a:lnTo>
                <a:lnTo>
                  <a:pt x="9" y="54"/>
                </a:lnTo>
                <a:lnTo>
                  <a:pt x="4" y="31"/>
                </a:lnTo>
                <a:lnTo>
                  <a:pt x="0" y="6"/>
                </a:lnTo>
                <a:lnTo>
                  <a:pt x="34" y="0"/>
                </a:lnTo>
                <a:lnTo>
                  <a:pt x="48" y="0"/>
                </a:lnTo>
              </a:path>
            </a:pathLst>
          </a:custGeom>
          <a:solidFill>
            <a:schemeClr val="accent5">
              <a:lumMod val="90000"/>
            </a:schemeClr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2" name="Freeform 350"/>
          <p:cNvSpPr>
            <a:spLocks/>
          </p:cNvSpPr>
          <p:nvPr>
            <p:custDataLst>
              <p:tags r:id="rId253"/>
            </p:custDataLst>
          </p:nvPr>
        </p:nvSpPr>
        <p:spPr bwMode="auto">
          <a:xfrm>
            <a:off x="5561013" y="2687439"/>
            <a:ext cx="207962" cy="122238"/>
          </a:xfrm>
          <a:custGeom>
            <a:avLst/>
            <a:gdLst>
              <a:gd name="T0" fmla="*/ 2147483647 w 471"/>
              <a:gd name="T1" fmla="*/ 2147483647 h 234"/>
              <a:gd name="T2" fmla="*/ 2147483647 w 471"/>
              <a:gd name="T3" fmla="*/ 2147483647 h 234"/>
              <a:gd name="T4" fmla="*/ 2147483647 w 471"/>
              <a:gd name="T5" fmla="*/ 2147483647 h 234"/>
              <a:gd name="T6" fmla="*/ 2147483647 w 471"/>
              <a:gd name="T7" fmla="*/ 2147483647 h 234"/>
              <a:gd name="T8" fmla="*/ 2147483647 w 471"/>
              <a:gd name="T9" fmla="*/ 2147483647 h 234"/>
              <a:gd name="T10" fmla="*/ 2147483647 w 471"/>
              <a:gd name="T11" fmla="*/ 2147483647 h 234"/>
              <a:gd name="T12" fmla="*/ 2147483647 w 471"/>
              <a:gd name="T13" fmla="*/ 2147483647 h 234"/>
              <a:gd name="T14" fmla="*/ 2147483647 w 471"/>
              <a:gd name="T15" fmla="*/ 2147483647 h 234"/>
              <a:gd name="T16" fmla="*/ 2147483647 w 471"/>
              <a:gd name="T17" fmla="*/ 2147483647 h 234"/>
              <a:gd name="T18" fmla="*/ 2147483647 w 471"/>
              <a:gd name="T19" fmla="*/ 2147483647 h 234"/>
              <a:gd name="T20" fmla="*/ 2147483647 w 471"/>
              <a:gd name="T21" fmla="*/ 2147483647 h 234"/>
              <a:gd name="T22" fmla="*/ 2147483647 w 471"/>
              <a:gd name="T23" fmla="*/ 2147483647 h 234"/>
              <a:gd name="T24" fmla="*/ 2147483647 w 471"/>
              <a:gd name="T25" fmla="*/ 2147483647 h 234"/>
              <a:gd name="T26" fmla="*/ 2147483647 w 471"/>
              <a:gd name="T27" fmla="*/ 2147483647 h 234"/>
              <a:gd name="T28" fmla="*/ 2147483647 w 471"/>
              <a:gd name="T29" fmla="*/ 2147483647 h 234"/>
              <a:gd name="T30" fmla="*/ 2147483647 w 471"/>
              <a:gd name="T31" fmla="*/ 2147483647 h 234"/>
              <a:gd name="T32" fmla="*/ 2147483647 w 471"/>
              <a:gd name="T33" fmla="*/ 2147483647 h 234"/>
              <a:gd name="T34" fmla="*/ 2147483647 w 471"/>
              <a:gd name="T35" fmla="*/ 2147483647 h 234"/>
              <a:gd name="T36" fmla="*/ 2147483647 w 471"/>
              <a:gd name="T37" fmla="*/ 2147483647 h 234"/>
              <a:gd name="T38" fmla="*/ 2147483647 w 471"/>
              <a:gd name="T39" fmla="*/ 2147483647 h 234"/>
              <a:gd name="T40" fmla="*/ 2147483647 w 471"/>
              <a:gd name="T41" fmla="*/ 2147483647 h 234"/>
              <a:gd name="T42" fmla="*/ 2147483647 w 471"/>
              <a:gd name="T43" fmla="*/ 2147483647 h 234"/>
              <a:gd name="T44" fmla="*/ 2147483647 w 471"/>
              <a:gd name="T45" fmla="*/ 2147483647 h 234"/>
              <a:gd name="T46" fmla="*/ 2147483647 w 471"/>
              <a:gd name="T47" fmla="*/ 2147483647 h 234"/>
              <a:gd name="T48" fmla="*/ 2147483647 w 471"/>
              <a:gd name="T49" fmla="*/ 2147483647 h 234"/>
              <a:gd name="T50" fmla="*/ 2147483647 w 471"/>
              <a:gd name="T51" fmla="*/ 2147483647 h 234"/>
              <a:gd name="T52" fmla="*/ 2147483647 w 471"/>
              <a:gd name="T53" fmla="*/ 2147483647 h 234"/>
              <a:gd name="T54" fmla="*/ 2147483647 w 471"/>
              <a:gd name="T55" fmla="*/ 2147483647 h 234"/>
              <a:gd name="T56" fmla="*/ 2147483647 w 471"/>
              <a:gd name="T57" fmla="*/ 2147483647 h 234"/>
              <a:gd name="T58" fmla="*/ 2147483647 w 471"/>
              <a:gd name="T59" fmla="*/ 2147483647 h 234"/>
              <a:gd name="T60" fmla="*/ 2147483647 w 471"/>
              <a:gd name="T61" fmla="*/ 2147483647 h 234"/>
              <a:gd name="T62" fmla="*/ 2147483647 w 471"/>
              <a:gd name="T63" fmla="*/ 2147483647 h 234"/>
              <a:gd name="T64" fmla="*/ 2147483647 w 471"/>
              <a:gd name="T65" fmla="*/ 2147483647 h 234"/>
              <a:gd name="T66" fmla="*/ 2147483647 w 471"/>
              <a:gd name="T67" fmla="*/ 2147483647 h 234"/>
              <a:gd name="T68" fmla="*/ 2147483647 w 471"/>
              <a:gd name="T69" fmla="*/ 2147483647 h 234"/>
              <a:gd name="T70" fmla="*/ 2147483647 w 471"/>
              <a:gd name="T71" fmla="*/ 2147483647 h 234"/>
              <a:gd name="T72" fmla="*/ 2147483647 w 471"/>
              <a:gd name="T73" fmla="*/ 2147483647 h 234"/>
              <a:gd name="T74" fmla="*/ 2147483647 w 471"/>
              <a:gd name="T75" fmla="*/ 2147483647 h 234"/>
              <a:gd name="T76" fmla="*/ 2147483647 w 471"/>
              <a:gd name="T77" fmla="*/ 2147483647 h 234"/>
              <a:gd name="T78" fmla="*/ 0 w 471"/>
              <a:gd name="T79" fmla="*/ 2147483647 h 234"/>
              <a:gd name="T80" fmla="*/ 2147483647 w 471"/>
              <a:gd name="T81" fmla="*/ 2147483647 h 234"/>
              <a:gd name="T82" fmla="*/ 2147483647 w 471"/>
              <a:gd name="T83" fmla="*/ 2147483647 h 234"/>
              <a:gd name="T84" fmla="*/ 2147483647 w 471"/>
              <a:gd name="T85" fmla="*/ 0 h 234"/>
              <a:gd name="T86" fmla="*/ 2147483647 w 471"/>
              <a:gd name="T87" fmla="*/ 2147483647 h 23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71" h="234">
                <a:moveTo>
                  <a:pt x="159" y="30"/>
                </a:moveTo>
                <a:lnTo>
                  <a:pt x="106" y="67"/>
                </a:lnTo>
                <a:lnTo>
                  <a:pt x="126" y="86"/>
                </a:lnTo>
                <a:lnTo>
                  <a:pt x="166" y="86"/>
                </a:lnTo>
                <a:lnTo>
                  <a:pt x="218" y="98"/>
                </a:lnTo>
                <a:lnTo>
                  <a:pt x="272" y="105"/>
                </a:lnTo>
                <a:lnTo>
                  <a:pt x="325" y="92"/>
                </a:lnTo>
                <a:lnTo>
                  <a:pt x="372" y="86"/>
                </a:lnTo>
                <a:lnTo>
                  <a:pt x="379" y="86"/>
                </a:lnTo>
                <a:lnTo>
                  <a:pt x="383" y="95"/>
                </a:lnTo>
                <a:lnTo>
                  <a:pt x="388" y="105"/>
                </a:lnTo>
                <a:lnTo>
                  <a:pt x="391" y="114"/>
                </a:lnTo>
                <a:lnTo>
                  <a:pt x="392" y="123"/>
                </a:lnTo>
                <a:lnTo>
                  <a:pt x="406" y="124"/>
                </a:lnTo>
                <a:lnTo>
                  <a:pt x="418" y="126"/>
                </a:lnTo>
                <a:lnTo>
                  <a:pt x="424" y="129"/>
                </a:lnTo>
                <a:lnTo>
                  <a:pt x="428" y="131"/>
                </a:lnTo>
                <a:lnTo>
                  <a:pt x="433" y="134"/>
                </a:lnTo>
                <a:lnTo>
                  <a:pt x="437" y="137"/>
                </a:lnTo>
                <a:lnTo>
                  <a:pt x="441" y="141"/>
                </a:lnTo>
                <a:lnTo>
                  <a:pt x="445" y="146"/>
                </a:lnTo>
                <a:lnTo>
                  <a:pt x="448" y="151"/>
                </a:lnTo>
                <a:lnTo>
                  <a:pt x="450" y="156"/>
                </a:lnTo>
                <a:lnTo>
                  <a:pt x="455" y="170"/>
                </a:lnTo>
                <a:lnTo>
                  <a:pt x="458" y="184"/>
                </a:lnTo>
                <a:lnTo>
                  <a:pt x="471" y="190"/>
                </a:lnTo>
                <a:lnTo>
                  <a:pt x="359" y="190"/>
                </a:lnTo>
                <a:lnTo>
                  <a:pt x="350" y="202"/>
                </a:lnTo>
                <a:lnTo>
                  <a:pt x="338" y="217"/>
                </a:lnTo>
                <a:lnTo>
                  <a:pt x="330" y="224"/>
                </a:lnTo>
                <a:lnTo>
                  <a:pt x="324" y="229"/>
                </a:lnTo>
                <a:lnTo>
                  <a:pt x="317" y="233"/>
                </a:lnTo>
                <a:lnTo>
                  <a:pt x="312" y="234"/>
                </a:lnTo>
                <a:lnTo>
                  <a:pt x="306" y="233"/>
                </a:lnTo>
                <a:lnTo>
                  <a:pt x="302" y="232"/>
                </a:lnTo>
                <a:lnTo>
                  <a:pt x="298" y="230"/>
                </a:lnTo>
                <a:lnTo>
                  <a:pt x="294" y="228"/>
                </a:lnTo>
                <a:lnTo>
                  <a:pt x="292" y="224"/>
                </a:lnTo>
                <a:lnTo>
                  <a:pt x="290" y="220"/>
                </a:lnTo>
                <a:lnTo>
                  <a:pt x="289" y="216"/>
                </a:lnTo>
                <a:lnTo>
                  <a:pt x="287" y="210"/>
                </a:lnTo>
                <a:lnTo>
                  <a:pt x="284" y="199"/>
                </a:lnTo>
                <a:lnTo>
                  <a:pt x="282" y="187"/>
                </a:lnTo>
                <a:lnTo>
                  <a:pt x="278" y="174"/>
                </a:lnTo>
                <a:lnTo>
                  <a:pt x="272" y="160"/>
                </a:lnTo>
                <a:lnTo>
                  <a:pt x="269" y="155"/>
                </a:lnTo>
                <a:lnTo>
                  <a:pt x="265" y="151"/>
                </a:lnTo>
                <a:lnTo>
                  <a:pt x="258" y="148"/>
                </a:lnTo>
                <a:lnTo>
                  <a:pt x="253" y="144"/>
                </a:lnTo>
                <a:lnTo>
                  <a:pt x="246" y="141"/>
                </a:lnTo>
                <a:lnTo>
                  <a:pt x="240" y="137"/>
                </a:lnTo>
                <a:lnTo>
                  <a:pt x="236" y="133"/>
                </a:lnTo>
                <a:lnTo>
                  <a:pt x="233" y="129"/>
                </a:lnTo>
                <a:lnTo>
                  <a:pt x="224" y="140"/>
                </a:lnTo>
                <a:lnTo>
                  <a:pt x="213" y="154"/>
                </a:lnTo>
                <a:lnTo>
                  <a:pt x="207" y="162"/>
                </a:lnTo>
                <a:lnTo>
                  <a:pt x="203" y="170"/>
                </a:lnTo>
                <a:lnTo>
                  <a:pt x="200" y="177"/>
                </a:lnTo>
                <a:lnTo>
                  <a:pt x="199" y="184"/>
                </a:lnTo>
                <a:lnTo>
                  <a:pt x="188" y="190"/>
                </a:lnTo>
                <a:lnTo>
                  <a:pt x="177" y="195"/>
                </a:lnTo>
                <a:lnTo>
                  <a:pt x="167" y="201"/>
                </a:lnTo>
                <a:lnTo>
                  <a:pt x="157" y="207"/>
                </a:lnTo>
                <a:lnTo>
                  <a:pt x="147" y="213"/>
                </a:lnTo>
                <a:lnTo>
                  <a:pt x="135" y="218"/>
                </a:lnTo>
                <a:lnTo>
                  <a:pt x="130" y="219"/>
                </a:lnTo>
                <a:lnTo>
                  <a:pt x="122" y="221"/>
                </a:lnTo>
                <a:lnTo>
                  <a:pt x="114" y="222"/>
                </a:lnTo>
                <a:lnTo>
                  <a:pt x="106" y="222"/>
                </a:lnTo>
                <a:lnTo>
                  <a:pt x="97" y="221"/>
                </a:lnTo>
                <a:lnTo>
                  <a:pt x="89" y="220"/>
                </a:lnTo>
                <a:lnTo>
                  <a:pt x="82" y="217"/>
                </a:lnTo>
                <a:lnTo>
                  <a:pt x="76" y="213"/>
                </a:lnTo>
                <a:lnTo>
                  <a:pt x="63" y="205"/>
                </a:lnTo>
                <a:lnTo>
                  <a:pt x="46" y="197"/>
                </a:lnTo>
                <a:lnTo>
                  <a:pt x="59" y="197"/>
                </a:lnTo>
                <a:lnTo>
                  <a:pt x="72" y="166"/>
                </a:lnTo>
                <a:lnTo>
                  <a:pt x="59" y="135"/>
                </a:lnTo>
                <a:lnTo>
                  <a:pt x="39" y="117"/>
                </a:lnTo>
                <a:lnTo>
                  <a:pt x="0" y="98"/>
                </a:lnTo>
                <a:lnTo>
                  <a:pt x="13" y="86"/>
                </a:lnTo>
                <a:lnTo>
                  <a:pt x="53" y="80"/>
                </a:lnTo>
                <a:lnTo>
                  <a:pt x="66" y="49"/>
                </a:lnTo>
                <a:lnTo>
                  <a:pt x="86" y="30"/>
                </a:lnTo>
                <a:lnTo>
                  <a:pt x="93" y="6"/>
                </a:lnTo>
                <a:lnTo>
                  <a:pt x="133" y="0"/>
                </a:lnTo>
                <a:lnTo>
                  <a:pt x="153" y="12"/>
                </a:lnTo>
                <a:lnTo>
                  <a:pt x="166" y="42"/>
                </a:lnTo>
                <a:lnTo>
                  <a:pt x="159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3" name="Freeform 351"/>
          <p:cNvSpPr>
            <a:spLocks/>
          </p:cNvSpPr>
          <p:nvPr>
            <p:custDataLst>
              <p:tags r:id="rId254"/>
            </p:custDataLst>
          </p:nvPr>
        </p:nvSpPr>
        <p:spPr bwMode="auto">
          <a:xfrm>
            <a:off x="5610225" y="2616002"/>
            <a:ext cx="225425" cy="125412"/>
          </a:xfrm>
          <a:custGeom>
            <a:avLst/>
            <a:gdLst>
              <a:gd name="T0" fmla="*/ 2147483647 w 525"/>
              <a:gd name="T1" fmla="*/ 2147483647 h 241"/>
              <a:gd name="T2" fmla="*/ 2147483647 w 525"/>
              <a:gd name="T3" fmla="*/ 2147483647 h 241"/>
              <a:gd name="T4" fmla="*/ 2147483647 w 525"/>
              <a:gd name="T5" fmla="*/ 2147483647 h 241"/>
              <a:gd name="T6" fmla="*/ 2147483647 w 525"/>
              <a:gd name="T7" fmla="*/ 2147483647 h 241"/>
              <a:gd name="T8" fmla="*/ 2147483647 w 525"/>
              <a:gd name="T9" fmla="*/ 2147483647 h 241"/>
              <a:gd name="T10" fmla="*/ 2147483647 w 525"/>
              <a:gd name="T11" fmla="*/ 2147483647 h 241"/>
              <a:gd name="T12" fmla="*/ 2147483647 w 525"/>
              <a:gd name="T13" fmla="*/ 2147483647 h 241"/>
              <a:gd name="T14" fmla="*/ 2147483647 w 525"/>
              <a:gd name="T15" fmla="*/ 0 h 241"/>
              <a:gd name="T16" fmla="*/ 2147483647 w 525"/>
              <a:gd name="T17" fmla="*/ 2147483647 h 241"/>
              <a:gd name="T18" fmla="*/ 2147483647 w 525"/>
              <a:gd name="T19" fmla="*/ 2147483647 h 241"/>
              <a:gd name="T20" fmla="*/ 2147483647 w 525"/>
              <a:gd name="T21" fmla="*/ 2147483647 h 241"/>
              <a:gd name="T22" fmla="*/ 2147483647 w 525"/>
              <a:gd name="T23" fmla="*/ 2147483647 h 241"/>
              <a:gd name="T24" fmla="*/ 2147483647 w 525"/>
              <a:gd name="T25" fmla="*/ 2147483647 h 241"/>
              <a:gd name="T26" fmla="*/ 2147483647 w 525"/>
              <a:gd name="T27" fmla="*/ 2147483647 h 241"/>
              <a:gd name="T28" fmla="*/ 2147483647 w 525"/>
              <a:gd name="T29" fmla="*/ 2147483647 h 241"/>
              <a:gd name="T30" fmla="*/ 2147483647 w 525"/>
              <a:gd name="T31" fmla="*/ 2147483647 h 241"/>
              <a:gd name="T32" fmla="*/ 2147483647 w 525"/>
              <a:gd name="T33" fmla="*/ 2147483647 h 241"/>
              <a:gd name="T34" fmla="*/ 2147483647 w 525"/>
              <a:gd name="T35" fmla="*/ 2147483647 h 241"/>
              <a:gd name="T36" fmla="*/ 2147483647 w 525"/>
              <a:gd name="T37" fmla="*/ 2147483647 h 241"/>
              <a:gd name="T38" fmla="*/ 2147483647 w 525"/>
              <a:gd name="T39" fmla="*/ 2147483647 h 241"/>
              <a:gd name="T40" fmla="*/ 2147483647 w 525"/>
              <a:gd name="T41" fmla="*/ 2147483647 h 241"/>
              <a:gd name="T42" fmla="*/ 2147483647 w 525"/>
              <a:gd name="T43" fmla="*/ 2147483647 h 241"/>
              <a:gd name="T44" fmla="*/ 2147483647 w 525"/>
              <a:gd name="T45" fmla="*/ 2147483647 h 241"/>
              <a:gd name="T46" fmla="*/ 2147483647 w 525"/>
              <a:gd name="T47" fmla="*/ 2147483647 h 241"/>
              <a:gd name="T48" fmla="*/ 2147483647 w 525"/>
              <a:gd name="T49" fmla="*/ 2147483647 h 241"/>
              <a:gd name="T50" fmla="*/ 2147483647 w 525"/>
              <a:gd name="T51" fmla="*/ 2147483647 h 241"/>
              <a:gd name="T52" fmla="*/ 2147483647 w 525"/>
              <a:gd name="T53" fmla="*/ 2147483647 h 241"/>
              <a:gd name="T54" fmla="*/ 2147483647 w 525"/>
              <a:gd name="T55" fmla="*/ 2147483647 h 241"/>
              <a:gd name="T56" fmla="*/ 2147483647 w 525"/>
              <a:gd name="T57" fmla="*/ 2147483647 h 241"/>
              <a:gd name="T58" fmla="*/ 2147483647 w 525"/>
              <a:gd name="T59" fmla="*/ 2147483647 h 241"/>
              <a:gd name="T60" fmla="*/ 2147483647 w 525"/>
              <a:gd name="T61" fmla="*/ 2147483647 h 241"/>
              <a:gd name="T62" fmla="*/ 2147483647 w 525"/>
              <a:gd name="T63" fmla="*/ 2147483647 h 24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25" h="241">
                <a:moveTo>
                  <a:pt x="60" y="178"/>
                </a:moveTo>
                <a:lnTo>
                  <a:pt x="106" y="185"/>
                </a:lnTo>
                <a:lnTo>
                  <a:pt x="140" y="178"/>
                </a:lnTo>
                <a:lnTo>
                  <a:pt x="173" y="148"/>
                </a:lnTo>
                <a:lnTo>
                  <a:pt x="133" y="123"/>
                </a:lnTo>
                <a:lnTo>
                  <a:pt x="93" y="105"/>
                </a:lnTo>
                <a:lnTo>
                  <a:pt x="73" y="123"/>
                </a:lnTo>
                <a:lnTo>
                  <a:pt x="47" y="117"/>
                </a:lnTo>
                <a:lnTo>
                  <a:pt x="33" y="93"/>
                </a:lnTo>
                <a:lnTo>
                  <a:pt x="66" y="61"/>
                </a:lnTo>
                <a:lnTo>
                  <a:pt x="40" y="55"/>
                </a:lnTo>
                <a:lnTo>
                  <a:pt x="40" y="43"/>
                </a:lnTo>
                <a:lnTo>
                  <a:pt x="66" y="19"/>
                </a:lnTo>
                <a:lnTo>
                  <a:pt x="112" y="25"/>
                </a:lnTo>
                <a:lnTo>
                  <a:pt x="173" y="49"/>
                </a:lnTo>
                <a:lnTo>
                  <a:pt x="186" y="0"/>
                </a:lnTo>
                <a:lnTo>
                  <a:pt x="232" y="12"/>
                </a:lnTo>
                <a:lnTo>
                  <a:pt x="312" y="19"/>
                </a:lnTo>
                <a:lnTo>
                  <a:pt x="372" y="25"/>
                </a:lnTo>
                <a:lnTo>
                  <a:pt x="439" y="25"/>
                </a:lnTo>
                <a:lnTo>
                  <a:pt x="519" y="49"/>
                </a:lnTo>
                <a:lnTo>
                  <a:pt x="525" y="55"/>
                </a:lnTo>
                <a:lnTo>
                  <a:pt x="522" y="62"/>
                </a:lnTo>
                <a:lnTo>
                  <a:pt x="519" y="69"/>
                </a:lnTo>
                <a:lnTo>
                  <a:pt x="514" y="76"/>
                </a:lnTo>
                <a:lnTo>
                  <a:pt x="510" y="82"/>
                </a:lnTo>
                <a:lnTo>
                  <a:pt x="504" y="87"/>
                </a:lnTo>
                <a:lnTo>
                  <a:pt x="499" y="92"/>
                </a:lnTo>
                <a:lnTo>
                  <a:pt x="492" y="96"/>
                </a:lnTo>
                <a:lnTo>
                  <a:pt x="485" y="99"/>
                </a:lnTo>
                <a:lnTo>
                  <a:pt x="466" y="101"/>
                </a:lnTo>
                <a:lnTo>
                  <a:pt x="442" y="103"/>
                </a:lnTo>
                <a:lnTo>
                  <a:pt x="430" y="105"/>
                </a:lnTo>
                <a:lnTo>
                  <a:pt x="418" y="107"/>
                </a:lnTo>
                <a:lnTo>
                  <a:pt x="412" y="109"/>
                </a:lnTo>
                <a:lnTo>
                  <a:pt x="407" y="111"/>
                </a:lnTo>
                <a:lnTo>
                  <a:pt x="402" y="114"/>
                </a:lnTo>
                <a:lnTo>
                  <a:pt x="399" y="117"/>
                </a:lnTo>
                <a:lnTo>
                  <a:pt x="394" y="124"/>
                </a:lnTo>
                <a:lnTo>
                  <a:pt x="387" y="136"/>
                </a:lnTo>
                <a:lnTo>
                  <a:pt x="383" y="142"/>
                </a:lnTo>
                <a:lnTo>
                  <a:pt x="378" y="147"/>
                </a:lnTo>
                <a:lnTo>
                  <a:pt x="373" y="151"/>
                </a:lnTo>
                <a:lnTo>
                  <a:pt x="365" y="154"/>
                </a:lnTo>
                <a:lnTo>
                  <a:pt x="341" y="160"/>
                </a:lnTo>
                <a:lnTo>
                  <a:pt x="305" y="166"/>
                </a:lnTo>
                <a:lnTo>
                  <a:pt x="287" y="170"/>
                </a:lnTo>
                <a:lnTo>
                  <a:pt x="273" y="173"/>
                </a:lnTo>
                <a:lnTo>
                  <a:pt x="263" y="176"/>
                </a:lnTo>
                <a:lnTo>
                  <a:pt x="260" y="178"/>
                </a:lnTo>
                <a:lnTo>
                  <a:pt x="260" y="186"/>
                </a:lnTo>
                <a:lnTo>
                  <a:pt x="261" y="192"/>
                </a:lnTo>
                <a:lnTo>
                  <a:pt x="262" y="197"/>
                </a:lnTo>
                <a:lnTo>
                  <a:pt x="263" y="203"/>
                </a:lnTo>
                <a:lnTo>
                  <a:pt x="267" y="212"/>
                </a:lnTo>
                <a:lnTo>
                  <a:pt x="273" y="222"/>
                </a:lnTo>
                <a:lnTo>
                  <a:pt x="266" y="222"/>
                </a:lnTo>
                <a:lnTo>
                  <a:pt x="219" y="228"/>
                </a:lnTo>
                <a:lnTo>
                  <a:pt x="166" y="241"/>
                </a:lnTo>
                <a:lnTo>
                  <a:pt x="112" y="234"/>
                </a:lnTo>
                <a:lnTo>
                  <a:pt x="60" y="222"/>
                </a:lnTo>
                <a:lnTo>
                  <a:pt x="20" y="222"/>
                </a:lnTo>
                <a:lnTo>
                  <a:pt x="0" y="203"/>
                </a:lnTo>
                <a:lnTo>
                  <a:pt x="53" y="166"/>
                </a:lnTo>
                <a:lnTo>
                  <a:pt x="60" y="17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4" name="Freeform 352"/>
          <p:cNvSpPr>
            <a:spLocks/>
          </p:cNvSpPr>
          <p:nvPr>
            <p:custDataLst>
              <p:tags r:id="rId255"/>
            </p:custDataLst>
          </p:nvPr>
        </p:nvSpPr>
        <p:spPr bwMode="auto">
          <a:xfrm>
            <a:off x="5216525" y="2631877"/>
            <a:ext cx="342900" cy="227012"/>
          </a:xfrm>
          <a:custGeom>
            <a:avLst/>
            <a:gdLst>
              <a:gd name="T0" fmla="*/ 2147483647 w 784"/>
              <a:gd name="T1" fmla="*/ 2147483647 h 430"/>
              <a:gd name="T2" fmla="*/ 2147483647 w 784"/>
              <a:gd name="T3" fmla="*/ 2147483647 h 430"/>
              <a:gd name="T4" fmla="*/ 2147483647 w 784"/>
              <a:gd name="T5" fmla="*/ 2147483647 h 430"/>
              <a:gd name="T6" fmla="*/ 2147483647 w 784"/>
              <a:gd name="T7" fmla="*/ 2147483647 h 430"/>
              <a:gd name="T8" fmla="*/ 2147483647 w 784"/>
              <a:gd name="T9" fmla="*/ 2147483647 h 430"/>
              <a:gd name="T10" fmla="*/ 2147483647 w 784"/>
              <a:gd name="T11" fmla="*/ 2147483647 h 430"/>
              <a:gd name="T12" fmla="*/ 2147483647 w 784"/>
              <a:gd name="T13" fmla="*/ 2147483647 h 430"/>
              <a:gd name="T14" fmla="*/ 2147483647 w 784"/>
              <a:gd name="T15" fmla="*/ 2147483647 h 430"/>
              <a:gd name="T16" fmla="*/ 2147483647 w 784"/>
              <a:gd name="T17" fmla="*/ 2147483647 h 430"/>
              <a:gd name="T18" fmla="*/ 2147483647 w 784"/>
              <a:gd name="T19" fmla="*/ 2147483647 h 430"/>
              <a:gd name="T20" fmla="*/ 2147483647 w 784"/>
              <a:gd name="T21" fmla="*/ 2147483647 h 430"/>
              <a:gd name="T22" fmla="*/ 2147483647 w 784"/>
              <a:gd name="T23" fmla="*/ 2147483647 h 430"/>
              <a:gd name="T24" fmla="*/ 2147483647 w 784"/>
              <a:gd name="T25" fmla="*/ 2147483647 h 430"/>
              <a:gd name="T26" fmla="*/ 2147483647 w 784"/>
              <a:gd name="T27" fmla="*/ 2147483647 h 430"/>
              <a:gd name="T28" fmla="*/ 2147483647 w 784"/>
              <a:gd name="T29" fmla="*/ 2147483647 h 430"/>
              <a:gd name="T30" fmla="*/ 2147483647 w 784"/>
              <a:gd name="T31" fmla="*/ 2147483647 h 430"/>
              <a:gd name="T32" fmla="*/ 2147483647 w 784"/>
              <a:gd name="T33" fmla="*/ 2147483647 h 430"/>
              <a:gd name="T34" fmla="*/ 2147483647 w 784"/>
              <a:gd name="T35" fmla="*/ 2147483647 h 430"/>
              <a:gd name="T36" fmla="*/ 2147483647 w 784"/>
              <a:gd name="T37" fmla="*/ 2147483647 h 430"/>
              <a:gd name="T38" fmla="*/ 2147483647 w 784"/>
              <a:gd name="T39" fmla="*/ 2147483647 h 430"/>
              <a:gd name="T40" fmla="*/ 2147483647 w 784"/>
              <a:gd name="T41" fmla="*/ 2147483647 h 430"/>
              <a:gd name="T42" fmla="*/ 2147483647 w 784"/>
              <a:gd name="T43" fmla="*/ 2147483647 h 430"/>
              <a:gd name="T44" fmla="*/ 2147483647 w 784"/>
              <a:gd name="T45" fmla="*/ 2147483647 h 430"/>
              <a:gd name="T46" fmla="*/ 2147483647 w 784"/>
              <a:gd name="T47" fmla="*/ 2147483647 h 430"/>
              <a:gd name="T48" fmla="*/ 2147483647 w 784"/>
              <a:gd name="T49" fmla="*/ 2147483647 h 430"/>
              <a:gd name="T50" fmla="*/ 2147483647 w 784"/>
              <a:gd name="T51" fmla="*/ 2147483647 h 430"/>
              <a:gd name="T52" fmla="*/ 2147483647 w 784"/>
              <a:gd name="T53" fmla="*/ 2147483647 h 430"/>
              <a:gd name="T54" fmla="*/ 2147483647 w 784"/>
              <a:gd name="T55" fmla="*/ 2147483647 h 430"/>
              <a:gd name="T56" fmla="*/ 2147483647 w 784"/>
              <a:gd name="T57" fmla="*/ 2147483647 h 430"/>
              <a:gd name="T58" fmla="*/ 2147483647 w 784"/>
              <a:gd name="T59" fmla="*/ 2147483647 h 430"/>
              <a:gd name="T60" fmla="*/ 2147483647 w 784"/>
              <a:gd name="T61" fmla="*/ 2147483647 h 430"/>
              <a:gd name="T62" fmla="*/ 2147483647 w 784"/>
              <a:gd name="T63" fmla="*/ 2147483647 h 430"/>
              <a:gd name="T64" fmla="*/ 2147483647 w 784"/>
              <a:gd name="T65" fmla="*/ 2147483647 h 430"/>
              <a:gd name="T66" fmla="*/ 2147483647 w 784"/>
              <a:gd name="T67" fmla="*/ 2147483647 h 430"/>
              <a:gd name="T68" fmla="*/ 0 w 784"/>
              <a:gd name="T69" fmla="*/ 2147483647 h 430"/>
              <a:gd name="T70" fmla="*/ 2147483647 w 784"/>
              <a:gd name="T71" fmla="*/ 2147483647 h 430"/>
              <a:gd name="T72" fmla="*/ 2147483647 w 784"/>
              <a:gd name="T73" fmla="*/ 2147483647 h 430"/>
              <a:gd name="T74" fmla="*/ 2147483647 w 784"/>
              <a:gd name="T75" fmla="*/ 2147483647 h 430"/>
              <a:gd name="T76" fmla="*/ 2147483647 w 784"/>
              <a:gd name="T77" fmla="*/ 2147483647 h 430"/>
              <a:gd name="T78" fmla="*/ 2147483647 w 784"/>
              <a:gd name="T79" fmla="*/ 2147483647 h 430"/>
              <a:gd name="T80" fmla="*/ 2147483647 w 784"/>
              <a:gd name="T81" fmla="*/ 2147483647 h 430"/>
              <a:gd name="T82" fmla="*/ 2147483647 w 784"/>
              <a:gd name="T83" fmla="*/ 2147483647 h 430"/>
              <a:gd name="T84" fmla="*/ 2147483647 w 784"/>
              <a:gd name="T85" fmla="*/ 2147483647 h 430"/>
              <a:gd name="T86" fmla="*/ 2147483647 w 784"/>
              <a:gd name="T87" fmla="*/ 2147483647 h 430"/>
              <a:gd name="T88" fmla="*/ 2147483647 w 784"/>
              <a:gd name="T89" fmla="*/ 2147483647 h 430"/>
              <a:gd name="T90" fmla="*/ 2147483647 w 784"/>
              <a:gd name="T91" fmla="*/ 2147483647 h 430"/>
              <a:gd name="T92" fmla="*/ 2147483647 w 784"/>
              <a:gd name="T93" fmla="*/ 2147483647 h 430"/>
              <a:gd name="T94" fmla="*/ 2147483647 w 784"/>
              <a:gd name="T95" fmla="*/ 2147483647 h 430"/>
              <a:gd name="T96" fmla="*/ 2147483647 w 784"/>
              <a:gd name="T97" fmla="*/ 2147483647 h 430"/>
              <a:gd name="T98" fmla="*/ 2147483647 w 784"/>
              <a:gd name="T99" fmla="*/ 0 h 430"/>
              <a:gd name="T100" fmla="*/ 2147483647 w 784"/>
              <a:gd name="T101" fmla="*/ 2147483647 h 430"/>
              <a:gd name="T102" fmla="*/ 2147483647 w 784"/>
              <a:gd name="T103" fmla="*/ 2147483647 h 430"/>
              <a:gd name="T104" fmla="*/ 2147483647 w 784"/>
              <a:gd name="T105" fmla="*/ 2147483647 h 430"/>
              <a:gd name="T106" fmla="*/ 2147483647 w 784"/>
              <a:gd name="T107" fmla="*/ 2147483647 h 430"/>
              <a:gd name="T108" fmla="*/ 2147483647 w 784"/>
              <a:gd name="T109" fmla="*/ 2147483647 h 43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784" h="430">
                <a:moveTo>
                  <a:pt x="778" y="295"/>
                </a:moveTo>
                <a:lnTo>
                  <a:pt x="772" y="294"/>
                </a:lnTo>
                <a:lnTo>
                  <a:pt x="768" y="292"/>
                </a:lnTo>
                <a:lnTo>
                  <a:pt x="762" y="292"/>
                </a:lnTo>
                <a:lnTo>
                  <a:pt x="757" y="292"/>
                </a:lnTo>
                <a:lnTo>
                  <a:pt x="751" y="293"/>
                </a:lnTo>
                <a:lnTo>
                  <a:pt x="745" y="295"/>
                </a:lnTo>
                <a:lnTo>
                  <a:pt x="738" y="298"/>
                </a:lnTo>
                <a:lnTo>
                  <a:pt x="731" y="302"/>
                </a:lnTo>
                <a:lnTo>
                  <a:pt x="727" y="303"/>
                </a:lnTo>
                <a:lnTo>
                  <a:pt x="725" y="305"/>
                </a:lnTo>
                <a:lnTo>
                  <a:pt x="723" y="308"/>
                </a:lnTo>
                <a:lnTo>
                  <a:pt x="721" y="312"/>
                </a:lnTo>
                <a:lnTo>
                  <a:pt x="718" y="322"/>
                </a:lnTo>
                <a:lnTo>
                  <a:pt x="717" y="332"/>
                </a:lnTo>
                <a:lnTo>
                  <a:pt x="716" y="343"/>
                </a:lnTo>
                <a:lnTo>
                  <a:pt x="714" y="354"/>
                </a:lnTo>
                <a:lnTo>
                  <a:pt x="713" y="360"/>
                </a:lnTo>
                <a:lnTo>
                  <a:pt x="711" y="365"/>
                </a:lnTo>
                <a:lnTo>
                  <a:pt x="708" y="370"/>
                </a:lnTo>
                <a:lnTo>
                  <a:pt x="704" y="376"/>
                </a:lnTo>
                <a:lnTo>
                  <a:pt x="694" y="385"/>
                </a:lnTo>
                <a:lnTo>
                  <a:pt x="683" y="394"/>
                </a:lnTo>
                <a:lnTo>
                  <a:pt x="671" y="402"/>
                </a:lnTo>
                <a:lnTo>
                  <a:pt x="659" y="409"/>
                </a:lnTo>
                <a:lnTo>
                  <a:pt x="647" y="416"/>
                </a:lnTo>
                <a:lnTo>
                  <a:pt x="633" y="420"/>
                </a:lnTo>
                <a:lnTo>
                  <a:pt x="626" y="422"/>
                </a:lnTo>
                <a:lnTo>
                  <a:pt x="620" y="424"/>
                </a:lnTo>
                <a:lnTo>
                  <a:pt x="612" y="424"/>
                </a:lnTo>
                <a:lnTo>
                  <a:pt x="604" y="425"/>
                </a:lnTo>
                <a:lnTo>
                  <a:pt x="596" y="426"/>
                </a:lnTo>
                <a:lnTo>
                  <a:pt x="587" y="429"/>
                </a:lnTo>
                <a:lnTo>
                  <a:pt x="581" y="430"/>
                </a:lnTo>
                <a:lnTo>
                  <a:pt x="575" y="430"/>
                </a:lnTo>
                <a:lnTo>
                  <a:pt x="567" y="428"/>
                </a:lnTo>
                <a:lnTo>
                  <a:pt x="558" y="425"/>
                </a:lnTo>
                <a:lnTo>
                  <a:pt x="553" y="406"/>
                </a:lnTo>
                <a:lnTo>
                  <a:pt x="545" y="388"/>
                </a:lnTo>
                <a:lnTo>
                  <a:pt x="537" y="367"/>
                </a:lnTo>
                <a:lnTo>
                  <a:pt x="532" y="345"/>
                </a:lnTo>
                <a:lnTo>
                  <a:pt x="515" y="344"/>
                </a:lnTo>
                <a:lnTo>
                  <a:pt x="501" y="342"/>
                </a:lnTo>
                <a:lnTo>
                  <a:pt x="489" y="339"/>
                </a:lnTo>
                <a:lnTo>
                  <a:pt x="478" y="334"/>
                </a:lnTo>
                <a:lnTo>
                  <a:pt x="467" y="329"/>
                </a:lnTo>
                <a:lnTo>
                  <a:pt x="458" y="323"/>
                </a:lnTo>
                <a:lnTo>
                  <a:pt x="448" y="315"/>
                </a:lnTo>
                <a:lnTo>
                  <a:pt x="439" y="308"/>
                </a:lnTo>
                <a:lnTo>
                  <a:pt x="429" y="301"/>
                </a:lnTo>
                <a:lnTo>
                  <a:pt x="417" y="294"/>
                </a:lnTo>
                <a:lnTo>
                  <a:pt x="404" y="287"/>
                </a:lnTo>
                <a:lnTo>
                  <a:pt x="389" y="280"/>
                </a:lnTo>
                <a:lnTo>
                  <a:pt x="373" y="274"/>
                </a:lnTo>
                <a:lnTo>
                  <a:pt x="354" y="268"/>
                </a:lnTo>
                <a:lnTo>
                  <a:pt x="331" y="262"/>
                </a:lnTo>
                <a:lnTo>
                  <a:pt x="306" y="258"/>
                </a:lnTo>
                <a:lnTo>
                  <a:pt x="212" y="258"/>
                </a:lnTo>
                <a:lnTo>
                  <a:pt x="204" y="267"/>
                </a:lnTo>
                <a:lnTo>
                  <a:pt x="182" y="283"/>
                </a:lnTo>
                <a:lnTo>
                  <a:pt x="171" y="292"/>
                </a:lnTo>
                <a:lnTo>
                  <a:pt x="160" y="300"/>
                </a:lnTo>
                <a:lnTo>
                  <a:pt x="151" y="306"/>
                </a:lnTo>
                <a:lnTo>
                  <a:pt x="146" y="308"/>
                </a:lnTo>
                <a:lnTo>
                  <a:pt x="137" y="308"/>
                </a:lnTo>
                <a:lnTo>
                  <a:pt x="127" y="308"/>
                </a:lnTo>
                <a:lnTo>
                  <a:pt x="119" y="308"/>
                </a:lnTo>
                <a:lnTo>
                  <a:pt x="113" y="308"/>
                </a:lnTo>
                <a:lnTo>
                  <a:pt x="66" y="252"/>
                </a:lnTo>
                <a:lnTo>
                  <a:pt x="66" y="237"/>
                </a:lnTo>
                <a:lnTo>
                  <a:pt x="66" y="223"/>
                </a:lnTo>
                <a:lnTo>
                  <a:pt x="66" y="204"/>
                </a:lnTo>
                <a:lnTo>
                  <a:pt x="66" y="179"/>
                </a:lnTo>
                <a:lnTo>
                  <a:pt x="53" y="179"/>
                </a:lnTo>
                <a:lnTo>
                  <a:pt x="40" y="179"/>
                </a:lnTo>
                <a:lnTo>
                  <a:pt x="42" y="185"/>
                </a:lnTo>
                <a:lnTo>
                  <a:pt x="42" y="192"/>
                </a:lnTo>
                <a:lnTo>
                  <a:pt x="42" y="199"/>
                </a:lnTo>
                <a:lnTo>
                  <a:pt x="41" y="205"/>
                </a:lnTo>
                <a:lnTo>
                  <a:pt x="39" y="212"/>
                </a:lnTo>
                <a:lnTo>
                  <a:pt x="36" y="218"/>
                </a:lnTo>
                <a:lnTo>
                  <a:pt x="31" y="223"/>
                </a:lnTo>
                <a:lnTo>
                  <a:pt x="27" y="228"/>
                </a:lnTo>
                <a:lnTo>
                  <a:pt x="30" y="221"/>
                </a:lnTo>
                <a:lnTo>
                  <a:pt x="32" y="215"/>
                </a:lnTo>
                <a:lnTo>
                  <a:pt x="32" y="208"/>
                </a:lnTo>
                <a:lnTo>
                  <a:pt x="31" y="203"/>
                </a:lnTo>
                <a:lnTo>
                  <a:pt x="29" y="191"/>
                </a:lnTo>
                <a:lnTo>
                  <a:pt x="27" y="179"/>
                </a:lnTo>
                <a:lnTo>
                  <a:pt x="27" y="174"/>
                </a:lnTo>
                <a:lnTo>
                  <a:pt x="29" y="170"/>
                </a:lnTo>
                <a:lnTo>
                  <a:pt x="31" y="167"/>
                </a:lnTo>
                <a:lnTo>
                  <a:pt x="33" y="163"/>
                </a:lnTo>
                <a:lnTo>
                  <a:pt x="36" y="160"/>
                </a:lnTo>
                <a:lnTo>
                  <a:pt x="38" y="156"/>
                </a:lnTo>
                <a:lnTo>
                  <a:pt x="40" y="152"/>
                </a:lnTo>
                <a:lnTo>
                  <a:pt x="40" y="147"/>
                </a:lnTo>
                <a:lnTo>
                  <a:pt x="31" y="136"/>
                </a:lnTo>
                <a:lnTo>
                  <a:pt x="27" y="129"/>
                </a:lnTo>
                <a:lnTo>
                  <a:pt x="20" y="129"/>
                </a:lnTo>
                <a:lnTo>
                  <a:pt x="11" y="128"/>
                </a:lnTo>
                <a:lnTo>
                  <a:pt x="7" y="126"/>
                </a:lnTo>
                <a:lnTo>
                  <a:pt x="4" y="124"/>
                </a:lnTo>
                <a:lnTo>
                  <a:pt x="1" y="121"/>
                </a:lnTo>
                <a:lnTo>
                  <a:pt x="0" y="117"/>
                </a:lnTo>
                <a:lnTo>
                  <a:pt x="0" y="113"/>
                </a:lnTo>
                <a:lnTo>
                  <a:pt x="1" y="108"/>
                </a:lnTo>
                <a:lnTo>
                  <a:pt x="3" y="104"/>
                </a:lnTo>
                <a:lnTo>
                  <a:pt x="5" y="100"/>
                </a:lnTo>
                <a:lnTo>
                  <a:pt x="8" y="96"/>
                </a:lnTo>
                <a:lnTo>
                  <a:pt x="11" y="94"/>
                </a:lnTo>
                <a:lnTo>
                  <a:pt x="16" y="92"/>
                </a:lnTo>
                <a:lnTo>
                  <a:pt x="20" y="92"/>
                </a:lnTo>
                <a:lnTo>
                  <a:pt x="27" y="92"/>
                </a:lnTo>
                <a:lnTo>
                  <a:pt x="32" y="94"/>
                </a:lnTo>
                <a:lnTo>
                  <a:pt x="37" y="96"/>
                </a:lnTo>
                <a:lnTo>
                  <a:pt x="41" y="99"/>
                </a:lnTo>
                <a:lnTo>
                  <a:pt x="45" y="101"/>
                </a:lnTo>
                <a:lnTo>
                  <a:pt x="51" y="103"/>
                </a:lnTo>
                <a:lnTo>
                  <a:pt x="57" y="104"/>
                </a:lnTo>
                <a:lnTo>
                  <a:pt x="66" y="105"/>
                </a:lnTo>
                <a:lnTo>
                  <a:pt x="67" y="99"/>
                </a:lnTo>
                <a:lnTo>
                  <a:pt x="71" y="92"/>
                </a:lnTo>
                <a:lnTo>
                  <a:pt x="75" y="87"/>
                </a:lnTo>
                <a:lnTo>
                  <a:pt x="79" y="82"/>
                </a:lnTo>
                <a:lnTo>
                  <a:pt x="83" y="77"/>
                </a:lnTo>
                <a:lnTo>
                  <a:pt x="86" y="71"/>
                </a:lnTo>
                <a:lnTo>
                  <a:pt x="87" y="67"/>
                </a:lnTo>
                <a:lnTo>
                  <a:pt x="87" y="64"/>
                </a:lnTo>
                <a:lnTo>
                  <a:pt x="87" y="60"/>
                </a:lnTo>
                <a:lnTo>
                  <a:pt x="86" y="56"/>
                </a:lnTo>
                <a:lnTo>
                  <a:pt x="78" y="55"/>
                </a:lnTo>
                <a:lnTo>
                  <a:pt x="71" y="54"/>
                </a:lnTo>
                <a:lnTo>
                  <a:pt x="63" y="52"/>
                </a:lnTo>
                <a:lnTo>
                  <a:pt x="55" y="49"/>
                </a:lnTo>
                <a:lnTo>
                  <a:pt x="52" y="47"/>
                </a:lnTo>
                <a:lnTo>
                  <a:pt x="50" y="44"/>
                </a:lnTo>
                <a:lnTo>
                  <a:pt x="47" y="40"/>
                </a:lnTo>
                <a:lnTo>
                  <a:pt x="44" y="37"/>
                </a:lnTo>
                <a:lnTo>
                  <a:pt x="42" y="33"/>
                </a:lnTo>
                <a:lnTo>
                  <a:pt x="41" y="28"/>
                </a:lnTo>
                <a:lnTo>
                  <a:pt x="40" y="24"/>
                </a:lnTo>
                <a:lnTo>
                  <a:pt x="40" y="18"/>
                </a:lnTo>
                <a:lnTo>
                  <a:pt x="107" y="43"/>
                </a:lnTo>
                <a:lnTo>
                  <a:pt x="133" y="80"/>
                </a:lnTo>
                <a:lnTo>
                  <a:pt x="179" y="86"/>
                </a:lnTo>
                <a:lnTo>
                  <a:pt x="219" y="74"/>
                </a:lnTo>
                <a:lnTo>
                  <a:pt x="212" y="43"/>
                </a:lnTo>
                <a:lnTo>
                  <a:pt x="253" y="24"/>
                </a:lnTo>
                <a:lnTo>
                  <a:pt x="273" y="0"/>
                </a:lnTo>
                <a:lnTo>
                  <a:pt x="306" y="6"/>
                </a:lnTo>
                <a:lnTo>
                  <a:pt x="339" y="24"/>
                </a:lnTo>
                <a:lnTo>
                  <a:pt x="373" y="43"/>
                </a:lnTo>
                <a:lnTo>
                  <a:pt x="386" y="80"/>
                </a:lnTo>
                <a:lnTo>
                  <a:pt x="425" y="92"/>
                </a:lnTo>
                <a:lnTo>
                  <a:pt x="465" y="92"/>
                </a:lnTo>
                <a:lnTo>
                  <a:pt x="512" y="141"/>
                </a:lnTo>
                <a:lnTo>
                  <a:pt x="545" y="179"/>
                </a:lnTo>
                <a:lnTo>
                  <a:pt x="591" y="210"/>
                </a:lnTo>
                <a:lnTo>
                  <a:pt x="632" y="222"/>
                </a:lnTo>
                <a:lnTo>
                  <a:pt x="678" y="252"/>
                </a:lnTo>
                <a:lnTo>
                  <a:pt x="724" y="265"/>
                </a:lnTo>
                <a:lnTo>
                  <a:pt x="758" y="277"/>
                </a:lnTo>
                <a:lnTo>
                  <a:pt x="784" y="289"/>
                </a:lnTo>
                <a:lnTo>
                  <a:pt x="778" y="29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5" name="Freeform 353"/>
          <p:cNvSpPr>
            <a:spLocks/>
          </p:cNvSpPr>
          <p:nvPr>
            <p:custDataLst>
              <p:tags r:id="rId256"/>
            </p:custDataLst>
          </p:nvPr>
        </p:nvSpPr>
        <p:spPr bwMode="auto">
          <a:xfrm>
            <a:off x="4425950" y="2519164"/>
            <a:ext cx="107950" cy="149225"/>
          </a:xfrm>
          <a:custGeom>
            <a:avLst/>
            <a:gdLst>
              <a:gd name="T0" fmla="*/ 2147483647 w 246"/>
              <a:gd name="T1" fmla="*/ 2147483647 h 284"/>
              <a:gd name="T2" fmla="*/ 2147483647 w 246"/>
              <a:gd name="T3" fmla="*/ 2147483647 h 284"/>
              <a:gd name="T4" fmla="*/ 2147483647 w 246"/>
              <a:gd name="T5" fmla="*/ 2147483647 h 284"/>
              <a:gd name="T6" fmla="*/ 2147483647 w 246"/>
              <a:gd name="T7" fmla="*/ 2147483647 h 284"/>
              <a:gd name="T8" fmla="*/ 2147483647 w 246"/>
              <a:gd name="T9" fmla="*/ 2147483647 h 284"/>
              <a:gd name="T10" fmla="*/ 2147483647 w 246"/>
              <a:gd name="T11" fmla="*/ 2147483647 h 284"/>
              <a:gd name="T12" fmla="*/ 2147483647 w 246"/>
              <a:gd name="T13" fmla="*/ 2147483647 h 284"/>
              <a:gd name="T14" fmla="*/ 2147483647 w 246"/>
              <a:gd name="T15" fmla="*/ 2147483647 h 284"/>
              <a:gd name="T16" fmla="*/ 2147483647 w 246"/>
              <a:gd name="T17" fmla="*/ 2147483647 h 284"/>
              <a:gd name="T18" fmla="*/ 2147483647 w 246"/>
              <a:gd name="T19" fmla="*/ 2147483647 h 284"/>
              <a:gd name="T20" fmla="*/ 2147483647 w 246"/>
              <a:gd name="T21" fmla="*/ 2147483647 h 284"/>
              <a:gd name="T22" fmla="*/ 2147483647 w 246"/>
              <a:gd name="T23" fmla="*/ 2147483647 h 284"/>
              <a:gd name="T24" fmla="*/ 2147483647 w 246"/>
              <a:gd name="T25" fmla="*/ 2147483647 h 284"/>
              <a:gd name="T26" fmla="*/ 2147483647 w 246"/>
              <a:gd name="T27" fmla="*/ 2147483647 h 284"/>
              <a:gd name="T28" fmla="*/ 2147483647 w 246"/>
              <a:gd name="T29" fmla="*/ 2147483647 h 284"/>
              <a:gd name="T30" fmla="*/ 2147483647 w 246"/>
              <a:gd name="T31" fmla="*/ 2147483647 h 284"/>
              <a:gd name="T32" fmla="*/ 2147483647 w 246"/>
              <a:gd name="T33" fmla="*/ 2147483647 h 284"/>
              <a:gd name="T34" fmla="*/ 2147483647 w 246"/>
              <a:gd name="T35" fmla="*/ 2147483647 h 284"/>
              <a:gd name="T36" fmla="*/ 2147483647 w 246"/>
              <a:gd name="T37" fmla="*/ 2147483647 h 284"/>
              <a:gd name="T38" fmla="*/ 2147483647 w 246"/>
              <a:gd name="T39" fmla="*/ 2147483647 h 284"/>
              <a:gd name="T40" fmla="*/ 2147483647 w 246"/>
              <a:gd name="T41" fmla="*/ 2147483647 h 284"/>
              <a:gd name="T42" fmla="*/ 2147483647 w 246"/>
              <a:gd name="T43" fmla="*/ 2147483647 h 284"/>
              <a:gd name="T44" fmla="*/ 2147483647 w 246"/>
              <a:gd name="T45" fmla="*/ 2147483647 h 284"/>
              <a:gd name="T46" fmla="*/ 2147483647 w 246"/>
              <a:gd name="T47" fmla="*/ 2147483647 h 284"/>
              <a:gd name="T48" fmla="*/ 2147483647 w 246"/>
              <a:gd name="T49" fmla="*/ 2147483647 h 284"/>
              <a:gd name="T50" fmla="*/ 2147483647 w 246"/>
              <a:gd name="T51" fmla="*/ 2147483647 h 284"/>
              <a:gd name="T52" fmla="*/ 2147483647 w 246"/>
              <a:gd name="T53" fmla="*/ 2147483647 h 284"/>
              <a:gd name="T54" fmla="*/ 2147483647 w 246"/>
              <a:gd name="T55" fmla="*/ 2147483647 h 284"/>
              <a:gd name="T56" fmla="*/ 2147483647 w 246"/>
              <a:gd name="T57" fmla="*/ 2147483647 h 284"/>
              <a:gd name="T58" fmla="*/ 2147483647 w 246"/>
              <a:gd name="T59" fmla="*/ 2147483647 h 284"/>
              <a:gd name="T60" fmla="*/ 2147483647 w 246"/>
              <a:gd name="T61" fmla="*/ 2147483647 h 284"/>
              <a:gd name="T62" fmla="*/ 2147483647 w 246"/>
              <a:gd name="T63" fmla="*/ 2147483647 h 284"/>
              <a:gd name="T64" fmla="*/ 2147483647 w 246"/>
              <a:gd name="T65" fmla="*/ 2147483647 h 284"/>
              <a:gd name="T66" fmla="*/ 2147483647 w 246"/>
              <a:gd name="T67" fmla="*/ 2147483647 h 284"/>
              <a:gd name="T68" fmla="*/ 2147483647 w 246"/>
              <a:gd name="T69" fmla="*/ 2147483647 h 284"/>
              <a:gd name="T70" fmla="*/ 2147483647 w 246"/>
              <a:gd name="T71" fmla="*/ 2147483647 h 284"/>
              <a:gd name="T72" fmla="*/ 2147483647 w 246"/>
              <a:gd name="T73" fmla="*/ 2147483647 h 284"/>
              <a:gd name="T74" fmla="*/ 2147483647 w 246"/>
              <a:gd name="T75" fmla="*/ 2147483647 h 284"/>
              <a:gd name="T76" fmla="*/ 2147483647 w 246"/>
              <a:gd name="T77" fmla="*/ 2147483647 h 284"/>
              <a:gd name="T78" fmla="*/ 2147483647 w 246"/>
              <a:gd name="T79" fmla="*/ 2147483647 h 284"/>
              <a:gd name="T80" fmla="*/ 0 w 246"/>
              <a:gd name="T81" fmla="*/ 2147483647 h 284"/>
              <a:gd name="T82" fmla="*/ 2147483647 w 246"/>
              <a:gd name="T83" fmla="*/ 2147483647 h 284"/>
              <a:gd name="T84" fmla="*/ 2147483647 w 246"/>
              <a:gd name="T85" fmla="*/ 2147483647 h 284"/>
              <a:gd name="T86" fmla="*/ 2147483647 w 246"/>
              <a:gd name="T87" fmla="*/ 2147483647 h 284"/>
              <a:gd name="T88" fmla="*/ 2147483647 w 246"/>
              <a:gd name="T89" fmla="*/ 2147483647 h 284"/>
              <a:gd name="T90" fmla="*/ 2147483647 w 246"/>
              <a:gd name="T91" fmla="*/ 2147483647 h 284"/>
              <a:gd name="T92" fmla="*/ 2147483647 w 246"/>
              <a:gd name="T93" fmla="*/ 2147483647 h 28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46" h="284">
                <a:moveTo>
                  <a:pt x="33" y="44"/>
                </a:moveTo>
                <a:lnTo>
                  <a:pt x="30" y="27"/>
                </a:lnTo>
                <a:lnTo>
                  <a:pt x="28" y="24"/>
                </a:lnTo>
                <a:lnTo>
                  <a:pt x="26" y="22"/>
                </a:lnTo>
                <a:lnTo>
                  <a:pt x="24" y="17"/>
                </a:lnTo>
                <a:lnTo>
                  <a:pt x="20" y="6"/>
                </a:lnTo>
                <a:lnTo>
                  <a:pt x="35" y="5"/>
                </a:lnTo>
                <a:lnTo>
                  <a:pt x="50" y="3"/>
                </a:lnTo>
                <a:lnTo>
                  <a:pt x="67" y="1"/>
                </a:lnTo>
                <a:lnTo>
                  <a:pt x="87" y="0"/>
                </a:lnTo>
                <a:lnTo>
                  <a:pt x="126" y="12"/>
                </a:lnTo>
                <a:lnTo>
                  <a:pt x="127" y="22"/>
                </a:lnTo>
                <a:lnTo>
                  <a:pt x="131" y="30"/>
                </a:lnTo>
                <a:lnTo>
                  <a:pt x="135" y="39"/>
                </a:lnTo>
                <a:lnTo>
                  <a:pt x="139" y="46"/>
                </a:lnTo>
                <a:lnTo>
                  <a:pt x="145" y="52"/>
                </a:lnTo>
                <a:lnTo>
                  <a:pt x="151" y="57"/>
                </a:lnTo>
                <a:lnTo>
                  <a:pt x="157" y="62"/>
                </a:lnTo>
                <a:lnTo>
                  <a:pt x="165" y="67"/>
                </a:lnTo>
                <a:lnTo>
                  <a:pt x="178" y="77"/>
                </a:lnTo>
                <a:lnTo>
                  <a:pt x="191" y="87"/>
                </a:lnTo>
                <a:lnTo>
                  <a:pt x="198" y="94"/>
                </a:lnTo>
                <a:lnTo>
                  <a:pt x="203" y="101"/>
                </a:lnTo>
                <a:lnTo>
                  <a:pt x="209" y="109"/>
                </a:lnTo>
                <a:lnTo>
                  <a:pt x="212" y="117"/>
                </a:lnTo>
                <a:lnTo>
                  <a:pt x="220" y="117"/>
                </a:lnTo>
                <a:lnTo>
                  <a:pt x="226" y="117"/>
                </a:lnTo>
                <a:lnTo>
                  <a:pt x="223" y="121"/>
                </a:lnTo>
                <a:lnTo>
                  <a:pt x="221" y="124"/>
                </a:lnTo>
                <a:lnTo>
                  <a:pt x="220" y="126"/>
                </a:lnTo>
                <a:lnTo>
                  <a:pt x="221" y="129"/>
                </a:lnTo>
                <a:lnTo>
                  <a:pt x="223" y="135"/>
                </a:lnTo>
                <a:lnTo>
                  <a:pt x="228" y="140"/>
                </a:lnTo>
                <a:lnTo>
                  <a:pt x="234" y="146"/>
                </a:lnTo>
                <a:lnTo>
                  <a:pt x="239" y="154"/>
                </a:lnTo>
                <a:lnTo>
                  <a:pt x="241" y="158"/>
                </a:lnTo>
                <a:lnTo>
                  <a:pt x="244" y="162"/>
                </a:lnTo>
                <a:lnTo>
                  <a:pt x="245" y="167"/>
                </a:lnTo>
                <a:lnTo>
                  <a:pt x="246" y="173"/>
                </a:lnTo>
                <a:lnTo>
                  <a:pt x="245" y="179"/>
                </a:lnTo>
                <a:lnTo>
                  <a:pt x="241" y="184"/>
                </a:lnTo>
                <a:lnTo>
                  <a:pt x="237" y="189"/>
                </a:lnTo>
                <a:lnTo>
                  <a:pt x="233" y="192"/>
                </a:lnTo>
                <a:lnTo>
                  <a:pt x="227" y="196"/>
                </a:lnTo>
                <a:lnTo>
                  <a:pt x="223" y="198"/>
                </a:lnTo>
                <a:lnTo>
                  <a:pt x="221" y="201"/>
                </a:lnTo>
                <a:lnTo>
                  <a:pt x="220" y="204"/>
                </a:lnTo>
                <a:lnTo>
                  <a:pt x="203" y="209"/>
                </a:lnTo>
                <a:lnTo>
                  <a:pt x="189" y="215"/>
                </a:lnTo>
                <a:lnTo>
                  <a:pt x="176" y="222"/>
                </a:lnTo>
                <a:lnTo>
                  <a:pt x="164" y="230"/>
                </a:lnTo>
                <a:lnTo>
                  <a:pt x="139" y="246"/>
                </a:lnTo>
                <a:lnTo>
                  <a:pt x="113" y="265"/>
                </a:lnTo>
                <a:lnTo>
                  <a:pt x="99" y="247"/>
                </a:lnTo>
                <a:lnTo>
                  <a:pt x="88" y="231"/>
                </a:lnTo>
                <a:lnTo>
                  <a:pt x="83" y="225"/>
                </a:lnTo>
                <a:lnTo>
                  <a:pt x="79" y="220"/>
                </a:lnTo>
                <a:lnTo>
                  <a:pt x="76" y="217"/>
                </a:lnTo>
                <a:lnTo>
                  <a:pt x="72" y="216"/>
                </a:lnTo>
                <a:lnTo>
                  <a:pt x="66" y="216"/>
                </a:lnTo>
                <a:lnTo>
                  <a:pt x="60" y="217"/>
                </a:lnTo>
                <a:lnTo>
                  <a:pt x="57" y="219"/>
                </a:lnTo>
                <a:lnTo>
                  <a:pt x="54" y="221"/>
                </a:lnTo>
                <a:lnTo>
                  <a:pt x="52" y="224"/>
                </a:lnTo>
                <a:lnTo>
                  <a:pt x="49" y="228"/>
                </a:lnTo>
                <a:lnTo>
                  <a:pt x="48" y="231"/>
                </a:lnTo>
                <a:lnTo>
                  <a:pt x="48" y="236"/>
                </a:lnTo>
                <a:lnTo>
                  <a:pt x="47" y="246"/>
                </a:lnTo>
                <a:lnTo>
                  <a:pt x="45" y="257"/>
                </a:lnTo>
                <a:lnTo>
                  <a:pt x="43" y="264"/>
                </a:lnTo>
                <a:lnTo>
                  <a:pt x="41" y="270"/>
                </a:lnTo>
                <a:lnTo>
                  <a:pt x="37" y="277"/>
                </a:lnTo>
                <a:lnTo>
                  <a:pt x="33" y="284"/>
                </a:lnTo>
                <a:lnTo>
                  <a:pt x="30" y="262"/>
                </a:lnTo>
                <a:lnTo>
                  <a:pt x="26" y="243"/>
                </a:lnTo>
                <a:lnTo>
                  <a:pt x="23" y="234"/>
                </a:lnTo>
                <a:lnTo>
                  <a:pt x="17" y="227"/>
                </a:lnTo>
                <a:lnTo>
                  <a:pt x="14" y="224"/>
                </a:lnTo>
                <a:lnTo>
                  <a:pt x="11" y="221"/>
                </a:lnTo>
                <a:lnTo>
                  <a:pt x="5" y="218"/>
                </a:lnTo>
                <a:lnTo>
                  <a:pt x="0" y="216"/>
                </a:lnTo>
                <a:lnTo>
                  <a:pt x="0" y="210"/>
                </a:lnTo>
                <a:lnTo>
                  <a:pt x="1" y="204"/>
                </a:lnTo>
                <a:lnTo>
                  <a:pt x="2" y="197"/>
                </a:lnTo>
                <a:lnTo>
                  <a:pt x="4" y="193"/>
                </a:lnTo>
                <a:lnTo>
                  <a:pt x="9" y="184"/>
                </a:lnTo>
                <a:lnTo>
                  <a:pt x="15" y="176"/>
                </a:lnTo>
                <a:lnTo>
                  <a:pt x="23" y="169"/>
                </a:lnTo>
                <a:lnTo>
                  <a:pt x="31" y="161"/>
                </a:lnTo>
                <a:lnTo>
                  <a:pt x="38" y="153"/>
                </a:lnTo>
                <a:lnTo>
                  <a:pt x="46" y="141"/>
                </a:lnTo>
                <a:lnTo>
                  <a:pt x="0" y="62"/>
                </a:lnTo>
                <a:lnTo>
                  <a:pt x="3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6" name="Freeform 354"/>
          <p:cNvSpPr>
            <a:spLocks/>
          </p:cNvSpPr>
          <p:nvPr>
            <p:custDataLst>
              <p:tags r:id="rId257"/>
            </p:custDataLst>
          </p:nvPr>
        </p:nvSpPr>
        <p:spPr bwMode="auto">
          <a:xfrm>
            <a:off x="4473575" y="2627114"/>
            <a:ext cx="68263" cy="60325"/>
          </a:xfrm>
          <a:custGeom>
            <a:avLst/>
            <a:gdLst>
              <a:gd name="T0" fmla="*/ 20750672 w 160"/>
              <a:gd name="T1" fmla="*/ 0 h 117"/>
              <a:gd name="T2" fmla="*/ 20750672 w 160"/>
              <a:gd name="T3" fmla="*/ 2392376 h 117"/>
              <a:gd name="T4" fmla="*/ 20750672 w 160"/>
              <a:gd name="T5" fmla="*/ 4785268 h 117"/>
              <a:gd name="T6" fmla="*/ 20932849 w 160"/>
              <a:gd name="T7" fmla="*/ 6646062 h 117"/>
              <a:gd name="T8" fmla="*/ 21296776 w 160"/>
              <a:gd name="T9" fmla="*/ 8506856 h 117"/>
              <a:gd name="T10" fmla="*/ 21661130 w 160"/>
              <a:gd name="T11" fmla="*/ 9038438 h 117"/>
              <a:gd name="T12" fmla="*/ 22025057 w 160"/>
              <a:gd name="T13" fmla="*/ 9836069 h 117"/>
              <a:gd name="T14" fmla="*/ 22388984 w 160"/>
              <a:gd name="T15" fmla="*/ 10102117 h 117"/>
              <a:gd name="T16" fmla="*/ 23117265 w 160"/>
              <a:gd name="T17" fmla="*/ 10367650 h 117"/>
              <a:gd name="T18" fmla="*/ 23845119 w 160"/>
              <a:gd name="T19" fmla="*/ 10633699 h 117"/>
              <a:gd name="T20" fmla="*/ 24573400 w 160"/>
              <a:gd name="T21" fmla="*/ 10367650 h 117"/>
              <a:gd name="T22" fmla="*/ 25483431 w 160"/>
              <a:gd name="T23" fmla="*/ 10102117 h 117"/>
              <a:gd name="T24" fmla="*/ 26575639 w 160"/>
              <a:gd name="T25" fmla="*/ 9570535 h 117"/>
              <a:gd name="T26" fmla="*/ 27121743 w 160"/>
              <a:gd name="T27" fmla="*/ 11431330 h 117"/>
              <a:gd name="T28" fmla="*/ 27849597 w 160"/>
              <a:gd name="T29" fmla="*/ 13823706 h 117"/>
              <a:gd name="T30" fmla="*/ 28577878 w 160"/>
              <a:gd name="T31" fmla="*/ 17013712 h 117"/>
              <a:gd name="T32" fmla="*/ 29123982 w 160"/>
              <a:gd name="T33" fmla="*/ 19672137 h 117"/>
              <a:gd name="T34" fmla="*/ 24209473 w 160"/>
              <a:gd name="T35" fmla="*/ 23394241 h 117"/>
              <a:gd name="T36" fmla="*/ 19294537 w 160"/>
              <a:gd name="T37" fmla="*/ 27115830 h 117"/>
              <a:gd name="T38" fmla="*/ 16746194 w 160"/>
              <a:gd name="T39" fmla="*/ 28445042 h 117"/>
              <a:gd name="T40" fmla="*/ 13833924 w 160"/>
              <a:gd name="T41" fmla="*/ 30040303 h 117"/>
              <a:gd name="T42" fmla="*/ 11285580 w 160"/>
              <a:gd name="T43" fmla="*/ 30837418 h 117"/>
              <a:gd name="T44" fmla="*/ 8555060 w 160"/>
              <a:gd name="T45" fmla="*/ 31103467 h 117"/>
              <a:gd name="T46" fmla="*/ 5824967 w 160"/>
              <a:gd name="T47" fmla="*/ 26318199 h 117"/>
              <a:gd name="T48" fmla="*/ 3822728 w 160"/>
              <a:gd name="T49" fmla="*/ 22065029 h 117"/>
              <a:gd name="T50" fmla="*/ 1820062 w 160"/>
              <a:gd name="T51" fmla="*/ 18342925 h 117"/>
              <a:gd name="T52" fmla="*/ 0 w 160"/>
              <a:gd name="T53" fmla="*/ 14621336 h 117"/>
              <a:gd name="T54" fmla="*/ 2366166 w 160"/>
              <a:gd name="T55" fmla="*/ 12760542 h 117"/>
              <a:gd name="T56" fmla="*/ 7462852 w 160"/>
              <a:gd name="T57" fmla="*/ 8506856 h 117"/>
              <a:gd name="T58" fmla="*/ 10921653 w 160"/>
              <a:gd name="T59" fmla="*/ 6114480 h 117"/>
              <a:gd name="T60" fmla="*/ 14197851 w 160"/>
              <a:gd name="T61" fmla="*/ 3721588 h 117"/>
              <a:gd name="T62" fmla="*/ 17656225 w 160"/>
              <a:gd name="T63" fmla="*/ 1595261 h 117"/>
              <a:gd name="T64" fmla="*/ 20750672 w 160"/>
              <a:gd name="T65" fmla="*/ 0 h 1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60" h="117">
                <a:moveTo>
                  <a:pt x="114" y="0"/>
                </a:moveTo>
                <a:lnTo>
                  <a:pt x="114" y="9"/>
                </a:lnTo>
                <a:lnTo>
                  <a:pt x="114" y="18"/>
                </a:lnTo>
                <a:lnTo>
                  <a:pt x="115" y="25"/>
                </a:lnTo>
                <a:lnTo>
                  <a:pt x="117" y="32"/>
                </a:lnTo>
                <a:lnTo>
                  <a:pt x="119" y="34"/>
                </a:lnTo>
                <a:lnTo>
                  <a:pt x="121" y="37"/>
                </a:lnTo>
                <a:lnTo>
                  <a:pt x="123" y="38"/>
                </a:lnTo>
                <a:lnTo>
                  <a:pt x="127" y="39"/>
                </a:lnTo>
                <a:lnTo>
                  <a:pt x="131" y="40"/>
                </a:lnTo>
                <a:lnTo>
                  <a:pt x="135" y="39"/>
                </a:lnTo>
                <a:lnTo>
                  <a:pt x="140" y="38"/>
                </a:lnTo>
                <a:lnTo>
                  <a:pt x="146" y="36"/>
                </a:lnTo>
                <a:lnTo>
                  <a:pt x="149" y="43"/>
                </a:lnTo>
                <a:lnTo>
                  <a:pt x="153" y="52"/>
                </a:lnTo>
                <a:lnTo>
                  <a:pt x="157" y="64"/>
                </a:lnTo>
                <a:lnTo>
                  <a:pt x="160" y="74"/>
                </a:lnTo>
                <a:lnTo>
                  <a:pt x="133" y="88"/>
                </a:lnTo>
                <a:lnTo>
                  <a:pt x="106" y="102"/>
                </a:lnTo>
                <a:lnTo>
                  <a:pt x="92" y="107"/>
                </a:lnTo>
                <a:lnTo>
                  <a:pt x="76" y="113"/>
                </a:lnTo>
                <a:lnTo>
                  <a:pt x="62" y="116"/>
                </a:lnTo>
                <a:lnTo>
                  <a:pt x="47" y="117"/>
                </a:lnTo>
                <a:lnTo>
                  <a:pt x="32" y="99"/>
                </a:lnTo>
                <a:lnTo>
                  <a:pt x="21" y="83"/>
                </a:lnTo>
                <a:lnTo>
                  <a:pt x="10" y="69"/>
                </a:lnTo>
                <a:lnTo>
                  <a:pt x="0" y="55"/>
                </a:lnTo>
                <a:lnTo>
                  <a:pt x="13" y="48"/>
                </a:lnTo>
                <a:lnTo>
                  <a:pt x="41" y="32"/>
                </a:lnTo>
                <a:lnTo>
                  <a:pt x="60" y="23"/>
                </a:lnTo>
                <a:lnTo>
                  <a:pt x="78" y="14"/>
                </a:lnTo>
                <a:lnTo>
                  <a:pt x="97" y="6"/>
                </a:lnTo>
                <a:lnTo>
                  <a:pt x="11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7" name="Freeform 355"/>
          <p:cNvSpPr>
            <a:spLocks/>
          </p:cNvSpPr>
          <p:nvPr>
            <p:custDataLst>
              <p:tags r:id="rId258"/>
            </p:custDataLst>
          </p:nvPr>
        </p:nvSpPr>
        <p:spPr bwMode="auto">
          <a:xfrm>
            <a:off x="4557713" y="3251002"/>
            <a:ext cx="411162" cy="611187"/>
          </a:xfrm>
          <a:custGeom>
            <a:avLst/>
            <a:gdLst>
              <a:gd name="T0" fmla="*/ 2147483647 w 943"/>
              <a:gd name="T1" fmla="*/ 2147483647 h 1172"/>
              <a:gd name="T2" fmla="*/ 2147483647 w 943"/>
              <a:gd name="T3" fmla="*/ 2147483647 h 1172"/>
              <a:gd name="T4" fmla="*/ 2147483647 w 943"/>
              <a:gd name="T5" fmla="*/ 2147483647 h 1172"/>
              <a:gd name="T6" fmla="*/ 2147483647 w 943"/>
              <a:gd name="T7" fmla="*/ 2147483647 h 1172"/>
              <a:gd name="T8" fmla="*/ 2147483647 w 943"/>
              <a:gd name="T9" fmla="*/ 2147483647 h 1172"/>
              <a:gd name="T10" fmla="*/ 2147483647 w 943"/>
              <a:gd name="T11" fmla="*/ 2147483647 h 1172"/>
              <a:gd name="T12" fmla="*/ 2147483647 w 943"/>
              <a:gd name="T13" fmla="*/ 2147483647 h 1172"/>
              <a:gd name="T14" fmla="*/ 2147483647 w 943"/>
              <a:gd name="T15" fmla="*/ 2147483647 h 1172"/>
              <a:gd name="T16" fmla="*/ 2147483647 w 943"/>
              <a:gd name="T17" fmla="*/ 2147483647 h 1172"/>
              <a:gd name="T18" fmla="*/ 2147483647 w 943"/>
              <a:gd name="T19" fmla="*/ 2147483647 h 1172"/>
              <a:gd name="T20" fmla="*/ 2147483647 w 943"/>
              <a:gd name="T21" fmla="*/ 2147483647 h 1172"/>
              <a:gd name="T22" fmla="*/ 2147483647 w 943"/>
              <a:gd name="T23" fmla="*/ 2147483647 h 1172"/>
              <a:gd name="T24" fmla="*/ 2147483647 w 943"/>
              <a:gd name="T25" fmla="*/ 2147483647 h 1172"/>
              <a:gd name="T26" fmla="*/ 2147483647 w 943"/>
              <a:gd name="T27" fmla="*/ 2147483647 h 1172"/>
              <a:gd name="T28" fmla="*/ 2147483647 w 943"/>
              <a:gd name="T29" fmla="*/ 2147483647 h 1172"/>
              <a:gd name="T30" fmla="*/ 2147483647 w 943"/>
              <a:gd name="T31" fmla="*/ 2147483647 h 1172"/>
              <a:gd name="T32" fmla="*/ 2147483647 w 943"/>
              <a:gd name="T33" fmla="*/ 2147483647 h 1172"/>
              <a:gd name="T34" fmla="*/ 2147483647 w 943"/>
              <a:gd name="T35" fmla="*/ 2147483647 h 1172"/>
              <a:gd name="T36" fmla="*/ 2147483647 w 943"/>
              <a:gd name="T37" fmla="*/ 2147483647 h 1172"/>
              <a:gd name="T38" fmla="*/ 2147483647 w 943"/>
              <a:gd name="T39" fmla="*/ 2147483647 h 1172"/>
              <a:gd name="T40" fmla="*/ 2147483647 w 943"/>
              <a:gd name="T41" fmla="*/ 2147483647 h 1172"/>
              <a:gd name="T42" fmla="*/ 2147483647 w 943"/>
              <a:gd name="T43" fmla="*/ 2147483647 h 1172"/>
              <a:gd name="T44" fmla="*/ 2147483647 w 943"/>
              <a:gd name="T45" fmla="*/ 2147483647 h 1172"/>
              <a:gd name="T46" fmla="*/ 2147483647 w 943"/>
              <a:gd name="T47" fmla="*/ 2147483647 h 1172"/>
              <a:gd name="T48" fmla="*/ 2147483647 w 943"/>
              <a:gd name="T49" fmla="*/ 2147483647 h 1172"/>
              <a:gd name="T50" fmla="*/ 2147483647 w 943"/>
              <a:gd name="T51" fmla="*/ 2147483647 h 1172"/>
              <a:gd name="T52" fmla="*/ 2147483647 w 943"/>
              <a:gd name="T53" fmla="*/ 2147483647 h 1172"/>
              <a:gd name="T54" fmla="*/ 2147483647 w 943"/>
              <a:gd name="T55" fmla="*/ 2147483647 h 1172"/>
              <a:gd name="T56" fmla="*/ 2147483647 w 943"/>
              <a:gd name="T57" fmla="*/ 2147483647 h 1172"/>
              <a:gd name="T58" fmla="*/ 2147483647 w 943"/>
              <a:gd name="T59" fmla="*/ 2147483647 h 1172"/>
              <a:gd name="T60" fmla="*/ 2147483647 w 943"/>
              <a:gd name="T61" fmla="*/ 2147483647 h 1172"/>
              <a:gd name="T62" fmla="*/ 2147483647 w 943"/>
              <a:gd name="T63" fmla="*/ 2147483647 h 1172"/>
              <a:gd name="T64" fmla="*/ 2147483647 w 943"/>
              <a:gd name="T65" fmla="*/ 2147483647 h 1172"/>
              <a:gd name="T66" fmla="*/ 2147483647 w 943"/>
              <a:gd name="T67" fmla="*/ 2147483647 h 1172"/>
              <a:gd name="T68" fmla="*/ 2147483647 w 943"/>
              <a:gd name="T69" fmla="*/ 2147483647 h 1172"/>
              <a:gd name="T70" fmla="*/ 2147483647 w 943"/>
              <a:gd name="T71" fmla="*/ 2147483647 h 1172"/>
              <a:gd name="T72" fmla="*/ 2147483647 w 943"/>
              <a:gd name="T73" fmla="*/ 2147483647 h 1172"/>
              <a:gd name="T74" fmla="*/ 2147483647 w 943"/>
              <a:gd name="T75" fmla="*/ 2147483647 h 1172"/>
              <a:gd name="T76" fmla="*/ 2147483647 w 943"/>
              <a:gd name="T77" fmla="*/ 2147483647 h 1172"/>
              <a:gd name="T78" fmla="*/ 2147483647 w 943"/>
              <a:gd name="T79" fmla="*/ 2147483647 h 1172"/>
              <a:gd name="T80" fmla="*/ 2147483647 w 943"/>
              <a:gd name="T81" fmla="*/ 2147483647 h 1172"/>
              <a:gd name="T82" fmla="*/ 2147483647 w 943"/>
              <a:gd name="T83" fmla="*/ 2147483647 h 1172"/>
              <a:gd name="T84" fmla="*/ 2147483647 w 943"/>
              <a:gd name="T85" fmla="*/ 2147483647 h 1172"/>
              <a:gd name="T86" fmla="*/ 2147483647 w 943"/>
              <a:gd name="T87" fmla="*/ 2147483647 h 1172"/>
              <a:gd name="T88" fmla="*/ 2147483647 w 943"/>
              <a:gd name="T89" fmla="*/ 2147483647 h 1172"/>
              <a:gd name="T90" fmla="*/ 2147483647 w 943"/>
              <a:gd name="T91" fmla="*/ 2147483647 h 1172"/>
              <a:gd name="T92" fmla="*/ 2147483647 w 943"/>
              <a:gd name="T93" fmla="*/ 2147483647 h 1172"/>
              <a:gd name="T94" fmla="*/ 2147483647 w 943"/>
              <a:gd name="T95" fmla="*/ 2147483647 h 1172"/>
              <a:gd name="T96" fmla="*/ 2147483647 w 943"/>
              <a:gd name="T97" fmla="*/ 2147483647 h 1172"/>
              <a:gd name="T98" fmla="*/ 2147483647 w 943"/>
              <a:gd name="T99" fmla="*/ 2147483647 h 1172"/>
              <a:gd name="T100" fmla="*/ 2147483647 w 943"/>
              <a:gd name="T101" fmla="*/ 2147483647 h 1172"/>
              <a:gd name="T102" fmla="*/ 2147483647 w 943"/>
              <a:gd name="T103" fmla="*/ 214748364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8" name="Freeform 356"/>
          <p:cNvSpPr>
            <a:spLocks/>
          </p:cNvSpPr>
          <p:nvPr>
            <p:custDataLst>
              <p:tags r:id="rId259"/>
            </p:custDataLst>
          </p:nvPr>
        </p:nvSpPr>
        <p:spPr bwMode="auto">
          <a:xfrm>
            <a:off x="5041900" y="3590727"/>
            <a:ext cx="244475" cy="431800"/>
          </a:xfrm>
          <a:custGeom>
            <a:avLst/>
            <a:gdLst>
              <a:gd name="T0" fmla="*/ 2147483647 w 556"/>
              <a:gd name="T1" fmla="*/ 2147483647 h 819"/>
              <a:gd name="T2" fmla="*/ 2147483647 w 556"/>
              <a:gd name="T3" fmla="*/ 2147483647 h 819"/>
              <a:gd name="T4" fmla="*/ 2147483647 w 556"/>
              <a:gd name="T5" fmla="*/ 2147483647 h 819"/>
              <a:gd name="T6" fmla="*/ 2147483647 w 556"/>
              <a:gd name="T7" fmla="*/ 2147483647 h 819"/>
              <a:gd name="T8" fmla="*/ 2147483647 w 556"/>
              <a:gd name="T9" fmla="*/ 2147483647 h 819"/>
              <a:gd name="T10" fmla="*/ 2147483647 w 556"/>
              <a:gd name="T11" fmla="*/ 2147483647 h 819"/>
              <a:gd name="T12" fmla="*/ 2147483647 w 556"/>
              <a:gd name="T13" fmla="*/ 2147483647 h 819"/>
              <a:gd name="T14" fmla="*/ 2147483647 w 556"/>
              <a:gd name="T15" fmla="*/ 2147483647 h 819"/>
              <a:gd name="T16" fmla="*/ 2147483647 w 556"/>
              <a:gd name="T17" fmla="*/ 2147483647 h 819"/>
              <a:gd name="T18" fmla="*/ 2147483647 w 556"/>
              <a:gd name="T19" fmla="*/ 2147483647 h 819"/>
              <a:gd name="T20" fmla="*/ 2147483647 w 556"/>
              <a:gd name="T21" fmla="*/ 2147483647 h 819"/>
              <a:gd name="T22" fmla="*/ 2147483647 w 556"/>
              <a:gd name="T23" fmla="*/ 2147483647 h 819"/>
              <a:gd name="T24" fmla="*/ 2147483647 w 556"/>
              <a:gd name="T25" fmla="*/ 2147483647 h 819"/>
              <a:gd name="T26" fmla="*/ 2147483647 w 556"/>
              <a:gd name="T27" fmla="*/ 2147483647 h 819"/>
              <a:gd name="T28" fmla="*/ 2147483647 w 556"/>
              <a:gd name="T29" fmla="*/ 2147483647 h 819"/>
              <a:gd name="T30" fmla="*/ 2147483647 w 556"/>
              <a:gd name="T31" fmla="*/ 2147483647 h 819"/>
              <a:gd name="T32" fmla="*/ 2147483647 w 556"/>
              <a:gd name="T33" fmla="*/ 2147483647 h 819"/>
              <a:gd name="T34" fmla="*/ 2147483647 w 556"/>
              <a:gd name="T35" fmla="*/ 2147483647 h 819"/>
              <a:gd name="T36" fmla="*/ 2147483647 w 556"/>
              <a:gd name="T37" fmla="*/ 2147483647 h 819"/>
              <a:gd name="T38" fmla="*/ 2147483647 w 556"/>
              <a:gd name="T39" fmla="*/ 2147483647 h 819"/>
              <a:gd name="T40" fmla="*/ 2147483647 w 556"/>
              <a:gd name="T41" fmla="*/ 2147483647 h 819"/>
              <a:gd name="T42" fmla="*/ 2147483647 w 556"/>
              <a:gd name="T43" fmla="*/ 2147483647 h 819"/>
              <a:gd name="T44" fmla="*/ 2147483647 w 556"/>
              <a:gd name="T45" fmla="*/ 2147483647 h 819"/>
              <a:gd name="T46" fmla="*/ 2147483647 w 556"/>
              <a:gd name="T47" fmla="*/ 2147483647 h 819"/>
              <a:gd name="T48" fmla="*/ 2147483647 w 556"/>
              <a:gd name="T49" fmla="*/ 2147483647 h 819"/>
              <a:gd name="T50" fmla="*/ 2147483647 w 556"/>
              <a:gd name="T51" fmla="*/ 2147483647 h 819"/>
              <a:gd name="T52" fmla="*/ 2147483647 w 556"/>
              <a:gd name="T53" fmla="*/ 2147483647 h 819"/>
              <a:gd name="T54" fmla="*/ 2147483647 w 556"/>
              <a:gd name="T55" fmla="*/ 2147483647 h 819"/>
              <a:gd name="T56" fmla="*/ 2147483647 w 556"/>
              <a:gd name="T57" fmla="*/ 2147483647 h 819"/>
              <a:gd name="T58" fmla="*/ 2147483647 w 556"/>
              <a:gd name="T59" fmla="*/ 2147483647 h 819"/>
              <a:gd name="T60" fmla="*/ 2147483647 w 556"/>
              <a:gd name="T61" fmla="*/ 2147483647 h 819"/>
              <a:gd name="T62" fmla="*/ 2147483647 w 556"/>
              <a:gd name="T63" fmla="*/ 2147483647 h 819"/>
              <a:gd name="T64" fmla="*/ 2147483647 w 556"/>
              <a:gd name="T65" fmla="*/ 2147483647 h 819"/>
              <a:gd name="T66" fmla="*/ 2147483647 w 556"/>
              <a:gd name="T67" fmla="*/ 2147483647 h 819"/>
              <a:gd name="T68" fmla="*/ 2147483647 w 556"/>
              <a:gd name="T69" fmla="*/ 2147483647 h 819"/>
              <a:gd name="T70" fmla="*/ 2147483647 w 556"/>
              <a:gd name="T71" fmla="*/ 2147483647 h 819"/>
              <a:gd name="T72" fmla="*/ 2147483647 w 556"/>
              <a:gd name="T73" fmla="*/ 2147483647 h 819"/>
              <a:gd name="T74" fmla="*/ 2147483647 w 556"/>
              <a:gd name="T75" fmla="*/ 2147483647 h 819"/>
              <a:gd name="T76" fmla="*/ 2147483647 w 556"/>
              <a:gd name="T77" fmla="*/ 2147483647 h 819"/>
              <a:gd name="T78" fmla="*/ 2147483647 w 556"/>
              <a:gd name="T79" fmla="*/ 2147483647 h 819"/>
              <a:gd name="T80" fmla="*/ 2147483647 w 556"/>
              <a:gd name="T81" fmla="*/ 2147483647 h 819"/>
              <a:gd name="T82" fmla="*/ 2147483647 w 556"/>
              <a:gd name="T83" fmla="*/ 2147483647 h 819"/>
              <a:gd name="T84" fmla="*/ 2147483647 w 556"/>
              <a:gd name="T85" fmla="*/ 2147483647 h 819"/>
              <a:gd name="T86" fmla="*/ 2147483647 w 556"/>
              <a:gd name="T87" fmla="*/ 2147483647 h 819"/>
              <a:gd name="T88" fmla="*/ 2147483647 w 556"/>
              <a:gd name="T89" fmla="*/ 2147483647 h 819"/>
              <a:gd name="T90" fmla="*/ 2147483647 w 556"/>
              <a:gd name="T91" fmla="*/ 2147483647 h 819"/>
              <a:gd name="T92" fmla="*/ 2147483647 w 556"/>
              <a:gd name="T93" fmla="*/ 2147483647 h 819"/>
              <a:gd name="T94" fmla="*/ 2147483647 w 556"/>
              <a:gd name="T95" fmla="*/ 2147483647 h 819"/>
              <a:gd name="T96" fmla="*/ 2147483647 w 556"/>
              <a:gd name="T97" fmla="*/ 2147483647 h 819"/>
              <a:gd name="T98" fmla="*/ 2147483647 w 556"/>
              <a:gd name="T99" fmla="*/ 2147483647 h 819"/>
              <a:gd name="T100" fmla="*/ 2147483647 w 556"/>
              <a:gd name="T101" fmla="*/ 2147483647 h 819"/>
              <a:gd name="T102" fmla="*/ 2147483647 w 556"/>
              <a:gd name="T103" fmla="*/ 2147483647 h 819"/>
              <a:gd name="T104" fmla="*/ 2147483647 w 556"/>
              <a:gd name="T105" fmla="*/ 2147483647 h 819"/>
              <a:gd name="T106" fmla="*/ 2147483647 w 556"/>
              <a:gd name="T107" fmla="*/ 2147483647 h 819"/>
              <a:gd name="T108" fmla="*/ 2147483647 w 556"/>
              <a:gd name="T109" fmla="*/ 2147483647 h 819"/>
              <a:gd name="T110" fmla="*/ 2147483647 w 556"/>
              <a:gd name="T111" fmla="*/ 2147483647 h 819"/>
              <a:gd name="T112" fmla="*/ 2147483647 w 556"/>
              <a:gd name="T113" fmla="*/ 2147483647 h 819"/>
              <a:gd name="T114" fmla="*/ 2147483647 w 556"/>
              <a:gd name="T115" fmla="*/ 2147483647 h 8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556" h="819">
                <a:moveTo>
                  <a:pt x="84" y="68"/>
                </a:moveTo>
                <a:lnTo>
                  <a:pt x="90" y="66"/>
                </a:lnTo>
                <a:lnTo>
                  <a:pt x="98" y="62"/>
                </a:lnTo>
                <a:lnTo>
                  <a:pt x="103" y="59"/>
                </a:lnTo>
                <a:lnTo>
                  <a:pt x="108" y="58"/>
                </a:lnTo>
                <a:lnTo>
                  <a:pt x="112" y="56"/>
                </a:lnTo>
                <a:lnTo>
                  <a:pt x="118" y="56"/>
                </a:lnTo>
                <a:lnTo>
                  <a:pt x="122" y="62"/>
                </a:lnTo>
                <a:lnTo>
                  <a:pt x="129" y="69"/>
                </a:lnTo>
                <a:lnTo>
                  <a:pt x="134" y="75"/>
                </a:lnTo>
                <a:lnTo>
                  <a:pt x="141" y="81"/>
                </a:lnTo>
                <a:lnTo>
                  <a:pt x="149" y="85"/>
                </a:lnTo>
                <a:lnTo>
                  <a:pt x="155" y="89"/>
                </a:lnTo>
                <a:lnTo>
                  <a:pt x="163" y="91"/>
                </a:lnTo>
                <a:lnTo>
                  <a:pt x="171" y="92"/>
                </a:lnTo>
                <a:lnTo>
                  <a:pt x="186" y="91"/>
                </a:lnTo>
                <a:lnTo>
                  <a:pt x="200" y="90"/>
                </a:lnTo>
                <a:lnTo>
                  <a:pt x="215" y="88"/>
                </a:lnTo>
                <a:lnTo>
                  <a:pt x="230" y="86"/>
                </a:lnTo>
                <a:lnTo>
                  <a:pt x="244" y="84"/>
                </a:lnTo>
                <a:lnTo>
                  <a:pt x="257" y="82"/>
                </a:lnTo>
                <a:lnTo>
                  <a:pt x="271" y="80"/>
                </a:lnTo>
                <a:lnTo>
                  <a:pt x="284" y="80"/>
                </a:lnTo>
                <a:lnTo>
                  <a:pt x="291" y="79"/>
                </a:lnTo>
                <a:lnTo>
                  <a:pt x="297" y="78"/>
                </a:lnTo>
                <a:lnTo>
                  <a:pt x="300" y="76"/>
                </a:lnTo>
                <a:lnTo>
                  <a:pt x="301" y="74"/>
                </a:lnTo>
                <a:lnTo>
                  <a:pt x="301" y="72"/>
                </a:lnTo>
                <a:lnTo>
                  <a:pt x="301" y="70"/>
                </a:lnTo>
                <a:lnTo>
                  <a:pt x="301" y="68"/>
                </a:lnTo>
                <a:lnTo>
                  <a:pt x="303" y="68"/>
                </a:lnTo>
                <a:lnTo>
                  <a:pt x="327" y="67"/>
                </a:lnTo>
                <a:lnTo>
                  <a:pt x="355" y="63"/>
                </a:lnTo>
                <a:lnTo>
                  <a:pt x="386" y="58"/>
                </a:lnTo>
                <a:lnTo>
                  <a:pt x="418" y="50"/>
                </a:lnTo>
                <a:lnTo>
                  <a:pt x="434" y="45"/>
                </a:lnTo>
                <a:lnTo>
                  <a:pt x="450" y="40"/>
                </a:lnTo>
                <a:lnTo>
                  <a:pt x="465" y="34"/>
                </a:lnTo>
                <a:lnTo>
                  <a:pt x="479" y="28"/>
                </a:lnTo>
                <a:lnTo>
                  <a:pt x="492" y="22"/>
                </a:lnTo>
                <a:lnTo>
                  <a:pt x="504" y="15"/>
                </a:lnTo>
                <a:lnTo>
                  <a:pt x="514" y="8"/>
                </a:lnTo>
                <a:lnTo>
                  <a:pt x="523" y="0"/>
                </a:lnTo>
                <a:lnTo>
                  <a:pt x="536" y="17"/>
                </a:lnTo>
                <a:lnTo>
                  <a:pt x="547" y="31"/>
                </a:lnTo>
                <a:lnTo>
                  <a:pt x="551" y="39"/>
                </a:lnTo>
                <a:lnTo>
                  <a:pt x="554" y="48"/>
                </a:lnTo>
                <a:lnTo>
                  <a:pt x="555" y="57"/>
                </a:lnTo>
                <a:lnTo>
                  <a:pt x="556" y="68"/>
                </a:lnTo>
                <a:lnTo>
                  <a:pt x="555" y="90"/>
                </a:lnTo>
                <a:lnTo>
                  <a:pt x="552" y="113"/>
                </a:lnTo>
                <a:lnTo>
                  <a:pt x="546" y="133"/>
                </a:lnTo>
                <a:lnTo>
                  <a:pt x="540" y="153"/>
                </a:lnTo>
                <a:lnTo>
                  <a:pt x="532" y="174"/>
                </a:lnTo>
                <a:lnTo>
                  <a:pt x="523" y="193"/>
                </a:lnTo>
                <a:lnTo>
                  <a:pt x="512" y="212"/>
                </a:lnTo>
                <a:lnTo>
                  <a:pt x="502" y="231"/>
                </a:lnTo>
                <a:lnTo>
                  <a:pt x="479" y="267"/>
                </a:lnTo>
                <a:lnTo>
                  <a:pt x="458" y="303"/>
                </a:lnTo>
                <a:lnTo>
                  <a:pt x="447" y="321"/>
                </a:lnTo>
                <a:lnTo>
                  <a:pt x="439" y="339"/>
                </a:lnTo>
                <a:lnTo>
                  <a:pt x="430" y="357"/>
                </a:lnTo>
                <a:lnTo>
                  <a:pt x="423" y="375"/>
                </a:lnTo>
                <a:lnTo>
                  <a:pt x="419" y="390"/>
                </a:lnTo>
                <a:lnTo>
                  <a:pt x="414" y="403"/>
                </a:lnTo>
                <a:lnTo>
                  <a:pt x="410" y="415"/>
                </a:lnTo>
                <a:lnTo>
                  <a:pt x="404" y="427"/>
                </a:lnTo>
                <a:lnTo>
                  <a:pt x="392" y="452"/>
                </a:lnTo>
                <a:lnTo>
                  <a:pt x="379" y="473"/>
                </a:lnTo>
                <a:lnTo>
                  <a:pt x="364" y="495"/>
                </a:lnTo>
                <a:lnTo>
                  <a:pt x="347" y="514"/>
                </a:lnTo>
                <a:lnTo>
                  <a:pt x="330" y="531"/>
                </a:lnTo>
                <a:lnTo>
                  <a:pt x="310" y="549"/>
                </a:lnTo>
                <a:lnTo>
                  <a:pt x="300" y="558"/>
                </a:lnTo>
                <a:lnTo>
                  <a:pt x="288" y="566"/>
                </a:lnTo>
                <a:lnTo>
                  <a:pt x="277" y="575"/>
                </a:lnTo>
                <a:lnTo>
                  <a:pt x="264" y="583"/>
                </a:lnTo>
                <a:lnTo>
                  <a:pt x="239" y="600"/>
                </a:lnTo>
                <a:lnTo>
                  <a:pt x="213" y="617"/>
                </a:lnTo>
                <a:lnTo>
                  <a:pt x="189" y="634"/>
                </a:lnTo>
                <a:lnTo>
                  <a:pt x="168" y="651"/>
                </a:lnTo>
                <a:lnTo>
                  <a:pt x="159" y="661"/>
                </a:lnTo>
                <a:lnTo>
                  <a:pt x="150" y="670"/>
                </a:lnTo>
                <a:lnTo>
                  <a:pt x="143" y="680"/>
                </a:lnTo>
                <a:lnTo>
                  <a:pt x="138" y="690"/>
                </a:lnTo>
                <a:lnTo>
                  <a:pt x="134" y="695"/>
                </a:lnTo>
                <a:lnTo>
                  <a:pt x="131" y="700"/>
                </a:lnTo>
                <a:lnTo>
                  <a:pt x="128" y="705"/>
                </a:lnTo>
                <a:lnTo>
                  <a:pt x="125" y="709"/>
                </a:lnTo>
                <a:lnTo>
                  <a:pt x="116" y="717"/>
                </a:lnTo>
                <a:lnTo>
                  <a:pt x="107" y="723"/>
                </a:lnTo>
                <a:lnTo>
                  <a:pt x="88" y="733"/>
                </a:lnTo>
                <a:lnTo>
                  <a:pt x="71" y="745"/>
                </a:lnTo>
                <a:lnTo>
                  <a:pt x="52" y="763"/>
                </a:lnTo>
                <a:lnTo>
                  <a:pt x="36" y="783"/>
                </a:lnTo>
                <a:lnTo>
                  <a:pt x="19" y="801"/>
                </a:lnTo>
                <a:lnTo>
                  <a:pt x="5" y="819"/>
                </a:lnTo>
                <a:lnTo>
                  <a:pt x="5" y="567"/>
                </a:lnTo>
                <a:lnTo>
                  <a:pt x="2" y="564"/>
                </a:lnTo>
                <a:lnTo>
                  <a:pt x="0" y="560"/>
                </a:lnTo>
                <a:lnTo>
                  <a:pt x="0" y="557"/>
                </a:lnTo>
                <a:lnTo>
                  <a:pt x="3" y="554"/>
                </a:lnTo>
                <a:lnTo>
                  <a:pt x="8" y="547"/>
                </a:lnTo>
                <a:lnTo>
                  <a:pt x="17" y="540"/>
                </a:lnTo>
                <a:lnTo>
                  <a:pt x="27" y="533"/>
                </a:lnTo>
                <a:lnTo>
                  <a:pt x="36" y="525"/>
                </a:lnTo>
                <a:lnTo>
                  <a:pt x="39" y="521"/>
                </a:lnTo>
                <a:lnTo>
                  <a:pt x="42" y="516"/>
                </a:lnTo>
                <a:lnTo>
                  <a:pt x="43" y="511"/>
                </a:lnTo>
                <a:lnTo>
                  <a:pt x="44" y="505"/>
                </a:lnTo>
                <a:lnTo>
                  <a:pt x="60" y="497"/>
                </a:lnTo>
                <a:lnTo>
                  <a:pt x="75" y="490"/>
                </a:lnTo>
                <a:lnTo>
                  <a:pt x="92" y="485"/>
                </a:lnTo>
                <a:lnTo>
                  <a:pt x="111" y="480"/>
                </a:lnTo>
                <a:lnTo>
                  <a:pt x="114" y="479"/>
                </a:lnTo>
                <a:lnTo>
                  <a:pt x="116" y="475"/>
                </a:lnTo>
                <a:lnTo>
                  <a:pt x="119" y="470"/>
                </a:lnTo>
                <a:lnTo>
                  <a:pt x="121" y="464"/>
                </a:lnTo>
                <a:lnTo>
                  <a:pt x="125" y="458"/>
                </a:lnTo>
                <a:lnTo>
                  <a:pt x="129" y="452"/>
                </a:lnTo>
                <a:lnTo>
                  <a:pt x="132" y="447"/>
                </a:lnTo>
                <a:lnTo>
                  <a:pt x="138" y="444"/>
                </a:lnTo>
                <a:lnTo>
                  <a:pt x="152" y="440"/>
                </a:lnTo>
                <a:lnTo>
                  <a:pt x="162" y="439"/>
                </a:lnTo>
                <a:lnTo>
                  <a:pt x="168" y="438"/>
                </a:lnTo>
                <a:lnTo>
                  <a:pt x="174" y="439"/>
                </a:lnTo>
                <a:lnTo>
                  <a:pt x="179" y="439"/>
                </a:lnTo>
                <a:lnTo>
                  <a:pt x="186" y="440"/>
                </a:lnTo>
                <a:lnTo>
                  <a:pt x="196" y="439"/>
                </a:lnTo>
                <a:lnTo>
                  <a:pt x="210" y="438"/>
                </a:lnTo>
                <a:lnTo>
                  <a:pt x="220" y="434"/>
                </a:lnTo>
                <a:lnTo>
                  <a:pt x="228" y="429"/>
                </a:lnTo>
                <a:lnTo>
                  <a:pt x="235" y="424"/>
                </a:lnTo>
                <a:lnTo>
                  <a:pt x="241" y="418"/>
                </a:lnTo>
                <a:lnTo>
                  <a:pt x="251" y="405"/>
                </a:lnTo>
                <a:lnTo>
                  <a:pt x="257" y="394"/>
                </a:lnTo>
                <a:lnTo>
                  <a:pt x="261" y="387"/>
                </a:lnTo>
                <a:lnTo>
                  <a:pt x="265" y="379"/>
                </a:lnTo>
                <a:lnTo>
                  <a:pt x="272" y="371"/>
                </a:lnTo>
                <a:lnTo>
                  <a:pt x="278" y="363"/>
                </a:lnTo>
                <a:lnTo>
                  <a:pt x="296" y="347"/>
                </a:lnTo>
                <a:lnTo>
                  <a:pt x="316" y="329"/>
                </a:lnTo>
                <a:lnTo>
                  <a:pt x="335" y="310"/>
                </a:lnTo>
                <a:lnTo>
                  <a:pt x="354" y="293"/>
                </a:lnTo>
                <a:lnTo>
                  <a:pt x="363" y="284"/>
                </a:lnTo>
                <a:lnTo>
                  <a:pt x="370" y="276"/>
                </a:lnTo>
                <a:lnTo>
                  <a:pt x="377" y="266"/>
                </a:lnTo>
                <a:lnTo>
                  <a:pt x="384" y="258"/>
                </a:lnTo>
                <a:lnTo>
                  <a:pt x="351" y="252"/>
                </a:lnTo>
                <a:lnTo>
                  <a:pt x="324" y="246"/>
                </a:lnTo>
                <a:lnTo>
                  <a:pt x="300" y="240"/>
                </a:lnTo>
                <a:lnTo>
                  <a:pt x="278" y="234"/>
                </a:lnTo>
                <a:lnTo>
                  <a:pt x="257" y="228"/>
                </a:lnTo>
                <a:lnTo>
                  <a:pt x="235" y="223"/>
                </a:lnTo>
                <a:lnTo>
                  <a:pt x="211" y="216"/>
                </a:lnTo>
                <a:lnTo>
                  <a:pt x="184" y="209"/>
                </a:lnTo>
                <a:lnTo>
                  <a:pt x="177" y="205"/>
                </a:lnTo>
                <a:lnTo>
                  <a:pt x="165" y="198"/>
                </a:lnTo>
                <a:lnTo>
                  <a:pt x="149" y="187"/>
                </a:lnTo>
                <a:lnTo>
                  <a:pt x="131" y="173"/>
                </a:lnTo>
                <a:lnTo>
                  <a:pt x="121" y="164"/>
                </a:lnTo>
                <a:lnTo>
                  <a:pt x="112" y="154"/>
                </a:lnTo>
                <a:lnTo>
                  <a:pt x="104" y="144"/>
                </a:lnTo>
                <a:lnTo>
                  <a:pt x="96" y="133"/>
                </a:lnTo>
                <a:lnTo>
                  <a:pt x="89" y="121"/>
                </a:lnTo>
                <a:lnTo>
                  <a:pt x="84" y="109"/>
                </a:lnTo>
                <a:lnTo>
                  <a:pt x="79" y="94"/>
                </a:lnTo>
                <a:lnTo>
                  <a:pt x="77" y="80"/>
                </a:lnTo>
                <a:lnTo>
                  <a:pt x="69" y="86"/>
                </a:lnTo>
                <a:lnTo>
                  <a:pt x="64" y="88"/>
                </a:lnTo>
                <a:lnTo>
                  <a:pt x="65" y="87"/>
                </a:lnTo>
                <a:lnTo>
                  <a:pt x="69" y="83"/>
                </a:lnTo>
                <a:lnTo>
                  <a:pt x="78" y="73"/>
                </a:lnTo>
                <a:lnTo>
                  <a:pt x="84" y="68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09" name="Freeform 357"/>
          <p:cNvSpPr>
            <a:spLocks/>
          </p:cNvSpPr>
          <p:nvPr>
            <p:custDataLst>
              <p:tags r:id="rId260"/>
            </p:custDataLst>
          </p:nvPr>
        </p:nvSpPr>
        <p:spPr bwMode="auto">
          <a:xfrm>
            <a:off x="5049838" y="3578027"/>
            <a:ext cx="38100" cy="58737"/>
          </a:xfrm>
          <a:custGeom>
            <a:avLst/>
            <a:gdLst>
              <a:gd name="T0" fmla="*/ 2147483647 w 86"/>
              <a:gd name="T1" fmla="*/ 0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0 w 86"/>
              <a:gd name="T31" fmla="*/ 2147483647 h 97"/>
              <a:gd name="T32" fmla="*/ 0 w 86"/>
              <a:gd name="T33" fmla="*/ 2147483647 h 97"/>
              <a:gd name="T34" fmla="*/ 0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0 h 9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6" h="97">
                <a:moveTo>
                  <a:pt x="59" y="0"/>
                </a:moveTo>
                <a:lnTo>
                  <a:pt x="56" y="2"/>
                </a:lnTo>
                <a:lnTo>
                  <a:pt x="52" y="3"/>
                </a:lnTo>
                <a:lnTo>
                  <a:pt x="46" y="3"/>
                </a:lnTo>
                <a:lnTo>
                  <a:pt x="40" y="3"/>
                </a:lnTo>
                <a:lnTo>
                  <a:pt x="33" y="3"/>
                </a:lnTo>
                <a:lnTo>
                  <a:pt x="27" y="3"/>
                </a:lnTo>
                <a:lnTo>
                  <a:pt x="23" y="4"/>
                </a:lnTo>
                <a:lnTo>
                  <a:pt x="20" y="6"/>
                </a:lnTo>
                <a:lnTo>
                  <a:pt x="16" y="9"/>
                </a:lnTo>
                <a:lnTo>
                  <a:pt x="13" y="12"/>
                </a:lnTo>
                <a:lnTo>
                  <a:pt x="11" y="15"/>
                </a:lnTo>
                <a:lnTo>
                  <a:pt x="8" y="20"/>
                </a:lnTo>
                <a:lnTo>
                  <a:pt x="4" y="29"/>
                </a:lnTo>
                <a:lnTo>
                  <a:pt x="2" y="38"/>
                </a:lnTo>
                <a:lnTo>
                  <a:pt x="0" y="57"/>
                </a:lnTo>
                <a:lnTo>
                  <a:pt x="0" y="75"/>
                </a:lnTo>
                <a:lnTo>
                  <a:pt x="0" y="81"/>
                </a:lnTo>
                <a:lnTo>
                  <a:pt x="1" y="86"/>
                </a:lnTo>
                <a:lnTo>
                  <a:pt x="3" y="90"/>
                </a:lnTo>
                <a:lnTo>
                  <a:pt x="7" y="93"/>
                </a:lnTo>
                <a:lnTo>
                  <a:pt x="10" y="95"/>
                </a:lnTo>
                <a:lnTo>
                  <a:pt x="13" y="96"/>
                </a:lnTo>
                <a:lnTo>
                  <a:pt x="18" y="97"/>
                </a:lnTo>
                <a:lnTo>
                  <a:pt x="21" y="97"/>
                </a:lnTo>
                <a:lnTo>
                  <a:pt x="40" y="95"/>
                </a:lnTo>
                <a:lnTo>
                  <a:pt x="53" y="93"/>
                </a:lnTo>
                <a:lnTo>
                  <a:pt x="86" y="68"/>
                </a:lnTo>
                <a:lnTo>
                  <a:pt x="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0" name="Freeform 358"/>
          <p:cNvSpPr>
            <a:spLocks/>
          </p:cNvSpPr>
          <p:nvPr>
            <p:custDataLst>
              <p:tags r:id="rId261"/>
            </p:custDataLst>
          </p:nvPr>
        </p:nvSpPr>
        <p:spPr bwMode="auto">
          <a:xfrm>
            <a:off x="4848225" y="3489127"/>
            <a:ext cx="363538" cy="376237"/>
          </a:xfrm>
          <a:custGeom>
            <a:avLst/>
            <a:gdLst>
              <a:gd name="T0" fmla="*/ 2147483647 w 845"/>
              <a:gd name="T1" fmla="*/ 2147483647 h 720"/>
              <a:gd name="T2" fmla="*/ 2147483647 w 845"/>
              <a:gd name="T3" fmla="*/ 2147483647 h 720"/>
              <a:gd name="T4" fmla="*/ 2147483647 w 845"/>
              <a:gd name="T5" fmla="*/ 0 h 720"/>
              <a:gd name="T6" fmla="*/ 2147483647 w 845"/>
              <a:gd name="T7" fmla="*/ 2147483647 h 720"/>
              <a:gd name="T8" fmla="*/ 2147483647 w 845"/>
              <a:gd name="T9" fmla="*/ 2147483647 h 720"/>
              <a:gd name="T10" fmla="*/ 2147483647 w 845"/>
              <a:gd name="T11" fmla="*/ 2147483647 h 720"/>
              <a:gd name="T12" fmla="*/ 2147483647 w 845"/>
              <a:gd name="T13" fmla="*/ 2147483647 h 720"/>
              <a:gd name="T14" fmla="*/ 2147483647 w 845"/>
              <a:gd name="T15" fmla="*/ 2147483647 h 720"/>
              <a:gd name="T16" fmla="*/ 2147483647 w 845"/>
              <a:gd name="T17" fmla="*/ 2147483647 h 720"/>
              <a:gd name="T18" fmla="*/ 2147483647 w 845"/>
              <a:gd name="T19" fmla="*/ 2147483647 h 720"/>
              <a:gd name="T20" fmla="*/ 2147483647 w 845"/>
              <a:gd name="T21" fmla="*/ 2147483647 h 720"/>
              <a:gd name="T22" fmla="*/ 2147483647 w 845"/>
              <a:gd name="T23" fmla="*/ 2147483647 h 720"/>
              <a:gd name="T24" fmla="*/ 2147483647 w 845"/>
              <a:gd name="T25" fmla="*/ 2147483647 h 720"/>
              <a:gd name="T26" fmla="*/ 2147483647 w 845"/>
              <a:gd name="T27" fmla="*/ 2147483647 h 720"/>
              <a:gd name="T28" fmla="*/ 2147483647 w 845"/>
              <a:gd name="T29" fmla="*/ 2147483647 h 720"/>
              <a:gd name="T30" fmla="*/ 2147483647 w 845"/>
              <a:gd name="T31" fmla="*/ 2147483647 h 720"/>
              <a:gd name="T32" fmla="*/ 2147483647 w 845"/>
              <a:gd name="T33" fmla="*/ 2147483647 h 720"/>
              <a:gd name="T34" fmla="*/ 2147483647 w 845"/>
              <a:gd name="T35" fmla="*/ 2147483647 h 720"/>
              <a:gd name="T36" fmla="*/ 2147483647 w 845"/>
              <a:gd name="T37" fmla="*/ 2147483647 h 720"/>
              <a:gd name="T38" fmla="*/ 2147483647 w 845"/>
              <a:gd name="T39" fmla="*/ 2147483647 h 720"/>
              <a:gd name="T40" fmla="*/ 2147483647 w 845"/>
              <a:gd name="T41" fmla="*/ 2147483647 h 720"/>
              <a:gd name="T42" fmla="*/ 2147483647 w 845"/>
              <a:gd name="T43" fmla="*/ 2147483647 h 720"/>
              <a:gd name="T44" fmla="*/ 2147483647 w 845"/>
              <a:gd name="T45" fmla="*/ 2147483647 h 720"/>
              <a:gd name="T46" fmla="*/ 2147483647 w 845"/>
              <a:gd name="T47" fmla="*/ 2147483647 h 720"/>
              <a:gd name="T48" fmla="*/ 2147483647 w 845"/>
              <a:gd name="T49" fmla="*/ 2147483647 h 720"/>
              <a:gd name="T50" fmla="*/ 2147483647 w 845"/>
              <a:gd name="T51" fmla="*/ 2147483647 h 720"/>
              <a:gd name="T52" fmla="*/ 2147483647 w 845"/>
              <a:gd name="T53" fmla="*/ 2147483647 h 720"/>
              <a:gd name="T54" fmla="*/ 2147483647 w 845"/>
              <a:gd name="T55" fmla="*/ 2147483647 h 720"/>
              <a:gd name="T56" fmla="*/ 2147483647 w 845"/>
              <a:gd name="T57" fmla="*/ 2147483647 h 720"/>
              <a:gd name="T58" fmla="*/ 2147483647 w 845"/>
              <a:gd name="T59" fmla="*/ 2147483647 h 720"/>
              <a:gd name="T60" fmla="*/ 2147483647 w 845"/>
              <a:gd name="T61" fmla="*/ 2147483647 h 720"/>
              <a:gd name="T62" fmla="*/ 2147483647 w 845"/>
              <a:gd name="T63" fmla="*/ 2147483647 h 720"/>
              <a:gd name="T64" fmla="*/ 2147483647 w 845"/>
              <a:gd name="T65" fmla="*/ 2147483647 h 720"/>
              <a:gd name="T66" fmla="*/ 2147483647 w 845"/>
              <a:gd name="T67" fmla="*/ 2147483647 h 720"/>
              <a:gd name="T68" fmla="*/ 2147483647 w 845"/>
              <a:gd name="T69" fmla="*/ 2147483647 h 720"/>
              <a:gd name="T70" fmla="*/ 2147483647 w 845"/>
              <a:gd name="T71" fmla="*/ 2147483647 h 720"/>
              <a:gd name="T72" fmla="*/ 2147483647 w 845"/>
              <a:gd name="T73" fmla="*/ 2147483647 h 720"/>
              <a:gd name="T74" fmla="*/ 2147483647 w 845"/>
              <a:gd name="T75" fmla="*/ 2147483647 h 720"/>
              <a:gd name="T76" fmla="*/ 2147483647 w 845"/>
              <a:gd name="T77" fmla="*/ 2147483647 h 720"/>
              <a:gd name="T78" fmla="*/ 2147483647 w 845"/>
              <a:gd name="T79" fmla="*/ 2147483647 h 720"/>
              <a:gd name="T80" fmla="*/ 2147483647 w 845"/>
              <a:gd name="T81" fmla="*/ 2147483647 h 720"/>
              <a:gd name="T82" fmla="*/ 2147483647 w 845"/>
              <a:gd name="T83" fmla="*/ 2147483647 h 720"/>
              <a:gd name="T84" fmla="*/ 2147483647 w 845"/>
              <a:gd name="T85" fmla="*/ 2147483647 h 720"/>
              <a:gd name="T86" fmla="*/ 2147483647 w 845"/>
              <a:gd name="T87" fmla="*/ 2147483647 h 720"/>
              <a:gd name="T88" fmla="*/ 2147483647 w 845"/>
              <a:gd name="T89" fmla="*/ 2147483647 h 720"/>
              <a:gd name="T90" fmla="*/ 2147483647 w 845"/>
              <a:gd name="T91" fmla="*/ 2147483647 h 720"/>
              <a:gd name="T92" fmla="*/ 2147483647 w 845"/>
              <a:gd name="T93" fmla="*/ 2147483647 h 720"/>
              <a:gd name="T94" fmla="*/ 2147483647 w 845"/>
              <a:gd name="T95" fmla="*/ 2147483647 h 720"/>
              <a:gd name="T96" fmla="*/ 2147483647 w 845"/>
              <a:gd name="T97" fmla="*/ 2147483647 h 720"/>
              <a:gd name="T98" fmla="*/ 2147483647 w 845"/>
              <a:gd name="T99" fmla="*/ 2147483647 h 720"/>
              <a:gd name="T100" fmla="*/ 2147483647 w 845"/>
              <a:gd name="T101" fmla="*/ 2147483647 h 720"/>
              <a:gd name="T102" fmla="*/ 2147483647 w 845"/>
              <a:gd name="T103" fmla="*/ 2147483647 h 720"/>
              <a:gd name="T104" fmla="*/ 2147483647 w 845"/>
              <a:gd name="T105" fmla="*/ 2147483647 h 720"/>
              <a:gd name="T106" fmla="*/ 2147483647 w 845"/>
              <a:gd name="T107" fmla="*/ 2147483647 h 720"/>
              <a:gd name="T108" fmla="*/ 2147483647 w 845"/>
              <a:gd name="T109" fmla="*/ 2147483647 h 720"/>
              <a:gd name="T110" fmla="*/ 2147483647 w 845"/>
              <a:gd name="T111" fmla="*/ 2147483647 h 720"/>
              <a:gd name="T112" fmla="*/ 2147483647 w 845"/>
              <a:gd name="T113" fmla="*/ 2147483647 h 720"/>
              <a:gd name="T114" fmla="*/ 2147483647 w 845"/>
              <a:gd name="T115" fmla="*/ 2147483647 h 720"/>
              <a:gd name="T116" fmla="*/ 2147483647 w 845"/>
              <a:gd name="T117" fmla="*/ 2147483647 h 7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45" h="720">
                <a:moveTo>
                  <a:pt x="174" y="25"/>
                </a:moveTo>
                <a:lnTo>
                  <a:pt x="175" y="27"/>
                </a:lnTo>
                <a:lnTo>
                  <a:pt x="179" y="33"/>
                </a:lnTo>
                <a:lnTo>
                  <a:pt x="182" y="36"/>
                </a:lnTo>
                <a:lnTo>
                  <a:pt x="185" y="38"/>
                </a:lnTo>
                <a:lnTo>
                  <a:pt x="189" y="38"/>
                </a:lnTo>
                <a:lnTo>
                  <a:pt x="194" y="37"/>
                </a:lnTo>
                <a:lnTo>
                  <a:pt x="205" y="28"/>
                </a:lnTo>
                <a:lnTo>
                  <a:pt x="218" y="19"/>
                </a:lnTo>
                <a:lnTo>
                  <a:pt x="229" y="14"/>
                </a:lnTo>
                <a:lnTo>
                  <a:pt x="234" y="12"/>
                </a:lnTo>
                <a:lnTo>
                  <a:pt x="247" y="0"/>
                </a:lnTo>
                <a:lnTo>
                  <a:pt x="250" y="1"/>
                </a:lnTo>
                <a:lnTo>
                  <a:pt x="258" y="6"/>
                </a:lnTo>
                <a:lnTo>
                  <a:pt x="267" y="10"/>
                </a:lnTo>
                <a:lnTo>
                  <a:pt x="273" y="12"/>
                </a:lnTo>
                <a:lnTo>
                  <a:pt x="284" y="15"/>
                </a:lnTo>
                <a:lnTo>
                  <a:pt x="300" y="21"/>
                </a:lnTo>
                <a:lnTo>
                  <a:pt x="316" y="31"/>
                </a:lnTo>
                <a:lnTo>
                  <a:pt x="327" y="37"/>
                </a:lnTo>
                <a:lnTo>
                  <a:pt x="337" y="41"/>
                </a:lnTo>
                <a:lnTo>
                  <a:pt x="353" y="50"/>
                </a:lnTo>
                <a:lnTo>
                  <a:pt x="370" y="60"/>
                </a:lnTo>
                <a:lnTo>
                  <a:pt x="380" y="67"/>
                </a:lnTo>
                <a:lnTo>
                  <a:pt x="393" y="76"/>
                </a:lnTo>
                <a:lnTo>
                  <a:pt x="406" y="86"/>
                </a:lnTo>
                <a:lnTo>
                  <a:pt x="419" y="95"/>
                </a:lnTo>
                <a:lnTo>
                  <a:pt x="426" y="98"/>
                </a:lnTo>
                <a:lnTo>
                  <a:pt x="430" y="105"/>
                </a:lnTo>
                <a:lnTo>
                  <a:pt x="440" y="116"/>
                </a:lnTo>
                <a:lnTo>
                  <a:pt x="441" y="121"/>
                </a:lnTo>
                <a:lnTo>
                  <a:pt x="442" y="125"/>
                </a:lnTo>
                <a:lnTo>
                  <a:pt x="443" y="130"/>
                </a:lnTo>
                <a:lnTo>
                  <a:pt x="443" y="134"/>
                </a:lnTo>
                <a:lnTo>
                  <a:pt x="443" y="137"/>
                </a:lnTo>
                <a:lnTo>
                  <a:pt x="443" y="140"/>
                </a:lnTo>
                <a:lnTo>
                  <a:pt x="444" y="141"/>
                </a:lnTo>
                <a:lnTo>
                  <a:pt x="447" y="142"/>
                </a:lnTo>
                <a:lnTo>
                  <a:pt x="450" y="143"/>
                </a:lnTo>
                <a:lnTo>
                  <a:pt x="458" y="147"/>
                </a:lnTo>
                <a:lnTo>
                  <a:pt x="466" y="153"/>
                </a:lnTo>
                <a:lnTo>
                  <a:pt x="475" y="160"/>
                </a:lnTo>
                <a:lnTo>
                  <a:pt x="492" y="172"/>
                </a:lnTo>
                <a:lnTo>
                  <a:pt x="499" y="178"/>
                </a:lnTo>
                <a:lnTo>
                  <a:pt x="500" y="175"/>
                </a:lnTo>
                <a:lnTo>
                  <a:pt x="503" y="173"/>
                </a:lnTo>
                <a:lnTo>
                  <a:pt x="505" y="172"/>
                </a:lnTo>
                <a:lnTo>
                  <a:pt x="506" y="172"/>
                </a:lnTo>
                <a:lnTo>
                  <a:pt x="500" y="174"/>
                </a:lnTo>
                <a:lnTo>
                  <a:pt x="495" y="177"/>
                </a:lnTo>
                <a:lnTo>
                  <a:pt x="492" y="181"/>
                </a:lnTo>
                <a:lnTo>
                  <a:pt x="488" y="184"/>
                </a:lnTo>
                <a:lnTo>
                  <a:pt x="485" y="189"/>
                </a:lnTo>
                <a:lnTo>
                  <a:pt x="483" y="193"/>
                </a:lnTo>
                <a:lnTo>
                  <a:pt x="482" y="197"/>
                </a:lnTo>
                <a:lnTo>
                  <a:pt x="481" y="202"/>
                </a:lnTo>
                <a:lnTo>
                  <a:pt x="478" y="221"/>
                </a:lnTo>
                <a:lnTo>
                  <a:pt x="480" y="240"/>
                </a:lnTo>
                <a:lnTo>
                  <a:pt x="480" y="247"/>
                </a:lnTo>
                <a:lnTo>
                  <a:pt x="481" y="252"/>
                </a:lnTo>
                <a:lnTo>
                  <a:pt x="483" y="256"/>
                </a:lnTo>
                <a:lnTo>
                  <a:pt x="486" y="260"/>
                </a:lnTo>
                <a:lnTo>
                  <a:pt x="488" y="262"/>
                </a:lnTo>
                <a:lnTo>
                  <a:pt x="493" y="264"/>
                </a:lnTo>
                <a:lnTo>
                  <a:pt x="496" y="265"/>
                </a:lnTo>
                <a:lnTo>
                  <a:pt x="500" y="266"/>
                </a:lnTo>
                <a:lnTo>
                  <a:pt x="516" y="266"/>
                </a:lnTo>
                <a:lnTo>
                  <a:pt x="526" y="265"/>
                </a:lnTo>
                <a:lnTo>
                  <a:pt x="528" y="279"/>
                </a:lnTo>
                <a:lnTo>
                  <a:pt x="532" y="293"/>
                </a:lnTo>
                <a:lnTo>
                  <a:pt x="538" y="307"/>
                </a:lnTo>
                <a:lnTo>
                  <a:pt x="545" y="319"/>
                </a:lnTo>
                <a:lnTo>
                  <a:pt x="554" y="330"/>
                </a:lnTo>
                <a:lnTo>
                  <a:pt x="563" y="341"/>
                </a:lnTo>
                <a:lnTo>
                  <a:pt x="573" y="351"/>
                </a:lnTo>
                <a:lnTo>
                  <a:pt x="583" y="361"/>
                </a:lnTo>
                <a:lnTo>
                  <a:pt x="604" y="376"/>
                </a:lnTo>
                <a:lnTo>
                  <a:pt x="622" y="388"/>
                </a:lnTo>
                <a:lnTo>
                  <a:pt x="637" y="396"/>
                </a:lnTo>
                <a:lnTo>
                  <a:pt x="645" y="400"/>
                </a:lnTo>
                <a:lnTo>
                  <a:pt x="673" y="408"/>
                </a:lnTo>
                <a:lnTo>
                  <a:pt x="696" y="417"/>
                </a:lnTo>
                <a:lnTo>
                  <a:pt x="718" y="424"/>
                </a:lnTo>
                <a:lnTo>
                  <a:pt x="738" y="430"/>
                </a:lnTo>
                <a:lnTo>
                  <a:pt x="758" y="435"/>
                </a:lnTo>
                <a:lnTo>
                  <a:pt x="783" y="440"/>
                </a:lnTo>
                <a:lnTo>
                  <a:pt x="811" y="445"/>
                </a:lnTo>
                <a:lnTo>
                  <a:pt x="845" y="449"/>
                </a:lnTo>
                <a:lnTo>
                  <a:pt x="838" y="457"/>
                </a:lnTo>
                <a:lnTo>
                  <a:pt x="830" y="465"/>
                </a:lnTo>
                <a:lnTo>
                  <a:pt x="821" y="474"/>
                </a:lnTo>
                <a:lnTo>
                  <a:pt x="811" y="482"/>
                </a:lnTo>
                <a:lnTo>
                  <a:pt x="790" y="498"/>
                </a:lnTo>
                <a:lnTo>
                  <a:pt x="768" y="514"/>
                </a:lnTo>
                <a:lnTo>
                  <a:pt x="749" y="531"/>
                </a:lnTo>
                <a:lnTo>
                  <a:pt x="731" y="547"/>
                </a:lnTo>
                <a:lnTo>
                  <a:pt x="723" y="555"/>
                </a:lnTo>
                <a:lnTo>
                  <a:pt x="718" y="562"/>
                </a:lnTo>
                <a:lnTo>
                  <a:pt x="715" y="570"/>
                </a:lnTo>
                <a:lnTo>
                  <a:pt x="712" y="579"/>
                </a:lnTo>
                <a:lnTo>
                  <a:pt x="709" y="592"/>
                </a:lnTo>
                <a:lnTo>
                  <a:pt x="706" y="602"/>
                </a:lnTo>
                <a:lnTo>
                  <a:pt x="701" y="610"/>
                </a:lnTo>
                <a:lnTo>
                  <a:pt x="697" y="617"/>
                </a:lnTo>
                <a:lnTo>
                  <a:pt x="693" y="622"/>
                </a:lnTo>
                <a:lnTo>
                  <a:pt x="686" y="625"/>
                </a:lnTo>
                <a:lnTo>
                  <a:pt x="681" y="628"/>
                </a:lnTo>
                <a:lnTo>
                  <a:pt x="674" y="629"/>
                </a:lnTo>
                <a:lnTo>
                  <a:pt x="643" y="630"/>
                </a:lnTo>
                <a:lnTo>
                  <a:pt x="606" y="635"/>
                </a:lnTo>
                <a:lnTo>
                  <a:pt x="594" y="643"/>
                </a:lnTo>
                <a:lnTo>
                  <a:pt x="580" y="655"/>
                </a:lnTo>
                <a:lnTo>
                  <a:pt x="573" y="661"/>
                </a:lnTo>
                <a:lnTo>
                  <a:pt x="567" y="666"/>
                </a:lnTo>
                <a:lnTo>
                  <a:pt x="563" y="670"/>
                </a:lnTo>
                <a:lnTo>
                  <a:pt x="559" y="671"/>
                </a:lnTo>
                <a:lnTo>
                  <a:pt x="548" y="673"/>
                </a:lnTo>
                <a:lnTo>
                  <a:pt x="539" y="676"/>
                </a:lnTo>
                <a:lnTo>
                  <a:pt x="531" y="678"/>
                </a:lnTo>
                <a:lnTo>
                  <a:pt x="525" y="681"/>
                </a:lnTo>
                <a:lnTo>
                  <a:pt x="513" y="687"/>
                </a:lnTo>
                <a:lnTo>
                  <a:pt x="499" y="696"/>
                </a:lnTo>
                <a:lnTo>
                  <a:pt x="488" y="696"/>
                </a:lnTo>
                <a:lnTo>
                  <a:pt x="482" y="693"/>
                </a:lnTo>
                <a:lnTo>
                  <a:pt x="476" y="691"/>
                </a:lnTo>
                <a:lnTo>
                  <a:pt x="472" y="686"/>
                </a:lnTo>
                <a:lnTo>
                  <a:pt x="468" y="683"/>
                </a:lnTo>
                <a:lnTo>
                  <a:pt x="461" y="680"/>
                </a:lnTo>
                <a:lnTo>
                  <a:pt x="452" y="678"/>
                </a:lnTo>
                <a:lnTo>
                  <a:pt x="440" y="677"/>
                </a:lnTo>
                <a:lnTo>
                  <a:pt x="432" y="678"/>
                </a:lnTo>
                <a:lnTo>
                  <a:pt x="427" y="679"/>
                </a:lnTo>
                <a:lnTo>
                  <a:pt x="421" y="681"/>
                </a:lnTo>
                <a:lnTo>
                  <a:pt x="418" y="684"/>
                </a:lnTo>
                <a:lnTo>
                  <a:pt x="410" y="692"/>
                </a:lnTo>
                <a:lnTo>
                  <a:pt x="405" y="699"/>
                </a:lnTo>
                <a:lnTo>
                  <a:pt x="402" y="703"/>
                </a:lnTo>
                <a:lnTo>
                  <a:pt x="398" y="707"/>
                </a:lnTo>
                <a:lnTo>
                  <a:pt x="394" y="711"/>
                </a:lnTo>
                <a:lnTo>
                  <a:pt x="390" y="714"/>
                </a:lnTo>
                <a:lnTo>
                  <a:pt x="383" y="717"/>
                </a:lnTo>
                <a:lnTo>
                  <a:pt x="376" y="719"/>
                </a:lnTo>
                <a:lnTo>
                  <a:pt x="369" y="720"/>
                </a:lnTo>
                <a:lnTo>
                  <a:pt x="360" y="720"/>
                </a:lnTo>
                <a:lnTo>
                  <a:pt x="348" y="720"/>
                </a:lnTo>
                <a:lnTo>
                  <a:pt x="337" y="719"/>
                </a:lnTo>
                <a:lnTo>
                  <a:pt x="327" y="717"/>
                </a:lnTo>
                <a:lnTo>
                  <a:pt x="318" y="714"/>
                </a:lnTo>
                <a:lnTo>
                  <a:pt x="310" y="710"/>
                </a:lnTo>
                <a:lnTo>
                  <a:pt x="303" y="706"/>
                </a:lnTo>
                <a:lnTo>
                  <a:pt x="295" y="702"/>
                </a:lnTo>
                <a:lnTo>
                  <a:pt x="289" y="698"/>
                </a:lnTo>
                <a:lnTo>
                  <a:pt x="275" y="688"/>
                </a:lnTo>
                <a:lnTo>
                  <a:pt x="261" y="679"/>
                </a:lnTo>
                <a:lnTo>
                  <a:pt x="253" y="675"/>
                </a:lnTo>
                <a:lnTo>
                  <a:pt x="246" y="671"/>
                </a:lnTo>
                <a:lnTo>
                  <a:pt x="237" y="668"/>
                </a:lnTo>
                <a:lnTo>
                  <a:pt x="227" y="665"/>
                </a:lnTo>
                <a:lnTo>
                  <a:pt x="205" y="662"/>
                </a:lnTo>
                <a:lnTo>
                  <a:pt x="181" y="661"/>
                </a:lnTo>
                <a:lnTo>
                  <a:pt x="170" y="660"/>
                </a:lnTo>
                <a:lnTo>
                  <a:pt x="159" y="659"/>
                </a:lnTo>
                <a:lnTo>
                  <a:pt x="149" y="657"/>
                </a:lnTo>
                <a:lnTo>
                  <a:pt x="140" y="653"/>
                </a:lnTo>
                <a:lnTo>
                  <a:pt x="149" y="632"/>
                </a:lnTo>
                <a:lnTo>
                  <a:pt x="153" y="622"/>
                </a:lnTo>
                <a:lnTo>
                  <a:pt x="152" y="618"/>
                </a:lnTo>
                <a:lnTo>
                  <a:pt x="151" y="614"/>
                </a:lnTo>
                <a:lnTo>
                  <a:pt x="147" y="607"/>
                </a:lnTo>
                <a:lnTo>
                  <a:pt x="140" y="597"/>
                </a:lnTo>
                <a:lnTo>
                  <a:pt x="134" y="597"/>
                </a:lnTo>
                <a:lnTo>
                  <a:pt x="127" y="596"/>
                </a:lnTo>
                <a:lnTo>
                  <a:pt x="122" y="593"/>
                </a:lnTo>
                <a:lnTo>
                  <a:pt x="116" y="590"/>
                </a:lnTo>
                <a:lnTo>
                  <a:pt x="112" y="587"/>
                </a:lnTo>
                <a:lnTo>
                  <a:pt x="108" y="583"/>
                </a:lnTo>
                <a:lnTo>
                  <a:pt x="104" y="577"/>
                </a:lnTo>
                <a:lnTo>
                  <a:pt x="102" y="572"/>
                </a:lnTo>
                <a:lnTo>
                  <a:pt x="96" y="562"/>
                </a:lnTo>
                <a:lnTo>
                  <a:pt x="93" y="551"/>
                </a:lnTo>
                <a:lnTo>
                  <a:pt x="90" y="540"/>
                </a:lnTo>
                <a:lnTo>
                  <a:pt x="88" y="530"/>
                </a:lnTo>
                <a:lnTo>
                  <a:pt x="82" y="519"/>
                </a:lnTo>
                <a:lnTo>
                  <a:pt x="77" y="511"/>
                </a:lnTo>
                <a:lnTo>
                  <a:pt x="70" y="505"/>
                </a:lnTo>
                <a:lnTo>
                  <a:pt x="63" y="499"/>
                </a:lnTo>
                <a:lnTo>
                  <a:pt x="57" y="494"/>
                </a:lnTo>
                <a:lnTo>
                  <a:pt x="49" y="489"/>
                </a:lnTo>
                <a:lnTo>
                  <a:pt x="41" y="483"/>
                </a:lnTo>
                <a:lnTo>
                  <a:pt x="34" y="474"/>
                </a:lnTo>
                <a:lnTo>
                  <a:pt x="24" y="477"/>
                </a:lnTo>
                <a:lnTo>
                  <a:pt x="16" y="477"/>
                </a:lnTo>
                <a:lnTo>
                  <a:pt x="12" y="476"/>
                </a:lnTo>
                <a:lnTo>
                  <a:pt x="10" y="475"/>
                </a:lnTo>
                <a:lnTo>
                  <a:pt x="6" y="474"/>
                </a:lnTo>
                <a:lnTo>
                  <a:pt x="5" y="472"/>
                </a:lnTo>
                <a:lnTo>
                  <a:pt x="2" y="467"/>
                </a:lnTo>
                <a:lnTo>
                  <a:pt x="0" y="461"/>
                </a:lnTo>
                <a:lnTo>
                  <a:pt x="1" y="454"/>
                </a:lnTo>
                <a:lnTo>
                  <a:pt x="2" y="448"/>
                </a:lnTo>
                <a:lnTo>
                  <a:pt x="5" y="441"/>
                </a:lnTo>
                <a:lnTo>
                  <a:pt x="9" y="434"/>
                </a:lnTo>
                <a:lnTo>
                  <a:pt x="14" y="428"/>
                </a:lnTo>
                <a:lnTo>
                  <a:pt x="21" y="422"/>
                </a:lnTo>
                <a:lnTo>
                  <a:pt x="27" y="418"/>
                </a:lnTo>
                <a:lnTo>
                  <a:pt x="36" y="415"/>
                </a:lnTo>
                <a:lnTo>
                  <a:pt x="45" y="413"/>
                </a:lnTo>
                <a:lnTo>
                  <a:pt x="55" y="413"/>
                </a:lnTo>
                <a:lnTo>
                  <a:pt x="57" y="384"/>
                </a:lnTo>
                <a:lnTo>
                  <a:pt x="60" y="360"/>
                </a:lnTo>
                <a:lnTo>
                  <a:pt x="63" y="339"/>
                </a:lnTo>
                <a:lnTo>
                  <a:pt x="67" y="321"/>
                </a:lnTo>
                <a:lnTo>
                  <a:pt x="71" y="306"/>
                </a:lnTo>
                <a:lnTo>
                  <a:pt x="74" y="293"/>
                </a:lnTo>
                <a:lnTo>
                  <a:pt x="79" y="283"/>
                </a:lnTo>
                <a:lnTo>
                  <a:pt x="82" y="275"/>
                </a:lnTo>
                <a:lnTo>
                  <a:pt x="87" y="269"/>
                </a:lnTo>
                <a:lnTo>
                  <a:pt x="90" y="265"/>
                </a:lnTo>
                <a:lnTo>
                  <a:pt x="93" y="262"/>
                </a:lnTo>
                <a:lnTo>
                  <a:pt x="95" y="260"/>
                </a:lnTo>
                <a:lnTo>
                  <a:pt x="100" y="259"/>
                </a:lnTo>
                <a:lnTo>
                  <a:pt x="101" y="259"/>
                </a:lnTo>
                <a:lnTo>
                  <a:pt x="101" y="247"/>
                </a:lnTo>
                <a:lnTo>
                  <a:pt x="103" y="236"/>
                </a:lnTo>
                <a:lnTo>
                  <a:pt x="105" y="227"/>
                </a:lnTo>
                <a:lnTo>
                  <a:pt x="108" y="219"/>
                </a:lnTo>
                <a:lnTo>
                  <a:pt x="112" y="212"/>
                </a:lnTo>
                <a:lnTo>
                  <a:pt x="116" y="206"/>
                </a:lnTo>
                <a:lnTo>
                  <a:pt x="122" y="200"/>
                </a:lnTo>
                <a:lnTo>
                  <a:pt x="126" y="196"/>
                </a:lnTo>
                <a:lnTo>
                  <a:pt x="137" y="186"/>
                </a:lnTo>
                <a:lnTo>
                  <a:pt x="148" y="178"/>
                </a:lnTo>
                <a:lnTo>
                  <a:pt x="153" y="174"/>
                </a:lnTo>
                <a:lnTo>
                  <a:pt x="159" y="170"/>
                </a:lnTo>
                <a:lnTo>
                  <a:pt x="163" y="165"/>
                </a:lnTo>
                <a:lnTo>
                  <a:pt x="167" y="160"/>
                </a:lnTo>
                <a:lnTo>
                  <a:pt x="174" y="2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1" name="Line 359"/>
          <p:cNvSpPr>
            <a:spLocks noChangeShapeType="1"/>
          </p:cNvSpPr>
          <p:nvPr>
            <p:custDataLst>
              <p:tags r:id="rId262"/>
            </p:custDataLst>
          </p:nvPr>
        </p:nvSpPr>
        <p:spPr bwMode="auto">
          <a:xfrm flipH="1">
            <a:off x="1708150" y="3645024"/>
            <a:ext cx="4763" cy="79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2" name="Freeform 360"/>
          <p:cNvSpPr>
            <a:spLocks/>
          </p:cNvSpPr>
          <p:nvPr>
            <p:custDataLst>
              <p:tags r:id="rId263"/>
            </p:custDataLst>
          </p:nvPr>
        </p:nvSpPr>
        <p:spPr bwMode="auto">
          <a:xfrm>
            <a:off x="1708150" y="3652962"/>
            <a:ext cx="12700" cy="58737"/>
          </a:xfrm>
          <a:custGeom>
            <a:avLst/>
            <a:gdLst>
              <a:gd name="T0" fmla="*/ 0 w 33"/>
              <a:gd name="T1" fmla="*/ 0 h 6"/>
              <a:gd name="T2" fmla="*/ 2147483647 w 33"/>
              <a:gd name="T3" fmla="*/ 2147483647 h 6"/>
              <a:gd name="T4" fmla="*/ 2147483647 w 33"/>
              <a:gd name="T5" fmla="*/ 2147483647 h 6"/>
              <a:gd name="T6" fmla="*/ 2147483647 w 33"/>
              <a:gd name="T7" fmla="*/ 2147483647 h 6"/>
              <a:gd name="T8" fmla="*/ 2147483647 w 33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" h="6">
                <a:moveTo>
                  <a:pt x="0" y="0"/>
                </a:moveTo>
                <a:lnTo>
                  <a:pt x="7" y="1"/>
                </a:lnTo>
                <a:lnTo>
                  <a:pt x="15" y="3"/>
                </a:lnTo>
                <a:lnTo>
                  <a:pt x="23" y="5"/>
                </a:lnTo>
                <a:lnTo>
                  <a:pt x="33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3" name="Freeform 361"/>
          <p:cNvSpPr>
            <a:spLocks/>
          </p:cNvSpPr>
          <p:nvPr>
            <p:custDataLst>
              <p:tags r:id="rId264"/>
            </p:custDataLst>
          </p:nvPr>
        </p:nvSpPr>
        <p:spPr bwMode="auto">
          <a:xfrm>
            <a:off x="1716088" y="4003477"/>
            <a:ext cx="4762" cy="57150"/>
          </a:xfrm>
          <a:custGeom>
            <a:avLst/>
            <a:gdLst>
              <a:gd name="T0" fmla="*/ 2147483647 w 13"/>
              <a:gd name="T1" fmla="*/ 2147483647 h 30"/>
              <a:gd name="T2" fmla="*/ 2147483647 w 13"/>
              <a:gd name="T3" fmla="*/ 0 h 30"/>
              <a:gd name="T4" fmla="*/ 0 w 13"/>
              <a:gd name="T5" fmla="*/ 0 h 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" h="30">
                <a:moveTo>
                  <a:pt x="13" y="30"/>
                </a:moveTo>
                <a:lnTo>
                  <a:pt x="13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4" name="Group 362"/>
          <p:cNvGrpSpPr>
            <a:grpSpLocks/>
          </p:cNvGrpSpPr>
          <p:nvPr>
            <p:custDataLst>
              <p:tags r:id="rId265"/>
            </p:custDataLst>
          </p:nvPr>
        </p:nvGrpSpPr>
        <p:grpSpPr bwMode="auto">
          <a:xfrm>
            <a:off x="1708150" y="3938389"/>
            <a:ext cx="417513" cy="201613"/>
            <a:chOff x="912" y="2626"/>
            <a:chExt cx="311" cy="127"/>
          </a:xfrm>
          <a:solidFill>
            <a:schemeClr val="accent5">
              <a:lumMod val="90000"/>
            </a:schemeClr>
          </a:solidFill>
        </p:grpSpPr>
        <p:sp>
          <p:nvSpPr>
            <p:cNvPr id="2500" name="Freeform 363"/>
            <p:cNvSpPr>
              <a:spLocks/>
            </p:cNvSpPr>
            <p:nvPr/>
          </p:nvSpPr>
          <p:spPr bwMode="auto">
            <a:xfrm>
              <a:off x="1110" y="2626"/>
              <a:ext cx="113" cy="127"/>
            </a:xfrm>
            <a:custGeom>
              <a:avLst/>
              <a:gdLst>
                <a:gd name="T0" fmla="*/ 32 w 352"/>
                <a:gd name="T1" fmla="*/ 9 h 387"/>
                <a:gd name="T2" fmla="*/ 30 w 352"/>
                <a:gd name="T3" fmla="*/ 9 h 387"/>
                <a:gd name="T4" fmla="*/ 27 w 352"/>
                <a:gd name="T5" fmla="*/ 9 h 387"/>
                <a:gd name="T6" fmla="*/ 26 w 352"/>
                <a:gd name="T7" fmla="*/ 8 h 387"/>
                <a:gd name="T8" fmla="*/ 23 w 352"/>
                <a:gd name="T9" fmla="*/ 6 h 387"/>
                <a:gd name="T10" fmla="*/ 17 w 352"/>
                <a:gd name="T11" fmla="*/ 2 h 387"/>
                <a:gd name="T12" fmla="*/ 14 w 352"/>
                <a:gd name="T13" fmla="*/ 1 h 387"/>
                <a:gd name="T14" fmla="*/ 13 w 352"/>
                <a:gd name="T15" fmla="*/ 2 h 387"/>
                <a:gd name="T16" fmla="*/ 12 w 352"/>
                <a:gd name="T17" fmla="*/ 3 h 387"/>
                <a:gd name="T18" fmla="*/ 11 w 352"/>
                <a:gd name="T19" fmla="*/ 4 h 387"/>
                <a:gd name="T20" fmla="*/ 9 w 352"/>
                <a:gd name="T21" fmla="*/ 6 h 387"/>
                <a:gd name="T22" fmla="*/ 5 w 352"/>
                <a:gd name="T23" fmla="*/ 11 h 387"/>
                <a:gd name="T24" fmla="*/ 3 w 352"/>
                <a:gd name="T25" fmla="*/ 14 h 387"/>
                <a:gd name="T26" fmla="*/ 2 w 352"/>
                <a:gd name="T27" fmla="*/ 17 h 387"/>
                <a:gd name="T28" fmla="*/ 1 w 352"/>
                <a:gd name="T29" fmla="*/ 19 h 387"/>
                <a:gd name="T30" fmla="*/ 0 w 352"/>
                <a:gd name="T31" fmla="*/ 21 h 387"/>
                <a:gd name="T32" fmla="*/ 0 w 352"/>
                <a:gd name="T33" fmla="*/ 23 h 387"/>
                <a:gd name="T34" fmla="*/ 0 w 352"/>
                <a:gd name="T35" fmla="*/ 24 h 387"/>
                <a:gd name="T36" fmla="*/ 1 w 352"/>
                <a:gd name="T37" fmla="*/ 25 h 387"/>
                <a:gd name="T38" fmla="*/ 3 w 352"/>
                <a:gd name="T39" fmla="*/ 26 h 387"/>
                <a:gd name="T40" fmla="*/ 4 w 352"/>
                <a:gd name="T41" fmla="*/ 26 h 387"/>
                <a:gd name="T42" fmla="*/ 5 w 352"/>
                <a:gd name="T43" fmla="*/ 26 h 387"/>
                <a:gd name="T44" fmla="*/ 6 w 352"/>
                <a:gd name="T45" fmla="*/ 26 h 387"/>
                <a:gd name="T46" fmla="*/ 7 w 352"/>
                <a:gd name="T47" fmla="*/ 25 h 387"/>
                <a:gd name="T48" fmla="*/ 8 w 352"/>
                <a:gd name="T49" fmla="*/ 25 h 387"/>
                <a:gd name="T50" fmla="*/ 8 w 352"/>
                <a:gd name="T51" fmla="*/ 26 h 387"/>
                <a:gd name="T52" fmla="*/ 8 w 352"/>
                <a:gd name="T53" fmla="*/ 28 h 387"/>
                <a:gd name="T54" fmla="*/ 8 w 352"/>
                <a:gd name="T55" fmla="*/ 30 h 387"/>
                <a:gd name="T56" fmla="*/ 7 w 352"/>
                <a:gd name="T57" fmla="*/ 31 h 387"/>
                <a:gd name="T58" fmla="*/ 7 w 352"/>
                <a:gd name="T59" fmla="*/ 33 h 387"/>
                <a:gd name="T60" fmla="*/ 8 w 352"/>
                <a:gd name="T61" fmla="*/ 36 h 387"/>
                <a:gd name="T62" fmla="*/ 9 w 352"/>
                <a:gd name="T63" fmla="*/ 38 h 387"/>
                <a:gd name="T64" fmla="*/ 13 w 352"/>
                <a:gd name="T65" fmla="*/ 40 h 387"/>
                <a:gd name="T66" fmla="*/ 15 w 352"/>
                <a:gd name="T67" fmla="*/ 41 h 387"/>
                <a:gd name="T68" fmla="*/ 16 w 352"/>
                <a:gd name="T69" fmla="*/ 42 h 387"/>
                <a:gd name="T70" fmla="*/ 17 w 352"/>
                <a:gd name="T71" fmla="*/ 41 h 387"/>
                <a:gd name="T72" fmla="*/ 18 w 352"/>
                <a:gd name="T73" fmla="*/ 39 h 387"/>
                <a:gd name="T74" fmla="*/ 18 w 352"/>
                <a:gd name="T75" fmla="*/ 38 h 387"/>
                <a:gd name="T76" fmla="*/ 19 w 352"/>
                <a:gd name="T77" fmla="*/ 36 h 387"/>
                <a:gd name="T78" fmla="*/ 19 w 352"/>
                <a:gd name="T79" fmla="*/ 35 h 387"/>
                <a:gd name="T80" fmla="*/ 20 w 352"/>
                <a:gd name="T81" fmla="*/ 33 h 387"/>
                <a:gd name="T82" fmla="*/ 22 w 352"/>
                <a:gd name="T83" fmla="*/ 30 h 387"/>
                <a:gd name="T84" fmla="*/ 24 w 352"/>
                <a:gd name="T85" fmla="*/ 28 h 387"/>
                <a:gd name="T86" fmla="*/ 27 w 352"/>
                <a:gd name="T87" fmla="*/ 27 h 387"/>
                <a:gd name="T88" fmla="*/ 31 w 352"/>
                <a:gd name="T89" fmla="*/ 25 h 387"/>
                <a:gd name="T90" fmla="*/ 33 w 352"/>
                <a:gd name="T91" fmla="*/ 23 h 387"/>
                <a:gd name="T92" fmla="*/ 35 w 352"/>
                <a:gd name="T93" fmla="*/ 21 h 387"/>
                <a:gd name="T94" fmla="*/ 36 w 352"/>
                <a:gd name="T95" fmla="*/ 20 h 387"/>
                <a:gd name="T96" fmla="*/ 36 w 352"/>
                <a:gd name="T97" fmla="*/ 18 h 387"/>
                <a:gd name="T98" fmla="*/ 36 w 352"/>
                <a:gd name="T99" fmla="*/ 16 h 387"/>
                <a:gd name="T100" fmla="*/ 35 w 352"/>
                <a:gd name="T101" fmla="*/ 13 h 387"/>
                <a:gd name="T102" fmla="*/ 34 w 352"/>
                <a:gd name="T103" fmla="*/ 10 h 3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52" h="387">
                  <a:moveTo>
                    <a:pt x="325" y="79"/>
                  </a:moveTo>
                  <a:lnTo>
                    <a:pt x="312" y="79"/>
                  </a:lnTo>
                  <a:lnTo>
                    <a:pt x="299" y="79"/>
                  </a:lnTo>
                  <a:lnTo>
                    <a:pt x="286" y="79"/>
                  </a:lnTo>
                  <a:lnTo>
                    <a:pt x="273" y="79"/>
                  </a:lnTo>
                  <a:lnTo>
                    <a:pt x="265" y="79"/>
                  </a:lnTo>
                  <a:lnTo>
                    <a:pt x="256" y="77"/>
                  </a:lnTo>
                  <a:lnTo>
                    <a:pt x="249" y="74"/>
                  </a:lnTo>
                  <a:lnTo>
                    <a:pt x="240" y="70"/>
                  </a:lnTo>
                  <a:lnTo>
                    <a:pt x="222" y="59"/>
                  </a:lnTo>
                  <a:lnTo>
                    <a:pt x="204" y="46"/>
                  </a:lnTo>
                  <a:lnTo>
                    <a:pt x="168" y="20"/>
                  </a:lnTo>
                  <a:lnTo>
                    <a:pt x="140" y="0"/>
                  </a:lnTo>
                  <a:lnTo>
                    <a:pt x="137" y="6"/>
                  </a:lnTo>
                  <a:lnTo>
                    <a:pt x="133" y="13"/>
                  </a:lnTo>
                  <a:lnTo>
                    <a:pt x="129" y="19"/>
                  </a:lnTo>
                  <a:lnTo>
                    <a:pt x="125" y="25"/>
                  </a:lnTo>
                  <a:lnTo>
                    <a:pt x="119" y="29"/>
                  </a:lnTo>
                  <a:lnTo>
                    <a:pt x="114" y="33"/>
                  </a:lnTo>
                  <a:lnTo>
                    <a:pt x="107" y="35"/>
                  </a:lnTo>
                  <a:lnTo>
                    <a:pt x="100" y="36"/>
                  </a:lnTo>
                  <a:lnTo>
                    <a:pt x="86" y="56"/>
                  </a:lnTo>
                  <a:lnTo>
                    <a:pt x="71" y="76"/>
                  </a:lnTo>
                  <a:lnTo>
                    <a:pt x="53" y="97"/>
                  </a:lnTo>
                  <a:lnTo>
                    <a:pt x="38" y="120"/>
                  </a:lnTo>
                  <a:lnTo>
                    <a:pt x="30" y="131"/>
                  </a:lnTo>
                  <a:lnTo>
                    <a:pt x="22" y="143"/>
                  </a:lnTo>
                  <a:lnTo>
                    <a:pt x="17" y="154"/>
                  </a:lnTo>
                  <a:lnTo>
                    <a:pt x="11" y="165"/>
                  </a:lnTo>
                  <a:lnTo>
                    <a:pt x="7" y="177"/>
                  </a:lnTo>
                  <a:lnTo>
                    <a:pt x="3" y="187"/>
                  </a:lnTo>
                  <a:lnTo>
                    <a:pt x="0" y="198"/>
                  </a:lnTo>
                  <a:lnTo>
                    <a:pt x="0" y="208"/>
                  </a:lnTo>
                  <a:lnTo>
                    <a:pt x="0" y="213"/>
                  </a:lnTo>
                  <a:lnTo>
                    <a:pt x="2" y="217"/>
                  </a:lnTo>
                  <a:lnTo>
                    <a:pt x="3" y="222"/>
                  </a:lnTo>
                  <a:lnTo>
                    <a:pt x="5" y="225"/>
                  </a:lnTo>
                  <a:lnTo>
                    <a:pt x="9" y="231"/>
                  </a:lnTo>
                  <a:lnTo>
                    <a:pt x="16" y="237"/>
                  </a:lnTo>
                  <a:lnTo>
                    <a:pt x="24" y="241"/>
                  </a:lnTo>
                  <a:lnTo>
                    <a:pt x="31" y="243"/>
                  </a:lnTo>
                  <a:lnTo>
                    <a:pt x="39" y="245"/>
                  </a:lnTo>
                  <a:lnTo>
                    <a:pt x="47" y="246"/>
                  </a:lnTo>
                  <a:lnTo>
                    <a:pt x="52" y="245"/>
                  </a:lnTo>
                  <a:lnTo>
                    <a:pt x="58" y="243"/>
                  </a:lnTo>
                  <a:lnTo>
                    <a:pt x="63" y="241"/>
                  </a:lnTo>
                  <a:lnTo>
                    <a:pt x="69" y="238"/>
                  </a:lnTo>
                  <a:lnTo>
                    <a:pt x="73" y="236"/>
                  </a:lnTo>
                  <a:lnTo>
                    <a:pt x="76" y="235"/>
                  </a:lnTo>
                  <a:lnTo>
                    <a:pt x="78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0" y="257"/>
                  </a:lnTo>
                  <a:lnTo>
                    <a:pt x="78" y="271"/>
                  </a:lnTo>
                  <a:lnTo>
                    <a:pt x="76" y="279"/>
                  </a:lnTo>
                  <a:lnTo>
                    <a:pt x="74" y="285"/>
                  </a:lnTo>
                  <a:lnTo>
                    <a:pt x="71" y="290"/>
                  </a:lnTo>
                  <a:lnTo>
                    <a:pt x="66" y="295"/>
                  </a:lnTo>
                  <a:lnTo>
                    <a:pt x="73" y="307"/>
                  </a:lnTo>
                  <a:lnTo>
                    <a:pt x="80" y="319"/>
                  </a:lnTo>
                  <a:lnTo>
                    <a:pt x="80" y="331"/>
                  </a:lnTo>
                  <a:lnTo>
                    <a:pt x="80" y="344"/>
                  </a:lnTo>
                  <a:lnTo>
                    <a:pt x="89" y="351"/>
                  </a:lnTo>
                  <a:lnTo>
                    <a:pt x="110" y="366"/>
                  </a:lnTo>
                  <a:lnTo>
                    <a:pt x="122" y="373"/>
                  </a:lnTo>
                  <a:lnTo>
                    <a:pt x="133" y="380"/>
                  </a:lnTo>
                  <a:lnTo>
                    <a:pt x="142" y="385"/>
                  </a:lnTo>
                  <a:lnTo>
                    <a:pt x="147" y="387"/>
                  </a:lnTo>
                  <a:lnTo>
                    <a:pt x="152" y="386"/>
                  </a:lnTo>
                  <a:lnTo>
                    <a:pt x="158" y="382"/>
                  </a:lnTo>
                  <a:lnTo>
                    <a:pt x="163" y="377"/>
                  </a:lnTo>
                  <a:lnTo>
                    <a:pt x="168" y="370"/>
                  </a:lnTo>
                  <a:lnTo>
                    <a:pt x="173" y="363"/>
                  </a:lnTo>
                  <a:lnTo>
                    <a:pt x="176" y="356"/>
                  </a:lnTo>
                  <a:lnTo>
                    <a:pt x="178" y="350"/>
                  </a:lnTo>
                  <a:lnTo>
                    <a:pt x="179" y="344"/>
                  </a:lnTo>
                  <a:lnTo>
                    <a:pt x="181" y="338"/>
                  </a:lnTo>
                  <a:lnTo>
                    <a:pt x="182" y="330"/>
                  </a:lnTo>
                  <a:lnTo>
                    <a:pt x="184" y="323"/>
                  </a:lnTo>
                  <a:lnTo>
                    <a:pt x="187" y="317"/>
                  </a:lnTo>
                  <a:lnTo>
                    <a:pt x="195" y="304"/>
                  </a:lnTo>
                  <a:lnTo>
                    <a:pt x="206" y="292"/>
                  </a:lnTo>
                  <a:lnTo>
                    <a:pt x="216" y="281"/>
                  </a:lnTo>
                  <a:lnTo>
                    <a:pt x="228" y="271"/>
                  </a:lnTo>
                  <a:lnTo>
                    <a:pt x="238" y="263"/>
                  </a:lnTo>
                  <a:lnTo>
                    <a:pt x="246" y="258"/>
                  </a:lnTo>
                  <a:lnTo>
                    <a:pt x="264" y="249"/>
                  </a:lnTo>
                  <a:lnTo>
                    <a:pt x="283" y="239"/>
                  </a:lnTo>
                  <a:lnTo>
                    <a:pt x="300" y="229"/>
                  </a:lnTo>
                  <a:lnTo>
                    <a:pt x="317" y="217"/>
                  </a:lnTo>
                  <a:lnTo>
                    <a:pt x="324" y="212"/>
                  </a:lnTo>
                  <a:lnTo>
                    <a:pt x="331" y="205"/>
                  </a:lnTo>
                  <a:lnTo>
                    <a:pt x="338" y="199"/>
                  </a:lnTo>
                  <a:lnTo>
                    <a:pt x="342" y="192"/>
                  </a:lnTo>
                  <a:lnTo>
                    <a:pt x="346" y="185"/>
                  </a:lnTo>
                  <a:lnTo>
                    <a:pt x="350" y="177"/>
                  </a:lnTo>
                  <a:lnTo>
                    <a:pt x="352" y="169"/>
                  </a:lnTo>
                  <a:lnTo>
                    <a:pt x="352" y="159"/>
                  </a:lnTo>
                  <a:lnTo>
                    <a:pt x="351" y="149"/>
                  </a:lnTo>
                  <a:lnTo>
                    <a:pt x="349" y="137"/>
                  </a:lnTo>
                  <a:lnTo>
                    <a:pt x="344" y="125"/>
                  </a:lnTo>
                  <a:lnTo>
                    <a:pt x="339" y="113"/>
                  </a:lnTo>
                  <a:lnTo>
                    <a:pt x="330" y="91"/>
                  </a:lnTo>
                  <a:lnTo>
                    <a:pt x="325" y="79"/>
                  </a:ln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1" name="Freeform 364"/>
            <p:cNvSpPr>
              <a:spLocks/>
            </p:cNvSpPr>
            <p:nvPr/>
          </p:nvSpPr>
          <p:spPr bwMode="auto">
            <a:xfrm>
              <a:off x="923" y="2662"/>
              <a:ext cx="17" cy="26"/>
            </a:xfrm>
            <a:custGeom>
              <a:avLst/>
              <a:gdLst>
                <a:gd name="T0" fmla="*/ 2 w 52"/>
                <a:gd name="T1" fmla="*/ 0 h 78"/>
                <a:gd name="T2" fmla="*/ 2 w 52"/>
                <a:gd name="T3" fmla="*/ 0 h 78"/>
                <a:gd name="T4" fmla="*/ 3 w 52"/>
                <a:gd name="T5" fmla="*/ 0 h 78"/>
                <a:gd name="T6" fmla="*/ 3 w 52"/>
                <a:gd name="T7" fmla="*/ 1 h 78"/>
                <a:gd name="T8" fmla="*/ 4 w 52"/>
                <a:gd name="T9" fmla="*/ 1 h 78"/>
                <a:gd name="T10" fmla="*/ 4 w 52"/>
                <a:gd name="T11" fmla="*/ 1 h 78"/>
                <a:gd name="T12" fmla="*/ 5 w 52"/>
                <a:gd name="T13" fmla="*/ 2 h 78"/>
                <a:gd name="T14" fmla="*/ 5 w 52"/>
                <a:gd name="T15" fmla="*/ 2 h 78"/>
                <a:gd name="T16" fmla="*/ 5 w 52"/>
                <a:gd name="T17" fmla="*/ 3 h 78"/>
                <a:gd name="T18" fmla="*/ 6 w 52"/>
                <a:gd name="T19" fmla="*/ 4 h 78"/>
                <a:gd name="T20" fmla="*/ 6 w 52"/>
                <a:gd name="T21" fmla="*/ 5 h 78"/>
                <a:gd name="T22" fmla="*/ 6 w 52"/>
                <a:gd name="T23" fmla="*/ 5 h 78"/>
                <a:gd name="T24" fmla="*/ 5 w 52"/>
                <a:gd name="T25" fmla="*/ 6 h 78"/>
                <a:gd name="T26" fmla="*/ 5 w 52"/>
                <a:gd name="T27" fmla="*/ 6 h 78"/>
                <a:gd name="T28" fmla="*/ 5 w 52"/>
                <a:gd name="T29" fmla="*/ 7 h 78"/>
                <a:gd name="T30" fmla="*/ 4 w 52"/>
                <a:gd name="T31" fmla="*/ 7 h 78"/>
                <a:gd name="T32" fmla="*/ 4 w 52"/>
                <a:gd name="T33" fmla="*/ 8 h 78"/>
                <a:gd name="T34" fmla="*/ 3 w 52"/>
                <a:gd name="T35" fmla="*/ 8 h 78"/>
                <a:gd name="T36" fmla="*/ 2 w 52"/>
                <a:gd name="T37" fmla="*/ 9 h 78"/>
                <a:gd name="T38" fmla="*/ 1 w 52"/>
                <a:gd name="T39" fmla="*/ 9 h 78"/>
                <a:gd name="T40" fmla="*/ 1 w 52"/>
                <a:gd name="T41" fmla="*/ 9 h 78"/>
                <a:gd name="T42" fmla="*/ 0 w 52"/>
                <a:gd name="T43" fmla="*/ 9 h 78"/>
                <a:gd name="T44" fmla="*/ 0 w 52"/>
                <a:gd name="T45" fmla="*/ 9 h 78"/>
                <a:gd name="T46" fmla="*/ 0 w 52"/>
                <a:gd name="T47" fmla="*/ 8 h 78"/>
                <a:gd name="T48" fmla="*/ 0 w 52"/>
                <a:gd name="T49" fmla="*/ 8 h 78"/>
                <a:gd name="T50" fmla="*/ 0 w 52"/>
                <a:gd name="T51" fmla="*/ 8 h 78"/>
                <a:gd name="T52" fmla="*/ 0 w 52"/>
                <a:gd name="T53" fmla="*/ 7 h 78"/>
                <a:gd name="T54" fmla="*/ 0 w 52"/>
                <a:gd name="T55" fmla="*/ 7 h 78"/>
                <a:gd name="T56" fmla="*/ 1 w 52"/>
                <a:gd name="T57" fmla="*/ 6 h 78"/>
                <a:gd name="T58" fmla="*/ 2 w 52"/>
                <a:gd name="T59" fmla="*/ 5 h 78"/>
                <a:gd name="T60" fmla="*/ 3 w 52"/>
                <a:gd name="T61" fmla="*/ 5 h 78"/>
                <a:gd name="T62" fmla="*/ 3 w 52"/>
                <a:gd name="T63" fmla="*/ 4 h 78"/>
                <a:gd name="T64" fmla="*/ 2 w 52"/>
                <a:gd name="T65" fmla="*/ 2 h 78"/>
                <a:gd name="T66" fmla="*/ 2 w 52"/>
                <a:gd name="T67" fmla="*/ 1 h 78"/>
                <a:gd name="T68" fmla="*/ 2 w 52"/>
                <a:gd name="T69" fmla="*/ 0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78">
                  <a:moveTo>
                    <a:pt x="14" y="0"/>
                  </a:moveTo>
                  <a:lnTo>
                    <a:pt x="20" y="0"/>
                  </a:lnTo>
                  <a:lnTo>
                    <a:pt x="25" y="2"/>
                  </a:lnTo>
                  <a:lnTo>
                    <a:pt x="30" y="6"/>
                  </a:lnTo>
                  <a:lnTo>
                    <a:pt x="36" y="9"/>
                  </a:lnTo>
                  <a:lnTo>
                    <a:pt x="40" y="13"/>
                  </a:lnTo>
                  <a:lnTo>
                    <a:pt x="45" y="17"/>
                  </a:lnTo>
                  <a:lnTo>
                    <a:pt x="47" y="21"/>
                  </a:lnTo>
                  <a:lnTo>
                    <a:pt x="48" y="24"/>
                  </a:lnTo>
                  <a:lnTo>
                    <a:pt x="51" y="34"/>
                  </a:lnTo>
                  <a:lnTo>
                    <a:pt x="52" y="41"/>
                  </a:lnTo>
                  <a:lnTo>
                    <a:pt x="51" y="46"/>
                  </a:lnTo>
                  <a:lnTo>
                    <a:pt x="49" y="50"/>
                  </a:lnTo>
                  <a:lnTo>
                    <a:pt x="47" y="54"/>
                  </a:lnTo>
                  <a:lnTo>
                    <a:pt x="44" y="60"/>
                  </a:lnTo>
                  <a:lnTo>
                    <a:pt x="41" y="65"/>
                  </a:lnTo>
                  <a:lnTo>
                    <a:pt x="41" y="73"/>
                  </a:lnTo>
                  <a:lnTo>
                    <a:pt x="29" y="75"/>
                  </a:lnTo>
                  <a:lnTo>
                    <a:pt x="16" y="78"/>
                  </a:lnTo>
                  <a:lnTo>
                    <a:pt x="11" y="78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1" y="73"/>
                  </a:lnTo>
                  <a:lnTo>
                    <a:pt x="0" y="69"/>
                  </a:lnTo>
                  <a:lnTo>
                    <a:pt x="1" y="64"/>
                  </a:lnTo>
                  <a:lnTo>
                    <a:pt x="3" y="60"/>
                  </a:lnTo>
                  <a:lnTo>
                    <a:pt x="7" y="56"/>
                  </a:lnTo>
                  <a:lnTo>
                    <a:pt x="17" y="47"/>
                  </a:lnTo>
                  <a:lnTo>
                    <a:pt x="28" y="42"/>
                  </a:lnTo>
                  <a:lnTo>
                    <a:pt x="24" y="32"/>
                  </a:lnTo>
                  <a:lnTo>
                    <a:pt x="21" y="21"/>
                  </a:lnTo>
                  <a:lnTo>
                    <a:pt x="18" y="10"/>
                  </a:lnTo>
                  <a:lnTo>
                    <a:pt x="14" y="0"/>
                  </a:ln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2" name="Freeform 365"/>
            <p:cNvSpPr>
              <a:spLocks/>
            </p:cNvSpPr>
            <p:nvPr/>
          </p:nvSpPr>
          <p:spPr bwMode="auto">
            <a:xfrm>
              <a:off x="912" y="2666"/>
              <a:ext cx="9" cy="10"/>
            </a:xfrm>
            <a:custGeom>
              <a:avLst/>
              <a:gdLst>
                <a:gd name="T0" fmla="*/ 1 w 33"/>
                <a:gd name="T1" fmla="*/ 1 h 30"/>
                <a:gd name="T2" fmla="*/ 0 w 33"/>
                <a:gd name="T3" fmla="*/ 3 h 30"/>
                <a:gd name="T4" fmla="*/ 1 w 33"/>
                <a:gd name="T5" fmla="*/ 3 h 30"/>
                <a:gd name="T6" fmla="*/ 1 w 33"/>
                <a:gd name="T7" fmla="*/ 3 h 30"/>
                <a:gd name="T8" fmla="*/ 2 w 33"/>
                <a:gd name="T9" fmla="*/ 3 h 30"/>
                <a:gd name="T10" fmla="*/ 2 w 33"/>
                <a:gd name="T11" fmla="*/ 3 h 30"/>
                <a:gd name="T12" fmla="*/ 2 w 33"/>
                <a:gd name="T13" fmla="*/ 0 h 30"/>
                <a:gd name="T14" fmla="*/ 1 w 33"/>
                <a:gd name="T15" fmla="*/ 0 h 30"/>
                <a:gd name="T16" fmla="*/ 1 w 33"/>
                <a:gd name="T17" fmla="*/ 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" h="30">
                  <a:moveTo>
                    <a:pt x="13" y="6"/>
                  </a:moveTo>
                  <a:lnTo>
                    <a:pt x="0" y="24"/>
                  </a:lnTo>
                  <a:lnTo>
                    <a:pt x="7" y="25"/>
                  </a:lnTo>
                  <a:lnTo>
                    <a:pt x="15" y="27"/>
                  </a:lnTo>
                  <a:lnTo>
                    <a:pt x="23" y="29"/>
                  </a:lnTo>
                  <a:lnTo>
                    <a:pt x="33" y="3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15" name="Freeform 366"/>
          <p:cNvSpPr>
            <a:spLocks/>
          </p:cNvSpPr>
          <p:nvPr>
            <p:custDataLst>
              <p:tags r:id="rId266"/>
            </p:custDataLst>
          </p:nvPr>
        </p:nvSpPr>
        <p:spPr bwMode="auto">
          <a:xfrm>
            <a:off x="5356225" y="4655939"/>
            <a:ext cx="19050" cy="58738"/>
          </a:xfrm>
          <a:custGeom>
            <a:avLst/>
            <a:gdLst>
              <a:gd name="T0" fmla="*/ 2147483647 w 47"/>
              <a:gd name="T1" fmla="*/ 0 h 28"/>
              <a:gd name="T2" fmla="*/ 2147483647 w 47"/>
              <a:gd name="T3" fmla="*/ 0 h 28"/>
              <a:gd name="T4" fmla="*/ 2147483647 w 47"/>
              <a:gd name="T5" fmla="*/ 2147483647 h 28"/>
              <a:gd name="T6" fmla="*/ 2147483647 w 47"/>
              <a:gd name="T7" fmla="*/ 2147483647 h 28"/>
              <a:gd name="T8" fmla="*/ 2147483647 w 47"/>
              <a:gd name="T9" fmla="*/ 2147483647 h 28"/>
              <a:gd name="T10" fmla="*/ 2147483647 w 47"/>
              <a:gd name="T11" fmla="*/ 2147483647 h 28"/>
              <a:gd name="T12" fmla="*/ 2147483647 w 47"/>
              <a:gd name="T13" fmla="*/ 2147483647 h 28"/>
              <a:gd name="T14" fmla="*/ 2147483647 w 47"/>
              <a:gd name="T15" fmla="*/ 2147483647 h 28"/>
              <a:gd name="T16" fmla="*/ 2147483647 w 47"/>
              <a:gd name="T17" fmla="*/ 2147483647 h 28"/>
              <a:gd name="T18" fmla="*/ 2147483647 w 47"/>
              <a:gd name="T19" fmla="*/ 2147483647 h 28"/>
              <a:gd name="T20" fmla="*/ 2147483647 w 47"/>
              <a:gd name="T21" fmla="*/ 2147483647 h 28"/>
              <a:gd name="T22" fmla="*/ 2147483647 w 47"/>
              <a:gd name="T23" fmla="*/ 2147483647 h 28"/>
              <a:gd name="T24" fmla="*/ 2147483647 w 47"/>
              <a:gd name="T25" fmla="*/ 2147483647 h 28"/>
              <a:gd name="T26" fmla="*/ 2147483647 w 47"/>
              <a:gd name="T27" fmla="*/ 2147483647 h 28"/>
              <a:gd name="T28" fmla="*/ 0 w 47"/>
              <a:gd name="T29" fmla="*/ 2147483647 h 28"/>
              <a:gd name="T30" fmla="*/ 2147483647 w 47"/>
              <a:gd name="T31" fmla="*/ 2147483647 h 28"/>
              <a:gd name="T32" fmla="*/ 2147483647 w 47"/>
              <a:gd name="T33" fmla="*/ 2147483647 h 28"/>
              <a:gd name="T34" fmla="*/ 2147483647 w 47"/>
              <a:gd name="T35" fmla="*/ 2147483647 h 28"/>
              <a:gd name="T36" fmla="*/ 2147483647 w 47"/>
              <a:gd name="T37" fmla="*/ 2147483647 h 28"/>
              <a:gd name="T38" fmla="*/ 2147483647 w 47"/>
              <a:gd name="T39" fmla="*/ 2147483647 h 28"/>
              <a:gd name="T40" fmla="*/ 2147483647 w 47"/>
              <a:gd name="T41" fmla="*/ 2147483647 h 28"/>
              <a:gd name="T42" fmla="*/ 2147483647 w 47"/>
              <a:gd name="T43" fmla="*/ 2147483647 h 28"/>
              <a:gd name="T44" fmla="*/ 2147483647 w 47"/>
              <a:gd name="T45" fmla="*/ 0 h 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28">
                <a:moveTo>
                  <a:pt x="13" y="0"/>
                </a:moveTo>
                <a:lnTo>
                  <a:pt x="25" y="0"/>
                </a:lnTo>
                <a:lnTo>
                  <a:pt x="31" y="2"/>
                </a:lnTo>
                <a:lnTo>
                  <a:pt x="33" y="4"/>
                </a:lnTo>
                <a:lnTo>
                  <a:pt x="33" y="6"/>
                </a:lnTo>
                <a:lnTo>
                  <a:pt x="32" y="8"/>
                </a:lnTo>
                <a:lnTo>
                  <a:pt x="33" y="10"/>
                </a:lnTo>
                <a:lnTo>
                  <a:pt x="37" y="12"/>
                </a:lnTo>
                <a:lnTo>
                  <a:pt x="47" y="12"/>
                </a:lnTo>
                <a:lnTo>
                  <a:pt x="42" y="19"/>
                </a:lnTo>
                <a:lnTo>
                  <a:pt x="37" y="25"/>
                </a:lnTo>
                <a:lnTo>
                  <a:pt x="33" y="27"/>
                </a:lnTo>
                <a:lnTo>
                  <a:pt x="28" y="28"/>
                </a:lnTo>
                <a:lnTo>
                  <a:pt x="16" y="27"/>
                </a:lnTo>
                <a:lnTo>
                  <a:pt x="0" y="25"/>
                </a:lnTo>
                <a:lnTo>
                  <a:pt x="1" y="19"/>
                </a:lnTo>
                <a:lnTo>
                  <a:pt x="2" y="15"/>
                </a:lnTo>
                <a:lnTo>
                  <a:pt x="4" y="13"/>
                </a:lnTo>
                <a:lnTo>
                  <a:pt x="6" y="12"/>
                </a:lnTo>
                <a:lnTo>
                  <a:pt x="9" y="11"/>
                </a:lnTo>
                <a:lnTo>
                  <a:pt x="11" y="9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6" name="Freeform 367"/>
          <p:cNvSpPr>
            <a:spLocks/>
          </p:cNvSpPr>
          <p:nvPr>
            <p:custDataLst>
              <p:tags r:id="rId267"/>
            </p:custDataLst>
          </p:nvPr>
        </p:nvSpPr>
        <p:spPr bwMode="auto">
          <a:xfrm>
            <a:off x="5327650" y="4682927"/>
            <a:ext cx="23813" cy="57150"/>
          </a:xfrm>
          <a:custGeom>
            <a:avLst/>
            <a:gdLst>
              <a:gd name="T0" fmla="*/ 2147483647 w 53"/>
              <a:gd name="T1" fmla="*/ 0 h 33"/>
              <a:gd name="T2" fmla="*/ 2147483647 w 53"/>
              <a:gd name="T3" fmla="*/ 2147483647 h 33"/>
              <a:gd name="T4" fmla="*/ 2147483647 w 53"/>
              <a:gd name="T5" fmla="*/ 2147483647 h 33"/>
              <a:gd name="T6" fmla="*/ 2147483647 w 53"/>
              <a:gd name="T7" fmla="*/ 2147483647 h 33"/>
              <a:gd name="T8" fmla="*/ 2147483647 w 53"/>
              <a:gd name="T9" fmla="*/ 2147483647 h 33"/>
              <a:gd name="T10" fmla="*/ 2147483647 w 53"/>
              <a:gd name="T11" fmla="*/ 2147483647 h 33"/>
              <a:gd name="T12" fmla="*/ 2147483647 w 53"/>
              <a:gd name="T13" fmla="*/ 2147483647 h 33"/>
              <a:gd name="T14" fmla="*/ 2147483647 w 53"/>
              <a:gd name="T15" fmla="*/ 2147483647 h 33"/>
              <a:gd name="T16" fmla="*/ 2147483647 w 53"/>
              <a:gd name="T17" fmla="*/ 2147483647 h 33"/>
              <a:gd name="T18" fmla="*/ 2147483647 w 53"/>
              <a:gd name="T19" fmla="*/ 2147483647 h 33"/>
              <a:gd name="T20" fmla="*/ 2147483647 w 53"/>
              <a:gd name="T21" fmla="*/ 2147483647 h 33"/>
              <a:gd name="T22" fmla="*/ 2147483647 w 53"/>
              <a:gd name="T23" fmla="*/ 2147483647 h 33"/>
              <a:gd name="T24" fmla="*/ 2147483647 w 53"/>
              <a:gd name="T25" fmla="*/ 2147483647 h 33"/>
              <a:gd name="T26" fmla="*/ 2147483647 w 53"/>
              <a:gd name="T27" fmla="*/ 2147483647 h 33"/>
              <a:gd name="T28" fmla="*/ 2147483647 w 53"/>
              <a:gd name="T29" fmla="*/ 2147483647 h 33"/>
              <a:gd name="T30" fmla="*/ 2147483647 w 53"/>
              <a:gd name="T31" fmla="*/ 2147483647 h 33"/>
              <a:gd name="T32" fmla="*/ 0 w 53"/>
              <a:gd name="T33" fmla="*/ 2147483647 h 33"/>
              <a:gd name="T34" fmla="*/ 0 w 53"/>
              <a:gd name="T35" fmla="*/ 2147483647 h 33"/>
              <a:gd name="T36" fmla="*/ 2147483647 w 53"/>
              <a:gd name="T37" fmla="*/ 2147483647 h 33"/>
              <a:gd name="T38" fmla="*/ 2147483647 w 53"/>
              <a:gd name="T39" fmla="*/ 2147483647 h 33"/>
              <a:gd name="T40" fmla="*/ 2147483647 w 53"/>
              <a:gd name="T41" fmla="*/ 2147483647 h 33"/>
              <a:gd name="T42" fmla="*/ 2147483647 w 53"/>
              <a:gd name="T43" fmla="*/ 2147483647 h 33"/>
              <a:gd name="T44" fmla="*/ 2147483647 w 53"/>
              <a:gd name="T45" fmla="*/ 2147483647 h 33"/>
              <a:gd name="T46" fmla="*/ 2147483647 w 53"/>
              <a:gd name="T47" fmla="*/ 2147483647 h 33"/>
              <a:gd name="T48" fmla="*/ 2147483647 w 53"/>
              <a:gd name="T49" fmla="*/ 0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3" h="33">
                <a:moveTo>
                  <a:pt x="13" y="0"/>
                </a:moveTo>
                <a:lnTo>
                  <a:pt x="26" y="1"/>
                </a:lnTo>
                <a:lnTo>
                  <a:pt x="34" y="1"/>
                </a:lnTo>
                <a:lnTo>
                  <a:pt x="37" y="3"/>
                </a:lnTo>
                <a:lnTo>
                  <a:pt x="37" y="4"/>
                </a:lnTo>
                <a:lnTo>
                  <a:pt x="37" y="6"/>
                </a:lnTo>
                <a:lnTo>
                  <a:pt x="39" y="8"/>
                </a:lnTo>
                <a:lnTo>
                  <a:pt x="44" y="10"/>
                </a:lnTo>
                <a:lnTo>
                  <a:pt x="53" y="12"/>
                </a:lnTo>
                <a:lnTo>
                  <a:pt x="48" y="22"/>
                </a:lnTo>
                <a:lnTo>
                  <a:pt x="44" y="28"/>
                </a:lnTo>
                <a:lnTo>
                  <a:pt x="42" y="31"/>
                </a:lnTo>
                <a:lnTo>
                  <a:pt x="38" y="32"/>
                </a:lnTo>
                <a:lnTo>
                  <a:pt x="36" y="33"/>
                </a:lnTo>
                <a:lnTo>
                  <a:pt x="34" y="33"/>
                </a:lnTo>
                <a:lnTo>
                  <a:pt x="20" y="30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4"/>
                </a:lnTo>
                <a:lnTo>
                  <a:pt x="7" y="12"/>
                </a:lnTo>
                <a:lnTo>
                  <a:pt x="9" y="11"/>
                </a:lnTo>
                <a:lnTo>
                  <a:pt x="11" y="9"/>
                </a:lnTo>
                <a:lnTo>
                  <a:pt x="12" y="6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17" name="Group 368"/>
          <p:cNvGrpSpPr>
            <a:grpSpLocks/>
          </p:cNvGrpSpPr>
          <p:nvPr>
            <p:custDataLst>
              <p:tags r:id="rId268"/>
            </p:custDataLst>
          </p:nvPr>
        </p:nvGrpSpPr>
        <p:grpSpPr bwMode="auto">
          <a:xfrm>
            <a:off x="5168900" y="4174927"/>
            <a:ext cx="168275" cy="103187"/>
            <a:chOff x="3481" y="2773"/>
            <a:chExt cx="125" cy="65"/>
          </a:xfrm>
        </p:grpSpPr>
        <p:sp>
          <p:nvSpPr>
            <p:cNvPr id="2494" name="Freeform 36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5" name="Line 370"/>
            <p:cNvSpPr>
              <a:spLocks noChangeShapeType="1"/>
            </p:cNvSpPr>
            <p:nvPr/>
          </p:nvSpPr>
          <p:spPr bwMode="auto">
            <a:xfrm>
              <a:off x="3583" y="2800"/>
              <a:ext cx="2" cy="1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6" name="Freeform 371"/>
            <p:cNvSpPr>
              <a:spLocks/>
            </p:cNvSpPr>
            <p:nvPr/>
          </p:nvSpPr>
          <p:spPr bwMode="auto">
            <a:xfrm>
              <a:off x="3554" y="2819"/>
              <a:ext cx="5" cy="6"/>
            </a:xfrm>
            <a:custGeom>
              <a:avLst/>
              <a:gdLst>
                <a:gd name="T0" fmla="*/ 0 w 14"/>
                <a:gd name="T1" fmla="*/ 0 h 19"/>
                <a:gd name="T2" fmla="*/ 0 w 14"/>
                <a:gd name="T3" fmla="*/ 0 h 19"/>
                <a:gd name="T4" fmla="*/ 0 w 1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lnTo>
                    <a:pt x="0" y="0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7" name="Freeform 372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8" name="Freeform 373"/>
            <p:cNvSpPr>
              <a:spLocks/>
            </p:cNvSpPr>
            <p:nvPr/>
          </p:nvSpPr>
          <p:spPr bwMode="auto">
            <a:xfrm>
              <a:off x="3599" y="2773"/>
              <a:ext cx="7" cy="4"/>
            </a:xfrm>
            <a:custGeom>
              <a:avLst/>
              <a:gdLst>
                <a:gd name="T0" fmla="*/ 0 w 20"/>
                <a:gd name="T1" fmla="*/ 0 h 12"/>
                <a:gd name="T2" fmla="*/ 0 w 20"/>
                <a:gd name="T3" fmla="*/ 0 h 12"/>
                <a:gd name="T4" fmla="*/ 0 w 20"/>
                <a:gd name="T5" fmla="*/ 0 h 12"/>
                <a:gd name="T6" fmla="*/ 0 w 20"/>
                <a:gd name="T7" fmla="*/ 0 h 12"/>
                <a:gd name="T8" fmla="*/ 0 w 20"/>
                <a:gd name="T9" fmla="*/ 0 h 12"/>
                <a:gd name="T10" fmla="*/ 0 w 20"/>
                <a:gd name="T11" fmla="*/ 0 h 12"/>
                <a:gd name="T12" fmla="*/ 0 w 2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10" y="9"/>
                  </a:lnTo>
                  <a:lnTo>
                    <a:pt x="0" y="6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9" name="Line 374"/>
            <p:cNvSpPr>
              <a:spLocks noChangeShapeType="1"/>
            </p:cNvSpPr>
            <p:nvPr/>
          </p:nvSpPr>
          <p:spPr bwMode="auto">
            <a:xfrm>
              <a:off x="3603" y="2773"/>
              <a:ext cx="1" cy="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375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376"/>
            <p:cNvSpPr>
              <a:spLocks/>
            </p:cNvSpPr>
            <p:nvPr/>
          </p:nvSpPr>
          <p:spPr bwMode="auto">
            <a:xfrm>
              <a:off x="3485" y="2830"/>
              <a:ext cx="3" cy="4"/>
            </a:xfrm>
            <a:custGeom>
              <a:avLst/>
              <a:gdLst>
                <a:gd name="T0" fmla="*/ 0 w 7"/>
                <a:gd name="T1" fmla="*/ 0 h 12"/>
                <a:gd name="T2" fmla="*/ 0 w 7"/>
                <a:gd name="T3" fmla="*/ 0 h 12"/>
                <a:gd name="T4" fmla="*/ 0 w 7"/>
                <a:gd name="T5" fmla="*/ 0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377"/>
            <p:cNvSpPr>
              <a:spLocks/>
            </p:cNvSpPr>
            <p:nvPr/>
          </p:nvSpPr>
          <p:spPr bwMode="auto">
            <a:xfrm>
              <a:off x="3481" y="2828"/>
              <a:ext cx="7" cy="6"/>
            </a:xfrm>
            <a:custGeom>
              <a:avLst/>
              <a:gdLst>
                <a:gd name="T0" fmla="*/ 0 w 20"/>
                <a:gd name="T1" fmla="*/ 0 h 18"/>
                <a:gd name="T2" fmla="*/ 0 w 20"/>
                <a:gd name="T3" fmla="*/ 0 h 18"/>
                <a:gd name="T4" fmla="*/ 0 w 20"/>
                <a:gd name="T5" fmla="*/ 0 h 18"/>
                <a:gd name="T6" fmla="*/ 0 w 20"/>
                <a:gd name="T7" fmla="*/ 0 h 18"/>
                <a:gd name="T8" fmla="*/ 0 w 20"/>
                <a:gd name="T9" fmla="*/ 0 h 18"/>
                <a:gd name="T10" fmla="*/ 0 w 2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0" y="18"/>
                  </a:lnTo>
                  <a:lnTo>
                    <a:pt x="20" y="18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3" name="Freeform 378"/>
            <p:cNvSpPr>
              <a:spLocks/>
            </p:cNvSpPr>
            <p:nvPr/>
          </p:nvSpPr>
          <p:spPr bwMode="auto">
            <a:xfrm>
              <a:off x="3528" y="2832"/>
              <a:ext cx="2" cy="6"/>
            </a:xfrm>
            <a:custGeom>
              <a:avLst/>
              <a:gdLst>
                <a:gd name="T0" fmla="*/ 0 w 7"/>
                <a:gd name="T1" fmla="*/ 0 h 18"/>
                <a:gd name="T2" fmla="*/ 0 w 7"/>
                <a:gd name="T3" fmla="*/ 0 h 18"/>
                <a:gd name="T4" fmla="*/ 0 w 7"/>
                <a:gd name="T5" fmla="*/ 0 h 18"/>
                <a:gd name="T6" fmla="*/ 0 w 7"/>
                <a:gd name="T7" fmla="*/ 0 h 18"/>
                <a:gd name="T8" fmla="*/ 0 w 7"/>
                <a:gd name="T9" fmla="*/ 0 h 18"/>
                <a:gd name="T10" fmla="*/ 0 w 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18">
                  <a:moveTo>
                    <a:pt x="0" y="6"/>
                  </a:move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04" name="Freeform 379"/>
            <p:cNvSpPr>
              <a:spLocks/>
            </p:cNvSpPr>
            <p:nvPr/>
          </p:nvSpPr>
          <p:spPr bwMode="auto">
            <a:xfrm>
              <a:off x="3583" y="2798"/>
              <a:ext cx="5" cy="6"/>
            </a:xfrm>
            <a:custGeom>
              <a:avLst/>
              <a:gdLst>
                <a:gd name="T0" fmla="*/ 0 w 13"/>
                <a:gd name="T1" fmla="*/ 0 h 18"/>
                <a:gd name="T2" fmla="*/ 0 w 13"/>
                <a:gd name="T3" fmla="*/ 0 h 18"/>
                <a:gd name="T4" fmla="*/ 0 w 13"/>
                <a:gd name="T5" fmla="*/ 0 h 18"/>
                <a:gd name="T6" fmla="*/ 0 w 13"/>
                <a:gd name="T7" fmla="*/ 0 h 18"/>
                <a:gd name="T8" fmla="*/ 0 w 13"/>
                <a:gd name="T9" fmla="*/ 0 h 18"/>
                <a:gd name="T10" fmla="*/ 0 w 13"/>
                <a:gd name="T11" fmla="*/ 0 h 18"/>
                <a:gd name="T12" fmla="*/ 0 w 13"/>
                <a:gd name="T13" fmla="*/ 0 h 18"/>
                <a:gd name="T14" fmla="*/ 0 w 13"/>
                <a:gd name="T15" fmla="*/ 0 h 18"/>
                <a:gd name="T16" fmla="*/ 0 w 13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" h="18">
                  <a:moveTo>
                    <a:pt x="13" y="0"/>
                  </a:moveTo>
                  <a:lnTo>
                    <a:pt x="10" y="9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18" name="Freeform 380"/>
          <p:cNvSpPr>
            <a:spLocks/>
          </p:cNvSpPr>
          <p:nvPr>
            <p:custDataLst>
              <p:tags r:id="rId269"/>
            </p:custDataLst>
          </p:nvPr>
        </p:nvSpPr>
        <p:spPr bwMode="auto">
          <a:xfrm>
            <a:off x="4297363" y="4166989"/>
            <a:ext cx="319087" cy="379413"/>
          </a:xfrm>
          <a:custGeom>
            <a:avLst/>
            <a:gdLst>
              <a:gd name="T0" fmla="*/ 2147483647 w 736"/>
              <a:gd name="T1" fmla="*/ 2147483647 h 721"/>
              <a:gd name="T2" fmla="*/ 2147483647 w 736"/>
              <a:gd name="T3" fmla="*/ 2147483647 h 721"/>
              <a:gd name="T4" fmla="*/ 2147483647 w 736"/>
              <a:gd name="T5" fmla="*/ 2147483647 h 721"/>
              <a:gd name="T6" fmla="*/ 2147483647 w 736"/>
              <a:gd name="T7" fmla="*/ 2147483647 h 721"/>
              <a:gd name="T8" fmla="*/ 2147483647 w 736"/>
              <a:gd name="T9" fmla="*/ 2147483647 h 721"/>
              <a:gd name="T10" fmla="*/ 2147483647 w 736"/>
              <a:gd name="T11" fmla="*/ 2147483647 h 721"/>
              <a:gd name="T12" fmla="*/ 2147483647 w 736"/>
              <a:gd name="T13" fmla="*/ 2147483647 h 721"/>
              <a:gd name="T14" fmla="*/ 2147483647 w 736"/>
              <a:gd name="T15" fmla="*/ 2147483647 h 721"/>
              <a:gd name="T16" fmla="*/ 2147483647 w 736"/>
              <a:gd name="T17" fmla="*/ 2147483647 h 721"/>
              <a:gd name="T18" fmla="*/ 2147483647 w 736"/>
              <a:gd name="T19" fmla="*/ 2147483647 h 721"/>
              <a:gd name="T20" fmla="*/ 2147483647 w 736"/>
              <a:gd name="T21" fmla="*/ 2147483647 h 721"/>
              <a:gd name="T22" fmla="*/ 2147483647 w 736"/>
              <a:gd name="T23" fmla="*/ 2147483647 h 721"/>
              <a:gd name="T24" fmla="*/ 2147483647 w 736"/>
              <a:gd name="T25" fmla="*/ 2147483647 h 721"/>
              <a:gd name="T26" fmla="*/ 2147483647 w 736"/>
              <a:gd name="T27" fmla="*/ 2147483647 h 721"/>
              <a:gd name="T28" fmla="*/ 2147483647 w 736"/>
              <a:gd name="T29" fmla="*/ 2147483647 h 721"/>
              <a:gd name="T30" fmla="*/ 2147483647 w 736"/>
              <a:gd name="T31" fmla="*/ 2147483647 h 721"/>
              <a:gd name="T32" fmla="*/ 2147483647 w 736"/>
              <a:gd name="T33" fmla="*/ 2147483647 h 721"/>
              <a:gd name="T34" fmla="*/ 2147483647 w 736"/>
              <a:gd name="T35" fmla="*/ 2147483647 h 721"/>
              <a:gd name="T36" fmla="*/ 2147483647 w 736"/>
              <a:gd name="T37" fmla="*/ 2147483647 h 721"/>
              <a:gd name="T38" fmla="*/ 2147483647 w 736"/>
              <a:gd name="T39" fmla="*/ 2147483647 h 721"/>
              <a:gd name="T40" fmla="*/ 2147483647 w 736"/>
              <a:gd name="T41" fmla="*/ 2147483647 h 721"/>
              <a:gd name="T42" fmla="*/ 2147483647 w 736"/>
              <a:gd name="T43" fmla="*/ 2147483647 h 721"/>
              <a:gd name="T44" fmla="*/ 2147483647 w 736"/>
              <a:gd name="T45" fmla="*/ 2147483647 h 721"/>
              <a:gd name="T46" fmla="*/ 2147483647 w 736"/>
              <a:gd name="T47" fmla="*/ 2147483647 h 721"/>
              <a:gd name="T48" fmla="*/ 2147483647 w 736"/>
              <a:gd name="T49" fmla="*/ 2147483647 h 721"/>
              <a:gd name="T50" fmla="*/ 2147483647 w 736"/>
              <a:gd name="T51" fmla="*/ 2147483647 h 721"/>
              <a:gd name="T52" fmla="*/ 2147483647 w 736"/>
              <a:gd name="T53" fmla="*/ 2147483647 h 721"/>
              <a:gd name="T54" fmla="*/ 2147483647 w 736"/>
              <a:gd name="T55" fmla="*/ 2147483647 h 721"/>
              <a:gd name="T56" fmla="*/ 2147483647 w 736"/>
              <a:gd name="T57" fmla="*/ 2147483647 h 721"/>
              <a:gd name="T58" fmla="*/ 2147483647 w 736"/>
              <a:gd name="T59" fmla="*/ 2147483647 h 721"/>
              <a:gd name="T60" fmla="*/ 2147483647 w 736"/>
              <a:gd name="T61" fmla="*/ 2147483647 h 721"/>
              <a:gd name="T62" fmla="*/ 2147483647 w 736"/>
              <a:gd name="T63" fmla="*/ 2147483647 h 721"/>
              <a:gd name="T64" fmla="*/ 2147483647 w 736"/>
              <a:gd name="T65" fmla="*/ 2147483647 h 721"/>
              <a:gd name="T66" fmla="*/ 2147483647 w 736"/>
              <a:gd name="T67" fmla="*/ 0 h 721"/>
              <a:gd name="T68" fmla="*/ 2147483647 w 736"/>
              <a:gd name="T69" fmla="*/ 2147483647 h 721"/>
              <a:gd name="T70" fmla="*/ 2147483647 w 736"/>
              <a:gd name="T71" fmla="*/ 2147483647 h 721"/>
              <a:gd name="T72" fmla="*/ 2147483647 w 736"/>
              <a:gd name="T73" fmla="*/ 2147483647 h 721"/>
              <a:gd name="T74" fmla="*/ 2147483647 w 736"/>
              <a:gd name="T75" fmla="*/ 2147483647 h 721"/>
              <a:gd name="T76" fmla="*/ 2147483647 w 736"/>
              <a:gd name="T77" fmla="*/ 2147483647 h 721"/>
              <a:gd name="T78" fmla="*/ 2147483647 w 736"/>
              <a:gd name="T79" fmla="*/ 2147483647 h 721"/>
              <a:gd name="T80" fmla="*/ 2147483647 w 736"/>
              <a:gd name="T81" fmla="*/ 2147483647 h 721"/>
              <a:gd name="T82" fmla="*/ 2147483647 w 736"/>
              <a:gd name="T83" fmla="*/ 2147483647 h 721"/>
              <a:gd name="T84" fmla="*/ 2147483647 w 736"/>
              <a:gd name="T85" fmla="*/ 2147483647 h 721"/>
              <a:gd name="T86" fmla="*/ 2147483647 w 736"/>
              <a:gd name="T87" fmla="*/ 2147483647 h 721"/>
              <a:gd name="T88" fmla="*/ 2147483647 w 736"/>
              <a:gd name="T89" fmla="*/ 2147483647 h 721"/>
              <a:gd name="T90" fmla="*/ 2147483647 w 736"/>
              <a:gd name="T91" fmla="*/ 2147483647 h 721"/>
              <a:gd name="T92" fmla="*/ 2147483647 w 736"/>
              <a:gd name="T93" fmla="*/ 2147483647 h 721"/>
              <a:gd name="T94" fmla="*/ 2147483647 w 736"/>
              <a:gd name="T95" fmla="*/ 2147483647 h 721"/>
              <a:gd name="T96" fmla="*/ 2147483647 w 736"/>
              <a:gd name="T97" fmla="*/ 2147483647 h 72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36" h="721">
                <a:moveTo>
                  <a:pt x="0" y="691"/>
                </a:moveTo>
                <a:lnTo>
                  <a:pt x="46" y="697"/>
                </a:lnTo>
                <a:lnTo>
                  <a:pt x="53" y="690"/>
                </a:lnTo>
                <a:lnTo>
                  <a:pt x="60" y="685"/>
                </a:lnTo>
                <a:lnTo>
                  <a:pt x="68" y="679"/>
                </a:lnTo>
                <a:lnTo>
                  <a:pt x="75" y="674"/>
                </a:lnTo>
                <a:lnTo>
                  <a:pt x="83" y="671"/>
                </a:lnTo>
                <a:lnTo>
                  <a:pt x="91" y="668"/>
                </a:lnTo>
                <a:lnTo>
                  <a:pt x="97" y="666"/>
                </a:lnTo>
                <a:lnTo>
                  <a:pt x="105" y="666"/>
                </a:lnTo>
                <a:lnTo>
                  <a:pt x="116" y="666"/>
                </a:lnTo>
                <a:lnTo>
                  <a:pt x="126" y="668"/>
                </a:lnTo>
                <a:lnTo>
                  <a:pt x="137" y="671"/>
                </a:lnTo>
                <a:lnTo>
                  <a:pt x="149" y="674"/>
                </a:lnTo>
                <a:lnTo>
                  <a:pt x="172" y="683"/>
                </a:lnTo>
                <a:lnTo>
                  <a:pt x="196" y="692"/>
                </a:lnTo>
                <a:lnTo>
                  <a:pt x="208" y="696"/>
                </a:lnTo>
                <a:lnTo>
                  <a:pt x="220" y="700"/>
                </a:lnTo>
                <a:lnTo>
                  <a:pt x="232" y="703"/>
                </a:lnTo>
                <a:lnTo>
                  <a:pt x="245" y="705"/>
                </a:lnTo>
                <a:lnTo>
                  <a:pt x="257" y="706"/>
                </a:lnTo>
                <a:lnTo>
                  <a:pt x="269" y="707"/>
                </a:lnTo>
                <a:lnTo>
                  <a:pt x="280" y="706"/>
                </a:lnTo>
                <a:lnTo>
                  <a:pt x="292" y="703"/>
                </a:lnTo>
                <a:lnTo>
                  <a:pt x="411" y="703"/>
                </a:lnTo>
                <a:lnTo>
                  <a:pt x="411" y="721"/>
                </a:lnTo>
                <a:lnTo>
                  <a:pt x="604" y="721"/>
                </a:lnTo>
                <a:lnTo>
                  <a:pt x="611" y="717"/>
                </a:lnTo>
                <a:lnTo>
                  <a:pt x="619" y="714"/>
                </a:lnTo>
                <a:lnTo>
                  <a:pt x="627" y="712"/>
                </a:lnTo>
                <a:lnTo>
                  <a:pt x="634" y="710"/>
                </a:lnTo>
                <a:lnTo>
                  <a:pt x="651" y="707"/>
                </a:lnTo>
                <a:lnTo>
                  <a:pt x="671" y="703"/>
                </a:lnTo>
                <a:lnTo>
                  <a:pt x="658" y="691"/>
                </a:lnTo>
                <a:lnTo>
                  <a:pt x="643" y="674"/>
                </a:lnTo>
                <a:lnTo>
                  <a:pt x="627" y="657"/>
                </a:lnTo>
                <a:lnTo>
                  <a:pt x="610" y="641"/>
                </a:lnTo>
                <a:lnTo>
                  <a:pt x="610" y="432"/>
                </a:lnTo>
                <a:lnTo>
                  <a:pt x="631" y="433"/>
                </a:lnTo>
                <a:lnTo>
                  <a:pt x="664" y="433"/>
                </a:lnTo>
                <a:lnTo>
                  <a:pt x="680" y="433"/>
                </a:lnTo>
                <a:lnTo>
                  <a:pt x="696" y="432"/>
                </a:lnTo>
                <a:lnTo>
                  <a:pt x="703" y="431"/>
                </a:lnTo>
                <a:lnTo>
                  <a:pt x="709" y="429"/>
                </a:lnTo>
                <a:lnTo>
                  <a:pt x="713" y="428"/>
                </a:lnTo>
                <a:lnTo>
                  <a:pt x="717" y="426"/>
                </a:lnTo>
                <a:lnTo>
                  <a:pt x="720" y="421"/>
                </a:lnTo>
                <a:lnTo>
                  <a:pt x="723" y="416"/>
                </a:lnTo>
                <a:lnTo>
                  <a:pt x="725" y="408"/>
                </a:lnTo>
                <a:lnTo>
                  <a:pt x="728" y="400"/>
                </a:lnTo>
                <a:lnTo>
                  <a:pt x="732" y="380"/>
                </a:lnTo>
                <a:lnTo>
                  <a:pt x="734" y="360"/>
                </a:lnTo>
                <a:lnTo>
                  <a:pt x="736" y="324"/>
                </a:lnTo>
                <a:lnTo>
                  <a:pt x="736" y="309"/>
                </a:lnTo>
                <a:lnTo>
                  <a:pt x="728" y="304"/>
                </a:lnTo>
                <a:lnTo>
                  <a:pt x="722" y="302"/>
                </a:lnTo>
                <a:lnTo>
                  <a:pt x="718" y="302"/>
                </a:lnTo>
                <a:lnTo>
                  <a:pt x="714" y="303"/>
                </a:lnTo>
                <a:lnTo>
                  <a:pt x="711" y="304"/>
                </a:lnTo>
                <a:lnTo>
                  <a:pt x="708" y="304"/>
                </a:lnTo>
                <a:lnTo>
                  <a:pt x="703" y="302"/>
                </a:lnTo>
                <a:lnTo>
                  <a:pt x="697" y="297"/>
                </a:lnTo>
                <a:lnTo>
                  <a:pt x="685" y="298"/>
                </a:lnTo>
                <a:lnTo>
                  <a:pt x="676" y="300"/>
                </a:lnTo>
                <a:lnTo>
                  <a:pt x="666" y="302"/>
                </a:lnTo>
                <a:lnTo>
                  <a:pt x="650" y="303"/>
                </a:lnTo>
                <a:lnTo>
                  <a:pt x="641" y="302"/>
                </a:lnTo>
                <a:lnTo>
                  <a:pt x="634" y="299"/>
                </a:lnTo>
                <a:lnTo>
                  <a:pt x="631" y="298"/>
                </a:lnTo>
                <a:lnTo>
                  <a:pt x="628" y="295"/>
                </a:lnTo>
                <a:lnTo>
                  <a:pt x="626" y="293"/>
                </a:lnTo>
                <a:lnTo>
                  <a:pt x="623" y="290"/>
                </a:lnTo>
                <a:lnTo>
                  <a:pt x="620" y="282"/>
                </a:lnTo>
                <a:lnTo>
                  <a:pt x="619" y="274"/>
                </a:lnTo>
                <a:lnTo>
                  <a:pt x="618" y="264"/>
                </a:lnTo>
                <a:lnTo>
                  <a:pt x="617" y="253"/>
                </a:lnTo>
                <a:lnTo>
                  <a:pt x="616" y="244"/>
                </a:lnTo>
                <a:lnTo>
                  <a:pt x="613" y="236"/>
                </a:lnTo>
                <a:lnTo>
                  <a:pt x="610" y="227"/>
                </a:lnTo>
                <a:lnTo>
                  <a:pt x="607" y="219"/>
                </a:lnTo>
                <a:lnTo>
                  <a:pt x="604" y="211"/>
                </a:lnTo>
                <a:lnTo>
                  <a:pt x="600" y="203"/>
                </a:lnTo>
                <a:lnTo>
                  <a:pt x="598" y="195"/>
                </a:lnTo>
                <a:lnTo>
                  <a:pt x="597" y="186"/>
                </a:lnTo>
                <a:lnTo>
                  <a:pt x="598" y="181"/>
                </a:lnTo>
                <a:lnTo>
                  <a:pt x="600" y="177"/>
                </a:lnTo>
                <a:lnTo>
                  <a:pt x="604" y="171"/>
                </a:lnTo>
                <a:lnTo>
                  <a:pt x="607" y="167"/>
                </a:lnTo>
                <a:lnTo>
                  <a:pt x="610" y="162"/>
                </a:lnTo>
                <a:lnTo>
                  <a:pt x="613" y="157"/>
                </a:lnTo>
                <a:lnTo>
                  <a:pt x="616" y="153"/>
                </a:lnTo>
                <a:lnTo>
                  <a:pt x="617" y="148"/>
                </a:lnTo>
                <a:lnTo>
                  <a:pt x="616" y="136"/>
                </a:lnTo>
                <a:lnTo>
                  <a:pt x="612" y="120"/>
                </a:lnTo>
                <a:lnTo>
                  <a:pt x="611" y="109"/>
                </a:lnTo>
                <a:lnTo>
                  <a:pt x="611" y="100"/>
                </a:lnTo>
                <a:lnTo>
                  <a:pt x="613" y="90"/>
                </a:lnTo>
                <a:lnTo>
                  <a:pt x="617" y="81"/>
                </a:lnTo>
                <a:lnTo>
                  <a:pt x="594" y="77"/>
                </a:lnTo>
                <a:lnTo>
                  <a:pt x="544" y="70"/>
                </a:lnTo>
                <a:lnTo>
                  <a:pt x="517" y="67"/>
                </a:lnTo>
                <a:lnTo>
                  <a:pt x="494" y="66"/>
                </a:lnTo>
                <a:lnTo>
                  <a:pt x="484" y="65"/>
                </a:lnTo>
                <a:lnTo>
                  <a:pt x="477" y="66"/>
                </a:lnTo>
                <a:lnTo>
                  <a:pt x="473" y="67"/>
                </a:lnTo>
                <a:lnTo>
                  <a:pt x="471" y="69"/>
                </a:lnTo>
                <a:lnTo>
                  <a:pt x="471" y="73"/>
                </a:lnTo>
                <a:lnTo>
                  <a:pt x="471" y="81"/>
                </a:lnTo>
                <a:lnTo>
                  <a:pt x="470" y="86"/>
                </a:lnTo>
                <a:lnTo>
                  <a:pt x="469" y="91"/>
                </a:lnTo>
                <a:lnTo>
                  <a:pt x="466" y="96"/>
                </a:lnTo>
                <a:lnTo>
                  <a:pt x="463" y="101"/>
                </a:lnTo>
                <a:lnTo>
                  <a:pt x="460" y="107"/>
                </a:lnTo>
                <a:lnTo>
                  <a:pt x="454" y="112"/>
                </a:lnTo>
                <a:lnTo>
                  <a:pt x="448" y="117"/>
                </a:lnTo>
                <a:lnTo>
                  <a:pt x="440" y="122"/>
                </a:lnTo>
                <a:lnTo>
                  <a:pt x="430" y="125"/>
                </a:lnTo>
                <a:lnTo>
                  <a:pt x="419" y="128"/>
                </a:lnTo>
                <a:lnTo>
                  <a:pt x="406" y="130"/>
                </a:lnTo>
                <a:lnTo>
                  <a:pt x="392" y="130"/>
                </a:lnTo>
                <a:lnTo>
                  <a:pt x="385" y="129"/>
                </a:lnTo>
                <a:lnTo>
                  <a:pt x="378" y="127"/>
                </a:lnTo>
                <a:lnTo>
                  <a:pt x="372" y="122"/>
                </a:lnTo>
                <a:lnTo>
                  <a:pt x="364" y="115"/>
                </a:lnTo>
                <a:lnTo>
                  <a:pt x="358" y="108"/>
                </a:lnTo>
                <a:lnTo>
                  <a:pt x="351" y="100"/>
                </a:lnTo>
                <a:lnTo>
                  <a:pt x="344" y="91"/>
                </a:lnTo>
                <a:lnTo>
                  <a:pt x="339" y="82"/>
                </a:lnTo>
                <a:lnTo>
                  <a:pt x="333" y="72"/>
                </a:lnTo>
                <a:lnTo>
                  <a:pt x="328" y="60"/>
                </a:lnTo>
                <a:lnTo>
                  <a:pt x="324" y="50"/>
                </a:lnTo>
                <a:lnTo>
                  <a:pt x="319" y="39"/>
                </a:lnTo>
                <a:lnTo>
                  <a:pt x="316" y="29"/>
                </a:lnTo>
                <a:lnTo>
                  <a:pt x="314" y="19"/>
                </a:lnTo>
                <a:lnTo>
                  <a:pt x="312" y="10"/>
                </a:lnTo>
                <a:lnTo>
                  <a:pt x="312" y="0"/>
                </a:lnTo>
                <a:lnTo>
                  <a:pt x="26" y="0"/>
                </a:lnTo>
                <a:lnTo>
                  <a:pt x="26" y="5"/>
                </a:lnTo>
                <a:lnTo>
                  <a:pt x="28" y="10"/>
                </a:lnTo>
                <a:lnTo>
                  <a:pt x="30" y="15"/>
                </a:lnTo>
                <a:lnTo>
                  <a:pt x="34" y="19"/>
                </a:lnTo>
                <a:lnTo>
                  <a:pt x="38" y="22"/>
                </a:lnTo>
                <a:lnTo>
                  <a:pt x="42" y="26"/>
                </a:lnTo>
                <a:lnTo>
                  <a:pt x="47" y="29"/>
                </a:lnTo>
                <a:lnTo>
                  <a:pt x="52" y="31"/>
                </a:lnTo>
                <a:lnTo>
                  <a:pt x="58" y="47"/>
                </a:lnTo>
                <a:lnTo>
                  <a:pt x="67" y="61"/>
                </a:lnTo>
                <a:lnTo>
                  <a:pt x="75" y="75"/>
                </a:lnTo>
                <a:lnTo>
                  <a:pt x="84" y="89"/>
                </a:lnTo>
                <a:lnTo>
                  <a:pt x="92" y="104"/>
                </a:lnTo>
                <a:lnTo>
                  <a:pt x="98" y="121"/>
                </a:lnTo>
                <a:lnTo>
                  <a:pt x="102" y="130"/>
                </a:lnTo>
                <a:lnTo>
                  <a:pt x="104" y="139"/>
                </a:lnTo>
                <a:lnTo>
                  <a:pt x="105" y="150"/>
                </a:lnTo>
                <a:lnTo>
                  <a:pt x="105" y="161"/>
                </a:lnTo>
                <a:lnTo>
                  <a:pt x="103" y="171"/>
                </a:lnTo>
                <a:lnTo>
                  <a:pt x="98" y="183"/>
                </a:lnTo>
                <a:lnTo>
                  <a:pt x="96" y="190"/>
                </a:lnTo>
                <a:lnTo>
                  <a:pt x="94" y="196"/>
                </a:lnTo>
                <a:lnTo>
                  <a:pt x="93" y="203"/>
                </a:lnTo>
                <a:lnTo>
                  <a:pt x="92" y="210"/>
                </a:lnTo>
                <a:lnTo>
                  <a:pt x="93" y="217"/>
                </a:lnTo>
                <a:lnTo>
                  <a:pt x="94" y="223"/>
                </a:lnTo>
                <a:lnTo>
                  <a:pt x="96" y="229"/>
                </a:lnTo>
                <a:lnTo>
                  <a:pt x="98" y="236"/>
                </a:lnTo>
                <a:lnTo>
                  <a:pt x="105" y="248"/>
                </a:lnTo>
                <a:lnTo>
                  <a:pt x="112" y="260"/>
                </a:lnTo>
                <a:lnTo>
                  <a:pt x="119" y="272"/>
                </a:lnTo>
                <a:lnTo>
                  <a:pt x="126" y="285"/>
                </a:lnTo>
                <a:lnTo>
                  <a:pt x="128" y="293"/>
                </a:lnTo>
                <a:lnTo>
                  <a:pt x="130" y="300"/>
                </a:lnTo>
                <a:lnTo>
                  <a:pt x="131" y="307"/>
                </a:lnTo>
                <a:lnTo>
                  <a:pt x="133" y="315"/>
                </a:lnTo>
                <a:lnTo>
                  <a:pt x="131" y="326"/>
                </a:lnTo>
                <a:lnTo>
                  <a:pt x="129" y="338"/>
                </a:lnTo>
                <a:lnTo>
                  <a:pt x="127" y="352"/>
                </a:lnTo>
                <a:lnTo>
                  <a:pt x="123" y="364"/>
                </a:lnTo>
                <a:lnTo>
                  <a:pt x="118" y="377"/>
                </a:lnTo>
                <a:lnTo>
                  <a:pt x="113" y="389"/>
                </a:lnTo>
                <a:lnTo>
                  <a:pt x="106" y="403"/>
                </a:lnTo>
                <a:lnTo>
                  <a:pt x="100" y="414"/>
                </a:lnTo>
                <a:lnTo>
                  <a:pt x="92" y="426"/>
                </a:lnTo>
                <a:lnTo>
                  <a:pt x="84" y="436"/>
                </a:lnTo>
                <a:lnTo>
                  <a:pt x="77" y="446"/>
                </a:lnTo>
                <a:lnTo>
                  <a:pt x="68" y="457"/>
                </a:lnTo>
                <a:lnTo>
                  <a:pt x="59" y="465"/>
                </a:lnTo>
                <a:lnTo>
                  <a:pt x="50" y="471"/>
                </a:lnTo>
                <a:lnTo>
                  <a:pt x="41" y="477"/>
                </a:lnTo>
                <a:lnTo>
                  <a:pt x="33" y="481"/>
                </a:lnTo>
                <a:lnTo>
                  <a:pt x="33" y="586"/>
                </a:lnTo>
                <a:lnTo>
                  <a:pt x="28" y="588"/>
                </a:lnTo>
                <a:lnTo>
                  <a:pt x="25" y="591"/>
                </a:lnTo>
                <a:lnTo>
                  <a:pt x="23" y="595"/>
                </a:lnTo>
                <a:lnTo>
                  <a:pt x="19" y="600"/>
                </a:lnTo>
                <a:lnTo>
                  <a:pt x="15" y="612"/>
                </a:lnTo>
                <a:lnTo>
                  <a:pt x="11" y="627"/>
                </a:lnTo>
                <a:lnTo>
                  <a:pt x="4" y="659"/>
                </a:lnTo>
                <a:lnTo>
                  <a:pt x="0" y="69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19" name="Freeform 381"/>
          <p:cNvSpPr>
            <a:spLocks/>
          </p:cNvSpPr>
          <p:nvPr>
            <p:custDataLst>
              <p:tags r:id="rId270"/>
            </p:custDataLst>
          </p:nvPr>
        </p:nvSpPr>
        <p:spPr bwMode="auto">
          <a:xfrm>
            <a:off x="4308475" y="4140002"/>
            <a:ext cx="15875" cy="60325"/>
          </a:xfrm>
          <a:custGeom>
            <a:avLst/>
            <a:gdLst>
              <a:gd name="T0" fmla="*/ 0 w 39"/>
              <a:gd name="T1" fmla="*/ 2147483647 h 31"/>
              <a:gd name="T2" fmla="*/ 2147483647 w 39"/>
              <a:gd name="T3" fmla="*/ 2147483647 h 31"/>
              <a:gd name="T4" fmla="*/ 2147483647 w 39"/>
              <a:gd name="T5" fmla="*/ 2147483647 h 31"/>
              <a:gd name="T6" fmla="*/ 2147483647 w 39"/>
              <a:gd name="T7" fmla="*/ 2147483647 h 31"/>
              <a:gd name="T8" fmla="*/ 2147483647 w 39"/>
              <a:gd name="T9" fmla="*/ 2147483647 h 31"/>
              <a:gd name="T10" fmla="*/ 2147483647 w 39"/>
              <a:gd name="T11" fmla="*/ 2147483647 h 31"/>
              <a:gd name="T12" fmla="*/ 2147483647 w 39"/>
              <a:gd name="T13" fmla="*/ 2147483647 h 31"/>
              <a:gd name="T14" fmla="*/ 2147483647 w 39"/>
              <a:gd name="T15" fmla="*/ 0 h 31"/>
              <a:gd name="T16" fmla="*/ 2147483647 w 39"/>
              <a:gd name="T17" fmla="*/ 0 h 31"/>
              <a:gd name="T18" fmla="*/ 2147483647 w 39"/>
              <a:gd name="T19" fmla="*/ 0 h 31"/>
              <a:gd name="T20" fmla="*/ 2147483647 w 39"/>
              <a:gd name="T21" fmla="*/ 0 h 31"/>
              <a:gd name="T22" fmla="*/ 0 w 39"/>
              <a:gd name="T23" fmla="*/ 0 h 31"/>
              <a:gd name="T24" fmla="*/ 0 w 39"/>
              <a:gd name="T25" fmla="*/ 2147483647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9" h="31">
                <a:moveTo>
                  <a:pt x="0" y="31"/>
                </a:moveTo>
                <a:lnTo>
                  <a:pt x="12" y="28"/>
                </a:lnTo>
                <a:lnTo>
                  <a:pt x="22" y="28"/>
                </a:lnTo>
                <a:lnTo>
                  <a:pt x="26" y="28"/>
                </a:lnTo>
                <a:lnTo>
                  <a:pt x="30" y="28"/>
                </a:lnTo>
                <a:lnTo>
                  <a:pt x="35" y="27"/>
                </a:lnTo>
                <a:lnTo>
                  <a:pt x="39" y="25"/>
                </a:lnTo>
                <a:lnTo>
                  <a:pt x="39" y="0"/>
                </a:lnTo>
                <a:lnTo>
                  <a:pt x="26" y="0"/>
                </a:lnTo>
                <a:lnTo>
                  <a:pt x="17" y="0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0" name="Freeform 382"/>
          <p:cNvSpPr>
            <a:spLocks/>
          </p:cNvSpPr>
          <p:nvPr>
            <p:custDataLst>
              <p:tags r:id="rId271"/>
            </p:custDataLst>
          </p:nvPr>
        </p:nvSpPr>
        <p:spPr bwMode="auto">
          <a:xfrm>
            <a:off x="4410075" y="4682927"/>
            <a:ext cx="396875" cy="398462"/>
          </a:xfrm>
          <a:custGeom>
            <a:avLst/>
            <a:gdLst>
              <a:gd name="T0" fmla="*/ 2147483647 w 903"/>
              <a:gd name="T1" fmla="*/ 2147483647 h 759"/>
              <a:gd name="T2" fmla="*/ 2147483647 w 903"/>
              <a:gd name="T3" fmla="*/ 2147483647 h 759"/>
              <a:gd name="T4" fmla="*/ 2147483647 w 903"/>
              <a:gd name="T5" fmla="*/ 2147483647 h 759"/>
              <a:gd name="T6" fmla="*/ 2147483647 w 903"/>
              <a:gd name="T7" fmla="*/ 2147483647 h 759"/>
              <a:gd name="T8" fmla="*/ 2147483647 w 903"/>
              <a:gd name="T9" fmla="*/ 2147483647 h 759"/>
              <a:gd name="T10" fmla="*/ 2147483647 w 903"/>
              <a:gd name="T11" fmla="*/ 2147483647 h 759"/>
              <a:gd name="T12" fmla="*/ 2147483647 w 903"/>
              <a:gd name="T13" fmla="*/ 2147483647 h 759"/>
              <a:gd name="T14" fmla="*/ 2147483647 w 903"/>
              <a:gd name="T15" fmla="*/ 2147483647 h 759"/>
              <a:gd name="T16" fmla="*/ 2147483647 w 903"/>
              <a:gd name="T17" fmla="*/ 2147483647 h 759"/>
              <a:gd name="T18" fmla="*/ 2147483647 w 903"/>
              <a:gd name="T19" fmla="*/ 2147483647 h 759"/>
              <a:gd name="T20" fmla="*/ 2147483647 w 903"/>
              <a:gd name="T21" fmla="*/ 2147483647 h 759"/>
              <a:gd name="T22" fmla="*/ 2147483647 w 903"/>
              <a:gd name="T23" fmla="*/ 2147483647 h 759"/>
              <a:gd name="T24" fmla="*/ 2147483647 w 903"/>
              <a:gd name="T25" fmla="*/ 2147483647 h 759"/>
              <a:gd name="T26" fmla="*/ 2147483647 w 903"/>
              <a:gd name="T27" fmla="*/ 2147483647 h 759"/>
              <a:gd name="T28" fmla="*/ 2147483647 w 903"/>
              <a:gd name="T29" fmla="*/ 2147483647 h 759"/>
              <a:gd name="T30" fmla="*/ 2147483647 w 903"/>
              <a:gd name="T31" fmla="*/ 2147483647 h 759"/>
              <a:gd name="T32" fmla="*/ 2147483647 w 903"/>
              <a:gd name="T33" fmla="*/ 2147483647 h 759"/>
              <a:gd name="T34" fmla="*/ 2147483647 w 903"/>
              <a:gd name="T35" fmla="*/ 2147483647 h 759"/>
              <a:gd name="T36" fmla="*/ 2147483647 w 903"/>
              <a:gd name="T37" fmla="*/ 2147483647 h 759"/>
              <a:gd name="T38" fmla="*/ 2147483647 w 903"/>
              <a:gd name="T39" fmla="*/ 2147483647 h 759"/>
              <a:gd name="T40" fmla="*/ 2147483647 w 903"/>
              <a:gd name="T41" fmla="*/ 2147483647 h 759"/>
              <a:gd name="T42" fmla="*/ 2147483647 w 903"/>
              <a:gd name="T43" fmla="*/ 2147483647 h 759"/>
              <a:gd name="T44" fmla="*/ 2147483647 w 903"/>
              <a:gd name="T45" fmla="*/ 2147483647 h 759"/>
              <a:gd name="T46" fmla="*/ 2147483647 w 903"/>
              <a:gd name="T47" fmla="*/ 2147483647 h 759"/>
              <a:gd name="T48" fmla="*/ 2147483647 w 903"/>
              <a:gd name="T49" fmla="*/ 2147483647 h 759"/>
              <a:gd name="T50" fmla="*/ 2147483647 w 903"/>
              <a:gd name="T51" fmla="*/ 2147483647 h 759"/>
              <a:gd name="T52" fmla="*/ 2147483647 w 903"/>
              <a:gd name="T53" fmla="*/ 2147483647 h 759"/>
              <a:gd name="T54" fmla="*/ 0 w 903"/>
              <a:gd name="T55" fmla="*/ 2147483647 h 759"/>
              <a:gd name="T56" fmla="*/ 2147483647 w 903"/>
              <a:gd name="T57" fmla="*/ 2147483647 h 759"/>
              <a:gd name="T58" fmla="*/ 2147483647 w 903"/>
              <a:gd name="T59" fmla="*/ 2147483647 h 759"/>
              <a:gd name="T60" fmla="*/ 2147483647 w 903"/>
              <a:gd name="T61" fmla="*/ 2147483647 h 759"/>
              <a:gd name="T62" fmla="*/ 2147483647 w 903"/>
              <a:gd name="T63" fmla="*/ 2147483647 h 759"/>
              <a:gd name="T64" fmla="*/ 2147483647 w 903"/>
              <a:gd name="T65" fmla="*/ 2147483647 h 759"/>
              <a:gd name="T66" fmla="*/ 2147483647 w 903"/>
              <a:gd name="T67" fmla="*/ 2147483647 h 759"/>
              <a:gd name="T68" fmla="*/ 2147483647 w 903"/>
              <a:gd name="T69" fmla="*/ 2147483647 h 759"/>
              <a:gd name="T70" fmla="*/ 2147483647 w 903"/>
              <a:gd name="T71" fmla="*/ 2147483647 h 759"/>
              <a:gd name="T72" fmla="*/ 2147483647 w 903"/>
              <a:gd name="T73" fmla="*/ 2147483647 h 759"/>
              <a:gd name="T74" fmla="*/ 2147483647 w 903"/>
              <a:gd name="T75" fmla="*/ 2147483647 h 759"/>
              <a:gd name="T76" fmla="*/ 2147483647 w 903"/>
              <a:gd name="T77" fmla="*/ 2147483647 h 759"/>
              <a:gd name="T78" fmla="*/ 2147483647 w 903"/>
              <a:gd name="T79" fmla="*/ 2147483647 h 759"/>
              <a:gd name="T80" fmla="*/ 2147483647 w 903"/>
              <a:gd name="T81" fmla="*/ 2147483647 h 759"/>
              <a:gd name="T82" fmla="*/ 2147483647 w 903"/>
              <a:gd name="T83" fmla="*/ 2147483647 h 759"/>
              <a:gd name="T84" fmla="*/ 2147483647 w 903"/>
              <a:gd name="T85" fmla="*/ 2147483647 h 759"/>
              <a:gd name="T86" fmla="*/ 2147483647 w 903"/>
              <a:gd name="T87" fmla="*/ 2147483647 h 759"/>
              <a:gd name="T88" fmla="*/ 2147483647 w 903"/>
              <a:gd name="T89" fmla="*/ 2147483647 h 759"/>
              <a:gd name="T90" fmla="*/ 2147483647 w 903"/>
              <a:gd name="T91" fmla="*/ 2147483647 h 759"/>
              <a:gd name="T92" fmla="*/ 2147483647 w 903"/>
              <a:gd name="T93" fmla="*/ 2147483647 h 759"/>
              <a:gd name="T94" fmla="*/ 2147483647 w 903"/>
              <a:gd name="T95" fmla="*/ 2147483647 h 759"/>
              <a:gd name="T96" fmla="*/ 2147483647 w 903"/>
              <a:gd name="T97" fmla="*/ 2147483647 h 759"/>
              <a:gd name="T98" fmla="*/ 2147483647 w 903"/>
              <a:gd name="T99" fmla="*/ 2147483647 h 759"/>
              <a:gd name="T100" fmla="*/ 2147483647 w 903"/>
              <a:gd name="T101" fmla="*/ 2147483647 h 759"/>
              <a:gd name="T102" fmla="*/ 2147483647 w 903"/>
              <a:gd name="T103" fmla="*/ 2147483647 h 759"/>
              <a:gd name="T104" fmla="*/ 2147483647 w 903"/>
              <a:gd name="T105" fmla="*/ 2147483647 h 759"/>
              <a:gd name="T106" fmla="*/ 2147483647 w 903"/>
              <a:gd name="T107" fmla="*/ 2147483647 h 759"/>
              <a:gd name="T108" fmla="*/ 2147483647 w 903"/>
              <a:gd name="T109" fmla="*/ 2147483647 h 759"/>
              <a:gd name="T110" fmla="*/ 2147483647 w 903"/>
              <a:gd name="T111" fmla="*/ 2147483647 h 759"/>
              <a:gd name="T112" fmla="*/ 2147483647 w 903"/>
              <a:gd name="T113" fmla="*/ 2147483647 h 759"/>
              <a:gd name="T114" fmla="*/ 2147483647 w 903"/>
              <a:gd name="T115" fmla="*/ 2147483647 h 759"/>
              <a:gd name="T116" fmla="*/ 2147483647 w 903"/>
              <a:gd name="T117" fmla="*/ 2147483647 h 759"/>
              <a:gd name="T118" fmla="*/ 2147483647 w 903"/>
              <a:gd name="T119" fmla="*/ 2147483647 h 759"/>
              <a:gd name="T120" fmla="*/ 2147483647 w 903"/>
              <a:gd name="T121" fmla="*/ 2147483647 h 759"/>
              <a:gd name="T122" fmla="*/ 2147483647 w 903"/>
              <a:gd name="T123" fmla="*/ 2147483647 h 759"/>
              <a:gd name="T124" fmla="*/ 2147483647 w 903"/>
              <a:gd name="T125" fmla="*/ 2147483647 h 75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03" h="759">
                <a:moveTo>
                  <a:pt x="870" y="296"/>
                </a:moveTo>
                <a:lnTo>
                  <a:pt x="875" y="295"/>
                </a:lnTo>
                <a:lnTo>
                  <a:pt x="886" y="293"/>
                </a:lnTo>
                <a:lnTo>
                  <a:pt x="899" y="291"/>
                </a:lnTo>
                <a:lnTo>
                  <a:pt x="903" y="290"/>
                </a:lnTo>
                <a:lnTo>
                  <a:pt x="863" y="364"/>
                </a:lnTo>
                <a:lnTo>
                  <a:pt x="863" y="376"/>
                </a:lnTo>
                <a:lnTo>
                  <a:pt x="863" y="388"/>
                </a:lnTo>
                <a:lnTo>
                  <a:pt x="857" y="392"/>
                </a:lnTo>
                <a:lnTo>
                  <a:pt x="849" y="397"/>
                </a:lnTo>
                <a:lnTo>
                  <a:pt x="840" y="405"/>
                </a:lnTo>
                <a:lnTo>
                  <a:pt x="832" y="414"/>
                </a:lnTo>
                <a:lnTo>
                  <a:pt x="813" y="436"/>
                </a:lnTo>
                <a:lnTo>
                  <a:pt x="794" y="460"/>
                </a:lnTo>
                <a:lnTo>
                  <a:pt x="776" y="485"/>
                </a:lnTo>
                <a:lnTo>
                  <a:pt x="761" y="507"/>
                </a:lnTo>
                <a:lnTo>
                  <a:pt x="749" y="525"/>
                </a:lnTo>
                <a:lnTo>
                  <a:pt x="744" y="537"/>
                </a:lnTo>
                <a:lnTo>
                  <a:pt x="732" y="550"/>
                </a:lnTo>
                <a:lnTo>
                  <a:pt x="720" y="561"/>
                </a:lnTo>
                <a:lnTo>
                  <a:pt x="706" y="571"/>
                </a:lnTo>
                <a:lnTo>
                  <a:pt x="694" y="581"/>
                </a:lnTo>
                <a:lnTo>
                  <a:pt x="670" y="598"/>
                </a:lnTo>
                <a:lnTo>
                  <a:pt x="647" y="613"/>
                </a:lnTo>
                <a:lnTo>
                  <a:pt x="624" y="628"/>
                </a:lnTo>
                <a:lnTo>
                  <a:pt x="603" y="646"/>
                </a:lnTo>
                <a:lnTo>
                  <a:pt x="592" y="655"/>
                </a:lnTo>
                <a:lnTo>
                  <a:pt x="583" y="666"/>
                </a:lnTo>
                <a:lnTo>
                  <a:pt x="574" y="677"/>
                </a:lnTo>
                <a:lnTo>
                  <a:pt x="565" y="690"/>
                </a:lnTo>
                <a:lnTo>
                  <a:pt x="561" y="694"/>
                </a:lnTo>
                <a:lnTo>
                  <a:pt x="557" y="698"/>
                </a:lnTo>
                <a:lnTo>
                  <a:pt x="553" y="700"/>
                </a:lnTo>
                <a:lnTo>
                  <a:pt x="546" y="702"/>
                </a:lnTo>
                <a:lnTo>
                  <a:pt x="534" y="704"/>
                </a:lnTo>
                <a:lnTo>
                  <a:pt x="520" y="705"/>
                </a:lnTo>
                <a:lnTo>
                  <a:pt x="513" y="705"/>
                </a:lnTo>
                <a:lnTo>
                  <a:pt x="507" y="706"/>
                </a:lnTo>
                <a:lnTo>
                  <a:pt x="501" y="708"/>
                </a:lnTo>
                <a:lnTo>
                  <a:pt x="496" y="710"/>
                </a:lnTo>
                <a:lnTo>
                  <a:pt x="491" y="713"/>
                </a:lnTo>
                <a:lnTo>
                  <a:pt x="488" y="716"/>
                </a:lnTo>
                <a:lnTo>
                  <a:pt x="486" y="721"/>
                </a:lnTo>
                <a:lnTo>
                  <a:pt x="485" y="727"/>
                </a:lnTo>
                <a:lnTo>
                  <a:pt x="444" y="727"/>
                </a:lnTo>
                <a:lnTo>
                  <a:pt x="415" y="727"/>
                </a:lnTo>
                <a:lnTo>
                  <a:pt x="395" y="727"/>
                </a:lnTo>
                <a:lnTo>
                  <a:pt x="372" y="727"/>
                </a:lnTo>
                <a:lnTo>
                  <a:pt x="359" y="727"/>
                </a:lnTo>
                <a:lnTo>
                  <a:pt x="348" y="729"/>
                </a:lnTo>
                <a:lnTo>
                  <a:pt x="344" y="730"/>
                </a:lnTo>
                <a:lnTo>
                  <a:pt x="339" y="732"/>
                </a:lnTo>
                <a:lnTo>
                  <a:pt x="332" y="735"/>
                </a:lnTo>
                <a:lnTo>
                  <a:pt x="325" y="739"/>
                </a:lnTo>
                <a:lnTo>
                  <a:pt x="320" y="735"/>
                </a:lnTo>
                <a:lnTo>
                  <a:pt x="316" y="732"/>
                </a:lnTo>
                <a:lnTo>
                  <a:pt x="310" y="730"/>
                </a:lnTo>
                <a:lnTo>
                  <a:pt x="306" y="729"/>
                </a:lnTo>
                <a:lnTo>
                  <a:pt x="296" y="727"/>
                </a:lnTo>
                <a:lnTo>
                  <a:pt x="286" y="727"/>
                </a:lnTo>
                <a:lnTo>
                  <a:pt x="283" y="730"/>
                </a:lnTo>
                <a:lnTo>
                  <a:pt x="278" y="732"/>
                </a:lnTo>
                <a:lnTo>
                  <a:pt x="272" y="735"/>
                </a:lnTo>
                <a:lnTo>
                  <a:pt x="263" y="737"/>
                </a:lnTo>
                <a:lnTo>
                  <a:pt x="242" y="742"/>
                </a:lnTo>
                <a:lnTo>
                  <a:pt x="218" y="747"/>
                </a:lnTo>
                <a:lnTo>
                  <a:pt x="173" y="756"/>
                </a:lnTo>
                <a:lnTo>
                  <a:pt x="146" y="759"/>
                </a:lnTo>
                <a:lnTo>
                  <a:pt x="139" y="758"/>
                </a:lnTo>
                <a:lnTo>
                  <a:pt x="131" y="757"/>
                </a:lnTo>
                <a:lnTo>
                  <a:pt x="123" y="756"/>
                </a:lnTo>
                <a:lnTo>
                  <a:pt x="116" y="753"/>
                </a:lnTo>
                <a:lnTo>
                  <a:pt x="109" y="750"/>
                </a:lnTo>
                <a:lnTo>
                  <a:pt x="103" y="746"/>
                </a:lnTo>
                <a:lnTo>
                  <a:pt x="96" y="743"/>
                </a:lnTo>
                <a:lnTo>
                  <a:pt x="90" y="739"/>
                </a:lnTo>
                <a:lnTo>
                  <a:pt x="85" y="734"/>
                </a:lnTo>
                <a:lnTo>
                  <a:pt x="82" y="730"/>
                </a:lnTo>
                <a:lnTo>
                  <a:pt x="78" y="725"/>
                </a:lnTo>
                <a:lnTo>
                  <a:pt x="76" y="719"/>
                </a:lnTo>
                <a:lnTo>
                  <a:pt x="75" y="714"/>
                </a:lnTo>
                <a:lnTo>
                  <a:pt x="75" y="708"/>
                </a:lnTo>
                <a:lnTo>
                  <a:pt x="76" y="703"/>
                </a:lnTo>
                <a:lnTo>
                  <a:pt x="79" y="697"/>
                </a:lnTo>
                <a:lnTo>
                  <a:pt x="60" y="648"/>
                </a:lnTo>
                <a:lnTo>
                  <a:pt x="65" y="639"/>
                </a:lnTo>
                <a:lnTo>
                  <a:pt x="72" y="632"/>
                </a:lnTo>
                <a:lnTo>
                  <a:pt x="75" y="628"/>
                </a:lnTo>
                <a:lnTo>
                  <a:pt x="77" y="625"/>
                </a:lnTo>
                <a:lnTo>
                  <a:pt x="79" y="621"/>
                </a:lnTo>
                <a:lnTo>
                  <a:pt x="79" y="616"/>
                </a:lnTo>
                <a:lnTo>
                  <a:pt x="79" y="608"/>
                </a:lnTo>
                <a:lnTo>
                  <a:pt x="78" y="600"/>
                </a:lnTo>
                <a:lnTo>
                  <a:pt x="76" y="592"/>
                </a:lnTo>
                <a:lnTo>
                  <a:pt x="74" y="584"/>
                </a:lnTo>
                <a:lnTo>
                  <a:pt x="68" y="572"/>
                </a:lnTo>
                <a:lnTo>
                  <a:pt x="61" y="561"/>
                </a:lnTo>
                <a:lnTo>
                  <a:pt x="43" y="542"/>
                </a:lnTo>
                <a:lnTo>
                  <a:pt x="27" y="524"/>
                </a:lnTo>
                <a:lnTo>
                  <a:pt x="22" y="516"/>
                </a:lnTo>
                <a:lnTo>
                  <a:pt x="18" y="509"/>
                </a:lnTo>
                <a:lnTo>
                  <a:pt x="16" y="502"/>
                </a:lnTo>
                <a:lnTo>
                  <a:pt x="14" y="496"/>
                </a:lnTo>
                <a:lnTo>
                  <a:pt x="12" y="484"/>
                </a:lnTo>
                <a:lnTo>
                  <a:pt x="11" y="472"/>
                </a:lnTo>
                <a:lnTo>
                  <a:pt x="11" y="461"/>
                </a:lnTo>
                <a:lnTo>
                  <a:pt x="11" y="450"/>
                </a:lnTo>
                <a:lnTo>
                  <a:pt x="10" y="439"/>
                </a:lnTo>
                <a:lnTo>
                  <a:pt x="7" y="426"/>
                </a:lnTo>
                <a:lnTo>
                  <a:pt x="6" y="412"/>
                </a:lnTo>
                <a:lnTo>
                  <a:pt x="4" y="395"/>
                </a:lnTo>
                <a:lnTo>
                  <a:pt x="0" y="377"/>
                </a:lnTo>
                <a:lnTo>
                  <a:pt x="0" y="364"/>
                </a:lnTo>
                <a:lnTo>
                  <a:pt x="33" y="364"/>
                </a:lnTo>
                <a:lnTo>
                  <a:pt x="36" y="371"/>
                </a:lnTo>
                <a:lnTo>
                  <a:pt x="39" y="377"/>
                </a:lnTo>
                <a:lnTo>
                  <a:pt x="43" y="382"/>
                </a:lnTo>
                <a:lnTo>
                  <a:pt x="48" y="387"/>
                </a:lnTo>
                <a:lnTo>
                  <a:pt x="52" y="392"/>
                </a:lnTo>
                <a:lnTo>
                  <a:pt x="57" y="396"/>
                </a:lnTo>
                <a:lnTo>
                  <a:pt x="63" y="399"/>
                </a:lnTo>
                <a:lnTo>
                  <a:pt x="68" y="402"/>
                </a:lnTo>
                <a:lnTo>
                  <a:pt x="81" y="407"/>
                </a:lnTo>
                <a:lnTo>
                  <a:pt x="94" y="410"/>
                </a:lnTo>
                <a:lnTo>
                  <a:pt x="107" y="412"/>
                </a:lnTo>
                <a:lnTo>
                  <a:pt x="119" y="413"/>
                </a:lnTo>
                <a:lnTo>
                  <a:pt x="128" y="412"/>
                </a:lnTo>
                <a:lnTo>
                  <a:pt x="135" y="411"/>
                </a:lnTo>
                <a:lnTo>
                  <a:pt x="142" y="409"/>
                </a:lnTo>
                <a:lnTo>
                  <a:pt x="149" y="407"/>
                </a:lnTo>
                <a:lnTo>
                  <a:pt x="154" y="404"/>
                </a:lnTo>
                <a:lnTo>
                  <a:pt x="160" y="400"/>
                </a:lnTo>
                <a:lnTo>
                  <a:pt x="164" y="396"/>
                </a:lnTo>
                <a:lnTo>
                  <a:pt x="168" y="392"/>
                </a:lnTo>
                <a:lnTo>
                  <a:pt x="176" y="382"/>
                </a:lnTo>
                <a:lnTo>
                  <a:pt x="182" y="372"/>
                </a:lnTo>
                <a:lnTo>
                  <a:pt x="187" y="361"/>
                </a:lnTo>
                <a:lnTo>
                  <a:pt x="193" y="351"/>
                </a:lnTo>
                <a:lnTo>
                  <a:pt x="193" y="240"/>
                </a:lnTo>
                <a:lnTo>
                  <a:pt x="197" y="229"/>
                </a:lnTo>
                <a:lnTo>
                  <a:pt x="199" y="217"/>
                </a:lnTo>
                <a:lnTo>
                  <a:pt x="201" y="206"/>
                </a:lnTo>
                <a:lnTo>
                  <a:pt x="202" y="194"/>
                </a:lnTo>
                <a:lnTo>
                  <a:pt x="204" y="184"/>
                </a:lnTo>
                <a:lnTo>
                  <a:pt x="206" y="176"/>
                </a:lnTo>
                <a:lnTo>
                  <a:pt x="207" y="173"/>
                </a:lnTo>
                <a:lnTo>
                  <a:pt x="208" y="170"/>
                </a:lnTo>
                <a:lnTo>
                  <a:pt x="210" y="168"/>
                </a:lnTo>
                <a:lnTo>
                  <a:pt x="212" y="167"/>
                </a:lnTo>
                <a:lnTo>
                  <a:pt x="220" y="171"/>
                </a:lnTo>
                <a:lnTo>
                  <a:pt x="229" y="175"/>
                </a:lnTo>
                <a:lnTo>
                  <a:pt x="239" y="178"/>
                </a:lnTo>
                <a:lnTo>
                  <a:pt x="245" y="179"/>
                </a:lnTo>
                <a:lnTo>
                  <a:pt x="245" y="201"/>
                </a:lnTo>
                <a:lnTo>
                  <a:pt x="245" y="219"/>
                </a:lnTo>
                <a:lnTo>
                  <a:pt x="245" y="238"/>
                </a:lnTo>
                <a:lnTo>
                  <a:pt x="245" y="259"/>
                </a:lnTo>
                <a:lnTo>
                  <a:pt x="246" y="265"/>
                </a:lnTo>
                <a:lnTo>
                  <a:pt x="246" y="270"/>
                </a:lnTo>
                <a:lnTo>
                  <a:pt x="247" y="274"/>
                </a:lnTo>
                <a:lnTo>
                  <a:pt x="250" y="278"/>
                </a:lnTo>
                <a:lnTo>
                  <a:pt x="252" y="281"/>
                </a:lnTo>
                <a:lnTo>
                  <a:pt x="254" y="284"/>
                </a:lnTo>
                <a:lnTo>
                  <a:pt x="256" y="287"/>
                </a:lnTo>
                <a:lnTo>
                  <a:pt x="260" y="289"/>
                </a:lnTo>
                <a:lnTo>
                  <a:pt x="267" y="292"/>
                </a:lnTo>
                <a:lnTo>
                  <a:pt x="276" y="294"/>
                </a:lnTo>
                <a:lnTo>
                  <a:pt x="287" y="295"/>
                </a:lnTo>
                <a:lnTo>
                  <a:pt x="299" y="296"/>
                </a:lnTo>
                <a:lnTo>
                  <a:pt x="303" y="295"/>
                </a:lnTo>
                <a:lnTo>
                  <a:pt x="308" y="295"/>
                </a:lnTo>
                <a:lnTo>
                  <a:pt x="312" y="293"/>
                </a:lnTo>
                <a:lnTo>
                  <a:pt x="316" y="291"/>
                </a:lnTo>
                <a:lnTo>
                  <a:pt x="322" y="286"/>
                </a:lnTo>
                <a:lnTo>
                  <a:pt x="329" y="280"/>
                </a:lnTo>
                <a:lnTo>
                  <a:pt x="333" y="272"/>
                </a:lnTo>
                <a:lnTo>
                  <a:pt x="337" y="263"/>
                </a:lnTo>
                <a:lnTo>
                  <a:pt x="342" y="254"/>
                </a:lnTo>
                <a:lnTo>
                  <a:pt x="345" y="243"/>
                </a:lnTo>
                <a:lnTo>
                  <a:pt x="350" y="234"/>
                </a:lnTo>
                <a:lnTo>
                  <a:pt x="353" y="224"/>
                </a:lnTo>
                <a:lnTo>
                  <a:pt x="357" y="216"/>
                </a:lnTo>
                <a:lnTo>
                  <a:pt x="363" y="208"/>
                </a:lnTo>
                <a:lnTo>
                  <a:pt x="368" y="201"/>
                </a:lnTo>
                <a:lnTo>
                  <a:pt x="375" y="195"/>
                </a:lnTo>
                <a:lnTo>
                  <a:pt x="378" y="193"/>
                </a:lnTo>
                <a:lnTo>
                  <a:pt x="382" y="192"/>
                </a:lnTo>
                <a:lnTo>
                  <a:pt x="387" y="191"/>
                </a:lnTo>
                <a:lnTo>
                  <a:pt x="392" y="191"/>
                </a:lnTo>
                <a:lnTo>
                  <a:pt x="400" y="191"/>
                </a:lnTo>
                <a:lnTo>
                  <a:pt x="408" y="192"/>
                </a:lnTo>
                <a:lnTo>
                  <a:pt x="414" y="193"/>
                </a:lnTo>
                <a:lnTo>
                  <a:pt x="421" y="195"/>
                </a:lnTo>
                <a:lnTo>
                  <a:pt x="431" y="200"/>
                </a:lnTo>
                <a:lnTo>
                  <a:pt x="441" y="204"/>
                </a:lnTo>
                <a:lnTo>
                  <a:pt x="451" y="208"/>
                </a:lnTo>
                <a:lnTo>
                  <a:pt x="460" y="212"/>
                </a:lnTo>
                <a:lnTo>
                  <a:pt x="466" y="214"/>
                </a:lnTo>
                <a:lnTo>
                  <a:pt x="471" y="215"/>
                </a:lnTo>
                <a:lnTo>
                  <a:pt x="478" y="216"/>
                </a:lnTo>
                <a:lnTo>
                  <a:pt x="485" y="216"/>
                </a:lnTo>
                <a:lnTo>
                  <a:pt x="496" y="216"/>
                </a:lnTo>
                <a:lnTo>
                  <a:pt x="504" y="215"/>
                </a:lnTo>
                <a:lnTo>
                  <a:pt x="512" y="213"/>
                </a:lnTo>
                <a:lnTo>
                  <a:pt x="518" y="211"/>
                </a:lnTo>
                <a:lnTo>
                  <a:pt x="523" y="208"/>
                </a:lnTo>
                <a:lnTo>
                  <a:pt x="527" y="204"/>
                </a:lnTo>
                <a:lnTo>
                  <a:pt x="531" y="200"/>
                </a:lnTo>
                <a:lnTo>
                  <a:pt x="534" y="194"/>
                </a:lnTo>
                <a:lnTo>
                  <a:pt x="544" y="169"/>
                </a:lnTo>
                <a:lnTo>
                  <a:pt x="558" y="135"/>
                </a:lnTo>
                <a:lnTo>
                  <a:pt x="564" y="127"/>
                </a:lnTo>
                <a:lnTo>
                  <a:pt x="572" y="119"/>
                </a:lnTo>
                <a:lnTo>
                  <a:pt x="582" y="110"/>
                </a:lnTo>
                <a:lnTo>
                  <a:pt x="593" y="100"/>
                </a:lnTo>
                <a:lnTo>
                  <a:pt x="620" y="80"/>
                </a:lnTo>
                <a:lnTo>
                  <a:pt x="649" y="61"/>
                </a:lnTo>
                <a:lnTo>
                  <a:pt x="679" y="43"/>
                </a:lnTo>
                <a:lnTo>
                  <a:pt x="708" y="25"/>
                </a:lnTo>
                <a:lnTo>
                  <a:pt x="732" y="11"/>
                </a:lnTo>
                <a:lnTo>
                  <a:pt x="750" y="0"/>
                </a:lnTo>
                <a:lnTo>
                  <a:pt x="777" y="1"/>
                </a:lnTo>
                <a:lnTo>
                  <a:pt x="798" y="3"/>
                </a:lnTo>
                <a:lnTo>
                  <a:pt x="806" y="3"/>
                </a:lnTo>
                <a:lnTo>
                  <a:pt x="815" y="3"/>
                </a:lnTo>
                <a:lnTo>
                  <a:pt x="823" y="2"/>
                </a:lnTo>
                <a:lnTo>
                  <a:pt x="830" y="0"/>
                </a:lnTo>
                <a:lnTo>
                  <a:pt x="830" y="6"/>
                </a:lnTo>
                <a:lnTo>
                  <a:pt x="850" y="6"/>
                </a:lnTo>
                <a:lnTo>
                  <a:pt x="850" y="17"/>
                </a:lnTo>
                <a:lnTo>
                  <a:pt x="851" y="26"/>
                </a:lnTo>
                <a:lnTo>
                  <a:pt x="854" y="35"/>
                </a:lnTo>
                <a:lnTo>
                  <a:pt x="856" y="41"/>
                </a:lnTo>
                <a:lnTo>
                  <a:pt x="861" y="52"/>
                </a:lnTo>
                <a:lnTo>
                  <a:pt x="867" y="62"/>
                </a:lnTo>
                <a:lnTo>
                  <a:pt x="873" y="71"/>
                </a:lnTo>
                <a:lnTo>
                  <a:pt x="879" y="82"/>
                </a:lnTo>
                <a:lnTo>
                  <a:pt x="880" y="90"/>
                </a:lnTo>
                <a:lnTo>
                  <a:pt x="882" y="98"/>
                </a:lnTo>
                <a:lnTo>
                  <a:pt x="883" y="107"/>
                </a:lnTo>
                <a:lnTo>
                  <a:pt x="883" y="117"/>
                </a:lnTo>
                <a:lnTo>
                  <a:pt x="883" y="204"/>
                </a:lnTo>
                <a:lnTo>
                  <a:pt x="875" y="206"/>
                </a:lnTo>
                <a:lnTo>
                  <a:pt x="868" y="207"/>
                </a:lnTo>
                <a:lnTo>
                  <a:pt x="860" y="207"/>
                </a:lnTo>
                <a:lnTo>
                  <a:pt x="852" y="206"/>
                </a:lnTo>
                <a:lnTo>
                  <a:pt x="838" y="205"/>
                </a:lnTo>
                <a:lnTo>
                  <a:pt x="830" y="204"/>
                </a:lnTo>
                <a:lnTo>
                  <a:pt x="826" y="236"/>
                </a:lnTo>
                <a:lnTo>
                  <a:pt x="825" y="262"/>
                </a:lnTo>
                <a:lnTo>
                  <a:pt x="826" y="272"/>
                </a:lnTo>
                <a:lnTo>
                  <a:pt x="826" y="281"/>
                </a:lnTo>
                <a:lnTo>
                  <a:pt x="828" y="289"/>
                </a:lnTo>
                <a:lnTo>
                  <a:pt x="830" y="296"/>
                </a:lnTo>
                <a:lnTo>
                  <a:pt x="870" y="29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1" name="Freeform 383"/>
          <p:cNvSpPr>
            <a:spLocks/>
          </p:cNvSpPr>
          <p:nvPr>
            <p:custDataLst>
              <p:tags r:id="rId272"/>
            </p:custDataLst>
          </p:nvPr>
        </p:nvSpPr>
        <p:spPr bwMode="auto">
          <a:xfrm>
            <a:off x="4557713" y="3251002"/>
            <a:ext cx="411162" cy="611187"/>
          </a:xfrm>
          <a:custGeom>
            <a:avLst/>
            <a:gdLst>
              <a:gd name="T0" fmla="*/ 141060831 w 943"/>
              <a:gd name="T1" fmla="*/ 1359526 h 1172"/>
              <a:gd name="T2" fmla="*/ 145433188 w 943"/>
              <a:gd name="T3" fmla="*/ 6254758 h 1172"/>
              <a:gd name="T4" fmla="*/ 152657518 w 943"/>
              <a:gd name="T5" fmla="*/ 8158721 h 1172"/>
              <a:gd name="T6" fmla="*/ 154748645 w 943"/>
              <a:gd name="T7" fmla="*/ 14957394 h 1172"/>
              <a:gd name="T8" fmla="*/ 158740797 w 943"/>
              <a:gd name="T9" fmla="*/ 29642569 h 1172"/>
              <a:gd name="T10" fmla="*/ 159121002 w 943"/>
              <a:gd name="T11" fmla="*/ 50855243 h 1172"/>
              <a:gd name="T12" fmla="*/ 162923488 w 943"/>
              <a:gd name="T13" fmla="*/ 66084334 h 1172"/>
              <a:gd name="T14" fmla="*/ 175280584 w 943"/>
              <a:gd name="T15" fmla="*/ 79409983 h 1172"/>
              <a:gd name="T16" fmla="*/ 167105742 w 943"/>
              <a:gd name="T17" fmla="*/ 98174780 h 1172"/>
              <a:gd name="T18" fmla="*/ 161782873 w 943"/>
              <a:gd name="T19" fmla="*/ 111500430 h 1172"/>
              <a:gd name="T20" fmla="*/ 153798133 w 943"/>
              <a:gd name="T21" fmla="*/ 172690052 h 1172"/>
              <a:gd name="T22" fmla="*/ 146383700 w 943"/>
              <a:gd name="T23" fmla="*/ 184111740 h 1172"/>
              <a:gd name="T24" fmla="*/ 145052983 w 943"/>
              <a:gd name="T25" fmla="*/ 196077864 h 1172"/>
              <a:gd name="T26" fmla="*/ 141631139 w 943"/>
              <a:gd name="T27" fmla="*/ 199885267 h 1172"/>
              <a:gd name="T28" fmla="*/ 137448884 w 943"/>
              <a:gd name="T29" fmla="*/ 217018319 h 1172"/>
              <a:gd name="T30" fmla="*/ 131555271 w 943"/>
              <a:gd name="T31" fmla="*/ 238502168 h 1172"/>
              <a:gd name="T32" fmla="*/ 125852197 w 943"/>
              <a:gd name="T33" fmla="*/ 245573059 h 1172"/>
              <a:gd name="T34" fmla="*/ 126232402 w 943"/>
              <a:gd name="T35" fmla="*/ 254003477 h 1172"/>
              <a:gd name="T36" fmla="*/ 130414657 w 943"/>
              <a:gd name="T37" fmla="*/ 255363524 h 1172"/>
              <a:gd name="T38" fmla="*/ 134787449 w 943"/>
              <a:gd name="T39" fmla="*/ 258354794 h 1172"/>
              <a:gd name="T40" fmla="*/ 141060831 w 943"/>
              <a:gd name="T41" fmla="*/ 264065638 h 1172"/>
              <a:gd name="T42" fmla="*/ 143722266 w 943"/>
              <a:gd name="T43" fmla="*/ 273856103 h 1172"/>
              <a:gd name="T44" fmla="*/ 147334649 w 943"/>
              <a:gd name="T45" fmla="*/ 283646567 h 1172"/>
              <a:gd name="T46" fmla="*/ 152657518 w 943"/>
              <a:gd name="T47" fmla="*/ 286366141 h 1172"/>
              <a:gd name="T48" fmla="*/ 153798133 w 943"/>
              <a:gd name="T49" fmla="*/ 297516132 h 1172"/>
              <a:gd name="T50" fmla="*/ 136498372 w 943"/>
              <a:gd name="T51" fmla="*/ 303226976 h 1172"/>
              <a:gd name="T52" fmla="*/ 130604759 w 943"/>
              <a:gd name="T53" fmla="*/ 314649185 h 1172"/>
              <a:gd name="T54" fmla="*/ 113685203 w 943"/>
              <a:gd name="T55" fmla="*/ 318184369 h 1172"/>
              <a:gd name="T56" fmla="*/ 97906262 w 943"/>
              <a:gd name="T57" fmla="*/ 314920881 h 1172"/>
              <a:gd name="T58" fmla="*/ 88210600 w 943"/>
              <a:gd name="T59" fmla="*/ 305402634 h 1172"/>
              <a:gd name="T60" fmla="*/ 74142581 w 943"/>
              <a:gd name="T61" fmla="*/ 305946549 h 1172"/>
              <a:gd name="T62" fmla="*/ 60644869 w 943"/>
              <a:gd name="T63" fmla="*/ 304586502 h 1172"/>
              <a:gd name="T64" fmla="*/ 56462179 w 943"/>
              <a:gd name="T65" fmla="*/ 300235705 h 1172"/>
              <a:gd name="T66" fmla="*/ 55891871 w 943"/>
              <a:gd name="T67" fmla="*/ 292348681 h 1172"/>
              <a:gd name="T68" fmla="*/ 52089822 w 943"/>
              <a:gd name="T69" fmla="*/ 279839165 h 1172"/>
              <a:gd name="T70" fmla="*/ 41063442 w 943"/>
              <a:gd name="T71" fmla="*/ 264881771 h 1172"/>
              <a:gd name="T72" fmla="*/ 36691085 w 943"/>
              <a:gd name="T73" fmla="*/ 251556121 h 1172"/>
              <a:gd name="T74" fmla="*/ 28896448 w 943"/>
              <a:gd name="T75" fmla="*/ 245573059 h 1172"/>
              <a:gd name="T76" fmla="*/ 22813169 w 943"/>
              <a:gd name="T77" fmla="*/ 230071751 h 1172"/>
              <a:gd name="T78" fmla="*/ 18440376 w 943"/>
              <a:gd name="T79" fmla="*/ 214298746 h 1172"/>
              <a:gd name="T80" fmla="*/ 12357097 w 943"/>
              <a:gd name="T81" fmla="*/ 206140025 h 1172"/>
              <a:gd name="T82" fmla="*/ 6273382 w 943"/>
              <a:gd name="T83" fmla="*/ 183840043 h 1172"/>
              <a:gd name="T84" fmla="*/ 760410 w 943"/>
              <a:gd name="T85" fmla="*/ 166163076 h 1172"/>
              <a:gd name="T86" fmla="*/ 3421845 w 943"/>
              <a:gd name="T87" fmla="*/ 156916526 h 1172"/>
              <a:gd name="T88" fmla="*/ 5512972 w 943"/>
              <a:gd name="T89" fmla="*/ 141687435 h 1172"/>
              <a:gd name="T90" fmla="*/ 12166994 w 943"/>
              <a:gd name="T91" fmla="*/ 128905700 h 1172"/>
              <a:gd name="T92" fmla="*/ 21482451 w 943"/>
              <a:gd name="T93" fmla="*/ 60373490 h 1172"/>
              <a:gd name="T94" fmla="*/ 23383476 w 943"/>
              <a:gd name="T95" fmla="*/ 48679584 h 1172"/>
              <a:gd name="T96" fmla="*/ 29086550 w 943"/>
              <a:gd name="T97" fmla="*/ 46503926 h 1172"/>
              <a:gd name="T98" fmla="*/ 30417268 w 943"/>
              <a:gd name="T99" fmla="*/ 33178276 h 1172"/>
              <a:gd name="T100" fmla="*/ 30227165 w 943"/>
              <a:gd name="T101" fmla="*/ 18220882 h 1172"/>
              <a:gd name="T102" fmla="*/ 129083939 w 943"/>
              <a:gd name="T103" fmla="*/ 18764797 h 117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43" h="1172">
                <a:moveTo>
                  <a:pt x="711" y="30"/>
                </a:moveTo>
                <a:lnTo>
                  <a:pt x="715" y="25"/>
                </a:lnTo>
                <a:lnTo>
                  <a:pt x="728" y="15"/>
                </a:lnTo>
                <a:lnTo>
                  <a:pt x="735" y="9"/>
                </a:lnTo>
                <a:lnTo>
                  <a:pt x="742" y="5"/>
                </a:lnTo>
                <a:lnTo>
                  <a:pt x="747" y="1"/>
                </a:lnTo>
                <a:lnTo>
                  <a:pt x="751" y="0"/>
                </a:lnTo>
                <a:lnTo>
                  <a:pt x="755" y="10"/>
                </a:lnTo>
                <a:lnTo>
                  <a:pt x="759" y="17"/>
                </a:lnTo>
                <a:lnTo>
                  <a:pt x="765" y="23"/>
                </a:lnTo>
                <a:lnTo>
                  <a:pt x="769" y="26"/>
                </a:lnTo>
                <a:lnTo>
                  <a:pt x="776" y="28"/>
                </a:lnTo>
                <a:lnTo>
                  <a:pt x="784" y="30"/>
                </a:lnTo>
                <a:lnTo>
                  <a:pt x="792" y="30"/>
                </a:lnTo>
                <a:lnTo>
                  <a:pt x="803" y="30"/>
                </a:lnTo>
                <a:lnTo>
                  <a:pt x="804" y="40"/>
                </a:lnTo>
                <a:lnTo>
                  <a:pt x="808" y="48"/>
                </a:lnTo>
                <a:lnTo>
                  <a:pt x="810" y="51"/>
                </a:lnTo>
                <a:lnTo>
                  <a:pt x="812" y="53"/>
                </a:lnTo>
                <a:lnTo>
                  <a:pt x="814" y="55"/>
                </a:lnTo>
                <a:lnTo>
                  <a:pt x="816" y="55"/>
                </a:lnTo>
                <a:lnTo>
                  <a:pt x="823" y="76"/>
                </a:lnTo>
                <a:lnTo>
                  <a:pt x="830" y="94"/>
                </a:lnTo>
                <a:lnTo>
                  <a:pt x="832" y="102"/>
                </a:lnTo>
                <a:lnTo>
                  <a:pt x="835" y="109"/>
                </a:lnTo>
                <a:lnTo>
                  <a:pt x="836" y="116"/>
                </a:lnTo>
                <a:lnTo>
                  <a:pt x="837" y="123"/>
                </a:lnTo>
                <a:lnTo>
                  <a:pt x="836" y="150"/>
                </a:lnTo>
                <a:lnTo>
                  <a:pt x="836" y="175"/>
                </a:lnTo>
                <a:lnTo>
                  <a:pt x="837" y="187"/>
                </a:lnTo>
                <a:lnTo>
                  <a:pt x="838" y="200"/>
                </a:lnTo>
                <a:lnTo>
                  <a:pt x="842" y="211"/>
                </a:lnTo>
                <a:lnTo>
                  <a:pt x="845" y="222"/>
                </a:lnTo>
                <a:lnTo>
                  <a:pt x="851" y="232"/>
                </a:lnTo>
                <a:lnTo>
                  <a:pt x="857" y="243"/>
                </a:lnTo>
                <a:lnTo>
                  <a:pt x="866" y="253"/>
                </a:lnTo>
                <a:lnTo>
                  <a:pt x="876" y="264"/>
                </a:lnTo>
                <a:lnTo>
                  <a:pt x="889" y="273"/>
                </a:lnTo>
                <a:lnTo>
                  <a:pt x="904" y="283"/>
                </a:lnTo>
                <a:lnTo>
                  <a:pt x="922" y="292"/>
                </a:lnTo>
                <a:lnTo>
                  <a:pt x="943" y="301"/>
                </a:lnTo>
                <a:lnTo>
                  <a:pt x="928" y="314"/>
                </a:lnTo>
                <a:lnTo>
                  <a:pt x="913" y="328"/>
                </a:lnTo>
                <a:lnTo>
                  <a:pt x="896" y="344"/>
                </a:lnTo>
                <a:lnTo>
                  <a:pt x="879" y="361"/>
                </a:lnTo>
                <a:lnTo>
                  <a:pt x="871" y="370"/>
                </a:lnTo>
                <a:lnTo>
                  <a:pt x="865" y="380"/>
                </a:lnTo>
                <a:lnTo>
                  <a:pt x="859" y="389"/>
                </a:lnTo>
                <a:lnTo>
                  <a:pt x="854" y="399"/>
                </a:lnTo>
                <a:lnTo>
                  <a:pt x="851" y="410"/>
                </a:lnTo>
                <a:lnTo>
                  <a:pt x="849" y="420"/>
                </a:lnTo>
                <a:lnTo>
                  <a:pt x="848" y="432"/>
                </a:lnTo>
                <a:lnTo>
                  <a:pt x="851" y="443"/>
                </a:lnTo>
                <a:lnTo>
                  <a:pt x="830" y="616"/>
                </a:lnTo>
                <a:lnTo>
                  <a:pt x="809" y="635"/>
                </a:lnTo>
                <a:lnTo>
                  <a:pt x="787" y="652"/>
                </a:lnTo>
                <a:lnTo>
                  <a:pt x="782" y="658"/>
                </a:lnTo>
                <a:lnTo>
                  <a:pt x="778" y="663"/>
                </a:lnTo>
                <a:lnTo>
                  <a:pt x="774" y="670"/>
                </a:lnTo>
                <a:lnTo>
                  <a:pt x="770" y="677"/>
                </a:lnTo>
                <a:lnTo>
                  <a:pt x="767" y="686"/>
                </a:lnTo>
                <a:lnTo>
                  <a:pt x="766" y="696"/>
                </a:lnTo>
                <a:lnTo>
                  <a:pt x="764" y="708"/>
                </a:lnTo>
                <a:lnTo>
                  <a:pt x="764" y="721"/>
                </a:lnTo>
                <a:lnTo>
                  <a:pt x="763" y="721"/>
                </a:lnTo>
                <a:lnTo>
                  <a:pt x="758" y="721"/>
                </a:lnTo>
                <a:lnTo>
                  <a:pt x="755" y="723"/>
                </a:lnTo>
                <a:lnTo>
                  <a:pt x="752" y="726"/>
                </a:lnTo>
                <a:lnTo>
                  <a:pt x="748" y="730"/>
                </a:lnTo>
                <a:lnTo>
                  <a:pt x="745" y="735"/>
                </a:lnTo>
                <a:lnTo>
                  <a:pt x="741" y="743"/>
                </a:lnTo>
                <a:lnTo>
                  <a:pt x="736" y="752"/>
                </a:lnTo>
                <a:lnTo>
                  <a:pt x="732" y="766"/>
                </a:lnTo>
                <a:lnTo>
                  <a:pt x="728" y="780"/>
                </a:lnTo>
                <a:lnTo>
                  <a:pt x="723" y="798"/>
                </a:lnTo>
                <a:lnTo>
                  <a:pt x="719" y="821"/>
                </a:lnTo>
                <a:lnTo>
                  <a:pt x="714" y="845"/>
                </a:lnTo>
                <a:lnTo>
                  <a:pt x="711" y="875"/>
                </a:lnTo>
                <a:lnTo>
                  <a:pt x="701" y="875"/>
                </a:lnTo>
                <a:lnTo>
                  <a:pt x="692" y="877"/>
                </a:lnTo>
                <a:lnTo>
                  <a:pt x="684" y="880"/>
                </a:lnTo>
                <a:lnTo>
                  <a:pt x="677" y="884"/>
                </a:lnTo>
                <a:lnTo>
                  <a:pt x="670" y="890"/>
                </a:lnTo>
                <a:lnTo>
                  <a:pt x="665" y="896"/>
                </a:lnTo>
                <a:lnTo>
                  <a:pt x="662" y="903"/>
                </a:lnTo>
                <a:lnTo>
                  <a:pt x="659" y="910"/>
                </a:lnTo>
                <a:lnTo>
                  <a:pt x="658" y="917"/>
                </a:lnTo>
                <a:lnTo>
                  <a:pt x="658" y="924"/>
                </a:lnTo>
                <a:lnTo>
                  <a:pt x="661" y="929"/>
                </a:lnTo>
                <a:lnTo>
                  <a:pt x="664" y="934"/>
                </a:lnTo>
                <a:lnTo>
                  <a:pt x="666" y="936"/>
                </a:lnTo>
                <a:lnTo>
                  <a:pt x="669" y="937"/>
                </a:lnTo>
                <a:lnTo>
                  <a:pt x="673" y="938"/>
                </a:lnTo>
                <a:lnTo>
                  <a:pt x="677" y="939"/>
                </a:lnTo>
                <a:lnTo>
                  <a:pt x="686" y="939"/>
                </a:lnTo>
                <a:lnTo>
                  <a:pt x="697" y="936"/>
                </a:lnTo>
                <a:lnTo>
                  <a:pt x="700" y="941"/>
                </a:lnTo>
                <a:lnTo>
                  <a:pt x="702" y="944"/>
                </a:lnTo>
                <a:lnTo>
                  <a:pt x="706" y="947"/>
                </a:lnTo>
                <a:lnTo>
                  <a:pt x="709" y="950"/>
                </a:lnTo>
                <a:lnTo>
                  <a:pt x="717" y="955"/>
                </a:lnTo>
                <a:lnTo>
                  <a:pt x="724" y="958"/>
                </a:lnTo>
                <a:lnTo>
                  <a:pt x="731" y="963"/>
                </a:lnTo>
                <a:lnTo>
                  <a:pt x="739" y="968"/>
                </a:lnTo>
                <a:lnTo>
                  <a:pt x="742" y="971"/>
                </a:lnTo>
                <a:lnTo>
                  <a:pt x="745" y="975"/>
                </a:lnTo>
                <a:lnTo>
                  <a:pt x="747" y="981"/>
                </a:lnTo>
                <a:lnTo>
                  <a:pt x="751" y="986"/>
                </a:lnTo>
                <a:lnTo>
                  <a:pt x="753" y="996"/>
                </a:lnTo>
                <a:lnTo>
                  <a:pt x="756" y="1007"/>
                </a:lnTo>
                <a:lnTo>
                  <a:pt x="759" y="1018"/>
                </a:lnTo>
                <a:lnTo>
                  <a:pt x="765" y="1028"/>
                </a:lnTo>
                <a:lnTo>
                  <a:pt x="767" y="1033"/>
                </a:lnTo>
                <a:lnTo>
                  <a:pt x="771" y="1039"/>
                </a:lnTo>
                <a:lnTo>
                  <a:pt x="775" y="1043"/>
                </a:lnTo>
                <a:lnTo>
                  <a:pt x="779" y="1046"/>
                </a:lnTo>
                <a:lnTo>
                  <a:pt x="785" y="1049"/>
                </a:lnTo>
                <a:lnTo>
                  <a:pt x="790" y="1052"/>
                </a:lnTo>
                <a:lnTo>
                  <a:pt x="797" y="1053"/>
                </a:lnTo>
                <a:lnTo>
                  <a:pt x="803" y="1053"/>
                </a:lnTo>
                <a:lnTo>
                  <a:pt x="810" y="1063"/>
                </a:lnTo>
                <a:lnTo>
                  <a:pt x="814" y="1071"/>
                </a:lnTo>
                <a:lnTo>
                  <a:pt x="815" y="1076"/>
                </a:lnTo>
                <a:lnTo>
                  <a:pt x="815" y="1081"/>
                </a:lnTo>
                <a:lnTo>
                  <a:pt x="809" y="1094"/>
                </a:lnTo>
                <a:lnTo>
                  <a:pt x="797" y="1115"/>
                </a:lnTo>
                <a:lnTo>
                  <a:pt x="776" y="1115"/>
                </a:lnTo>
                <a:lnTo>
                  <a:pt x="755" y="1115"/>
                </a:lnTo>
                <a:lnTo>
                  <a:pt x="734" y="1115"/>
                </a:lnTo>
                <a:lnTo>
                  <a:pt x="718" y="1115"/>
                </a:lnTo>
                <a:lnTo>
                  <a:pt x="718" y="1127"/>
                </a:lnTo>
                <a:lnTo>
                  <a:pt x="718" y="1139"/>
                </a:lnTo>
                <a:lnTo>
                  <a:pt x="711" y="1143"/>
                </a:lnTo>
                <a:lnTo>
                  <a:pt x="697" y="1152"/>
                </a:lnTo>
                <a:lnTo>
                  <a:pt x="687" y="1157"/>
                </a:lnTo>
                <a:lnTo>
                  <a:pt x="675" y="1161"/>
                </a:lnTo>
                <a:lnTo>
                  <a:pt x="663" y="1163"/>
                </a:lnTo>
                <a:lnTo>
                  <a:pt x="651" y="1164"/>
                </a:lnTo>
                <a:lnTo>
                  <a:pt x="628" y="1166"/>
                </a:lnTo>
                <a:lnTo>
                  <a:pt x="598" y="1170"/>
                </a:lnTo>
                <a:lnTo>
                  <a:pt x="583" y="1171"/>
                </a:lnTo>
                <a:lnTo>
                  <a:pt x="566" y="1172"/>
                </a:lnTo>
                <a:lnTo>
                  <a:pt x="549" y="1172"/>
                </a:lnTo>
                <a:lnTo>
                  <a:pt x="531" y="1170"/>
                </a:lnTo>
                <a:lnTo>
                  <a:pt x="515" y="1158"/>
                </a:lnTo>
                <a:lnTo>
                  <a:pt x="496" y="1141"/>
                </a:lnTo>
                <a:lnTo>
                  <a:pt x="486" y="1133"/>
                </a:lnTo>
                <a:lnTo>
                  <a:pt x="475" y="1127"/>
                </a:lnTo>
                <a:lnTo>
                  <a:pt x="470" y="1124"/>
                </a:lnTo>
                <a:lnTo>
                  <a:pt x="464" y="1123"/>
                </a:lnTo>
                <a:lnTo>
                  <a:pt x="457" y="1121"/>
                </a:lnTo>
                <a:lnTo>
                  <a:pt x="452" y="1121"/>
                </a:lnTo>
                <a:lnTo>
                  <a:pt x="432" y="1122"/>
                </a:lnTo>
                <a:lnTo>
                  <a:pt x="405" y="1124"/>
                </a:lnTo>
                <a:lnTo>
                  <a:pt x="390" y="1125"/>
                </a:lnTo>
                <a:lnTo>
                  <a:pt x="375" y="1126"/>
                </a:lnTo>
                <a:lnTo>
                  <a:pt x="360" y="1126"/>
                </a:lnTo>
                <a:lnTo>
                  <a:pt x="345" y="1125"/>
                </a:lnTo>
                <a:lnTo>
                  <a:pt x="331" y="1123"/>
                </a:lnTo>
                <a:lnTo>
                  <a:pt x="319" y="1120"/>
                </a:lnTo>
                <a:lnTo>
                  <a:pt x="314" y="1117"/>
                </a:lnTo>
                <a:lnTo>
                  <a:pt x="308" y="1115"/>
                </a:lnTo>
                <a:lnTo>
                  <a:pt x="304" y="1112"/>
                </a:lnTo>
                <a:lnTo>
                  <a:pt x="300" y="1108"/>
                </a:lnTo>
                <a:lnTo>
                  <a:pt x="297" y="1104"/>
                </a:lnTo>
                <a:lnTo>
                  <a:pt x="295" y="1100"/>
                </a:lnTo>
                <a:lnTo>
                  <a:pt x="293" y="1095"/>
                </a:lnTo>
                <a:lnTo>
                  <a:pt x="292" y="1088"/>
                </a:lnTo>
                <a:lnTo>
                  <a:pt x="293" y="1082"/>
                </a:lnTo>
                <a:lnTo>
                  <a:pt x="294" y="1075"/>
                </a:lnTo>
                <a:lnTo>
                  <a:pt x="295" y="1068"/>
                </a:lnTo>
                <a:lnTo>
                  <a:pt x="298" y="1060"/>
                </a:lnTo>
                <a:lnTo>
                  <a:pt x="291" y="1049"/>
                </a:lnTo>
                <a:lnTo>
                  <a:pt x="283" y="1039"/>
                </a:lnTo>
                <a:lnTo>
                  <a:pt x="274" y="1029"/>
                </a:lnTo>
                <a:lnTo>
                  <a:pt x="265" y="1021"/>
                </a:lnTo>
                <a:lnTo>
                  <a:pt x="248" y="1005"/>
                </a:lnTo>
                <a:lnTo>
                  <a:pt x="230" y="990"/>
                </a:lnTo>
                <a:lnTo>
                  <a:pt x="222" y="983"/>
                </a:lnTo>
                <a:lnTo>
                  <a:pt x="216" y="974"/>
                </a:lnTo>
                <a:lnTo>
                  <a:pt x="209" y="966"/>
                </a:lnTo>
                <a:lnTo>
                  <a:pt x="204" y="957"/>
                </a:lnTo>
                <a:lnTo>
                  <a:pt x="198" y="947"/>
                </a:lnTo>
                <a:lnTo>
                  <a:pt x="195" y="937"/>
                </a:lnTo>
                <a:lnTo>
                  <a:pt x="193" y="925"/>
                </a:lnTo>
                <a:lnTo>
                  <a:pt x="193" y="911"/>
                </a:lnTo>
                <a:lnTo>
                  <a:pt x="180" y="911"/>
                </a:lnTo>
                <a:lnTo>
                  <a:pt x="169" y="909"/>
                </a:lnTo>
                <a:lnTo>
                  <a:pt x="160" y="907"/>
                </a:lnTo>
                <a:lnTo>
                  <a:pt x="152" y="903"/>
                </a:lnTo>
                <a:lnTo>
                  <a:pt x="146" y="898"/>
                </a:lnTo>
                <a:lnTo>
                  <a:pt x="140" y="893"/>
                </a:lnTo>
                <a:lnTo>
                  <a:pt x="136" y="887"/>
                </a:lnTo>
                <a:lnTo>
                  <a:pt x="131" y="880"/>
                </a:lnTo>
                <a:lnTo>
                  <a:pt x="120" y="846"/>
                </a:lnTo>
                <a:lnTo>
                  <a:pt x="106" y="806"/>
                </a:lnTo>
                <a:lnTo>
                  <a:pt x="105" y="801"/>
                </a:lnTo>
                <a:lnTo>
                  <a:pt x="103" y="796"/>
                </a:lnTo>
                <a:lnTo>
                  <a:pt x="99" y="792"/>
                </a:lnTo>
                <a:lnTo>
                  <a:pt x="97" y="788"/>
                </a:lnTo>
                <a:lnTo>
                  <a:pt x="90" y="780"/>
                </a:lnTo>
                <a:lnTo>
                  <a:pt x="83" y="774"/>
                </a:lnTo>
                <a:lnTo>
                  <a:pt x="75" y="768"/>
                </a:lnTo>
                <a:lnTo>
                  <a:pt x="69" y="761"/>
                </a:lnTo>
                <a:lnTo>
                  <a:pt x="65" y="758"/>
                </a:lnTo>
                <a:lnTo>
                  <a:pt x="63" y="753"/>
                </a:lnTo>
                <a:lnTo>
                  <a:pt x="61" y="749"/>
                </a:lnTo>
                <a:lnTo>
                  <a:pt x="60" y="745"/>
                </a:lnTo>
                <a:lnTo>
                  <a:pt x="46" y="711"/>
                </a:lnTo>
                <a:lnTo>
                  <a:pt x="33" y="676"/>
                </a:lnTo>
                <a:lnTo>
                  <a:pt x="25" y="659"/>
                </a:lnTo>
                <a:lnTo>
                  <a:pt x="17" y="643"/>
                </a:lnTo>
                <a:lnTo>
                  <a:pt x="9" y="628"/>
                </a:lnTo>
                <a:lnTo>
                  <a:pt x="0" y="616"/>
                </a:lnTo>
                <a:lnTo>
                  <a:pt x="4" y="611"/>
                </a:lnTo>
                <a:lnTo>
                  <a:pt x="8" y="607"/>
                </a:lnTo>
                <a:lnTo>
                  <a:pt x="11" y="602"/>
                </a:lnTo>
                <a:lnTo>
                  <a:pt x="13" y="598"/>
                </a:lnTo>
                <a:lnTo>
                  <a:pt x="16" y="587"/>
                </a:lnTo>
                <a:lnTo>
                  <a:pt x="18" y="577"/>
                </a:lnTo>
                <a:lnTo>
                  <a:pt x="19" y="567"/>
                </a:lnTo>
                <a:lnTo>
                  <a:pt x="20" y="555"/>
                </a:lnTo>
                <a:lnTo>
                  <a:pt x="23" y="543"/>
                </a:lnTo>
                <a:lnTo>
                  <a:pt x="26" y="529"/>
                </a:lnTo>
                <a:lnTo>
                  <a:pt x="29" y="521"/>
                </a:lnTo>
                <a:lnTo>
                  <a:pt x="33" y="514"/>
                </a:lnTo>
                <a:lnTo>
                  <a:pt x="37" y="507"/>
                </a:lnTo>
                <a:lnTo>
                  <a:pt x="41" y="500"/>
                </a:lnTo>
                <a:lnTo>
                  <a:pt x="52" y="487"/>
                </a:lnTo>
                <a:lnTo>
                  <a:pt x="64" y="474"/>
                </a:lnTo>
                <a:lnTo>
                  <a:pt x="78" y="464"/>
                </a:lnTo>
                <a:lnTo>
                  <a:pt x="90" y="456"/>
                </a:lnTo>
                <a:lnTo>
                  <a:pt x="102" y="449"/>
                </a:lnTo>
                <a:lnTo>
                  <a:pt x="113" y="443"/>
                </a:lnTo>
                <a:lnTo>
                  <a:pt x="113" y="222"/>
                </a:lnTo>
                <a:lnTo>
                  <a:pt x="113" y="212"/>
                </a:lnTo>
                <a:lnTo>
                  <a:pt x="113" y="200"/>
                </a:lnTo>
                <a:lnTo>
                  <a:pt x="113" y="188"/>
                </a:lnTo>
                <a:lnTo>
                  <a:pt x="113" y="178"/>
                </a:lnTo>
                <a:lnTo>
                  <a:pt x="123" y="179"/>
                </a:lnTo>
                <a:lnTo>
                  <a:pt x="131" y="179"/>
                </a:lnTo>
                <a:lnTo>
                  <a:pt x="139" y="178"/>
                </a:lnTo>
                <a:lnTo>
                  <a:pt x="146" y="176"/>
                </a:lnTo>
                <a:lnTo>
                  <a:pt x="150" y="174"/>
                </a:lnTo>
                <a:lnTo>
                  <a:pt x="153" y="171"/>
                </a:lnTo>
                <a:lnTo>
                  <a:pt x="157" y="167"/>
                </a:lnTo>
                <a:lnTo>
                  <a:pt x="159" y="162"/>
                </a:lnTo>
                <a:lnTo>
                  <a:pt x="160" y="152"/>
                </a:lnTo>
                <a:lnTo>
                  <a:pt x="160" y="137"/>
                </a:lnTo>
                <a:lnTo>
                  <a:pt x="160" y="122"/>
                </a:lnTo>
                <a:lnTo>
                  <a:pt x="159" y="105"/>
                </a:lnTo>
                <a:lnTo>
                  <a:pt x="159" y="93"/>
                </a:lnTo>
                <a:lnTo>
                  <a:pt x="159" y="83"/>
                </a:lnTo>
                <a:lnTo>
                  <a:pt x="159" y="76"/>
                </a:lnTo>
                <a:lnTo>
                  <a:pt x="159" y="67"/>
                </a:lnTo>
                <a:lnTo>
                  <a:pt x="664" y="73"/>
                </a:lnTo>
                <a:lnTo>
                  <a:pt x="668" y="74"/>
                </a:lnTo>
                <a:lnTo>
                  <a:pt x="672" y="73"/>
                </a:lnTo>
                <a:lnTo>
                  <a:pt x="676" y="72"/>
                </a:lnTo>
                <a:lnTo>
                  <a:pt x="679" y="69"/>
                </a:lnTo>
                <a:lnTo>
                  <a:pt x="688" y="63"/>
                </a:lnTo>
                <a:lnTo>
                  <a:pt x="695" y="54"/>
                </a:lnTo>
                <a:lnTo>
                  <a:pt x="707" y="38"/>
                </a:lnTo>
                <a:lnTo>
                  <a:pt x="711" y="3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22" name="Group 384"/>
          <p:cNvGrpSpPr>
            <a:grpSpLocks/>
          </p:cNvGrpSpPr>
          <p:nvPr>
            <p:custDataLst>
              <p:tags r:id="rId273"/>
            </p:custDataLst>
          </p:nvPr>
        </p:nvGrpSpPr>
        <p:grpSpPr bwMode="auto">
          <a:xfrm>
            <a:off x="3341688" y="3452614"/>
            <a:ext cx="80962" cy="82550"/>
            <a:chOff x="2352" y="2343"/>
            <a:chExt cx="65" cy="53"/>
          </a:xfrm>
        </p:grpSpPr>
        <p:sp>
          <p:nvSpPr>
            <p:cNvPr id="2488" name="Freeform 385"/>
            <p:cNvSpPr>
              <a:spLocks/>
            </p:cNvSpPr>
            <p:nvPr/>
          </p:nvSpPr>
          <p:spPr bwMode="auto">
            <a:xfrm>
              <a:off x="2352" y="2343"/>
              <a:ext cx="16" cy="11"/>
            </a:xfrm>
            <a:custGeom>
              <a:avLst/>
              <a:gdLst>
                <a:gd name="T0" fmla="*/ 0 w 51"/>
                <a:gd name="T1" fmla="*/ 0 h 33"/>
                <a:gd name="T2" fmla="*/ 0 w 51"/>
                <a:gd name="T3" fmla="*/ 0 h 33"/>
                <a:gd name="T4" fmla="*/ 0 w 51"/>
                <a:gd name="T5" fmla="*/ 0 h 33"/>
                <a:gd name="T6" fmla="*/ 0 w 51"/>
                <a:gd name="T7" fmla="*/ 0 h 33"/>
                <a:gd name="T8" fmla="*/ 0 w 51"/>
                <a:gd name="T9" fmla="*/ 0 h 33"/>
                <a:gd name="T10" fmla="*/ 1 w 51"/>
                <a:gd name="T11" fmla="*/ 0 h 33"/>
                <a:gd name="T12" fmla="*/ 1 w 51"/>
                <a:gd name="T13" fmla="*/ 0 h 33"/>
                <a:gd name="T14" fmla="*/ 0 w 51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" h="33">
                  <a:moveTo>
                    <a:pt x="46" y="0"/>
                  </a:moveTo>
                  <a:lnTo>
                    <a:pt x="0" y="5"/>
                  </a:lnTo>
                  <a:lnTo>
                    <a:pt x="4" y="28"/>
                  </a:lnTo>
                  <a:lnTo>
                    <a:pt x="10" y="33"/>
                  </a:lnTo>
                  <a:lnTo>
                    <a:pt x="35" y="25"/>
                  </a:lnTo>
                  <a:lnTo>
                    <a:pt x="48" y="15"/>
                  </a:lnTo>
                  <a:lnTo>
                    <a:pt x="51" y="8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9" name="Freeform 386"/>
            <p:cNvSpPr>
              <a:spLocks/>
            </p:cNvSpPr>
            <p:nvPr/>
          </p:nvSpPr>
          <p:spPr bwMode="auto">
            <a:xfrm>
              <a:off x="2372" y="2354"/>
              <a:ext cx="20" cy="7"/>
            </a:xfrm>
            <a:custGeom>
              <a:avLst/>
              <a:gdLst>
                <a:gd name="T0" fmla="*/ 1 w 61"/>
                <a:gd name="T1" fmla="*/ 0 h 20"/>
                <a:gd name="T2" fmla="*/ 1 w 61"/>
                <a:gd name="T3" fmla="*/ 0 h 20"/>
                <a:gd name="T4" fmla="*/ 0 w 61"/>
                <a:gd name="T5" fmla="*/ 0 h 20"/>
                <a:gd name="T6" fmla="*/ 0 w 61"/>
                <a:gd name="T7" fmla="*/ 0 h 20"/>
                <a:gd name="T8" fmla="*/ 0 w 61"/>
                <a:gd name="T9" fmla="*/ 0 h 20"/>
                <a:gd name="T10" fmla="*/ 0 w 61"/>
                <a:gd name="T11" fmla="*/ 0 h 20"/>
                <a:gd name="T12" fmla="*/ 1 w 6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" h="20">
                  <a:moveTo>
                    <a:pt x="61" y="6"/>
                  </a:moveTo>
                  <a:lnTo>
                    <a:pt x="53" y="2"/>
                  </a:lnTo>
                  <a:lnTo>
                    <a:pt x="0" y="0"/>
                  </a:lnTo>
                  <a:lnTo>
                    <a:pt x="2" y="14"/>
                  </a:lnTo>
                  <a:lnTo>
                    <a:pt x="7" y="20"/>
                  </a:lnTo>
                  <a:lnTo>
                    <a:pt x="18" y="13"/>
                  </a:lnTo>
                  <a:lnTo>
                    <a:pt x="61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0" name="Freeform 387"/>
            <p:cNvSpPr>
              <a:spLocks/>
            </p:cNvSpPr>
            <p:nvPr/>
          </p:nvSpPr>
          <p:spPr bwMode="auto">
            <a:xfrm>
              <a:off x="2407" y="2346"/>
              <a:ext cx="5" cy="12"/>
            </a:xfrm>
            <a:custGeom>
              <a:avLst/>
              <a:gdLst>
                <a:gd name="T0" fmla="*/ 0 w 15"/>
                <a:gd name="T1" fmla="*/ 0 h 36"/>
                <a:gd name="T2" fmla="*/ 0 w 15"/>
                <a:gd name="T3" fmla="*/ 0 h 36"/>
                <a:gd name="T4" fmla="*/ 0 w 15"/>
                <a:gd name="T5" fmla="*/ 0 h 36"/>
                <a:gd name="T6" fmla="*/ 0 w 15"/>
                <a:gd name="T7" fmla="*/ 0 h 36"/>
                <a:gd name="T8" fmla="*/ 0 w 15"/>
                <a:gd name="T9" fmla="*/ 0 h 36"/>
                <a:gd name="T10" fmla="*/ 0 w 15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36">
                  <a:moveTo>
                    <a:pt x="2" y="0"/>
                  </a:moveTo>
                  <a:lnTo>
                    <a:pt x="0" y="20"/>
                  </a:lnTo>
                  <a:lnTo>
                    <a:pt x="0" y="36"/>
                  </a:lnTo>
                  <a:lnTo>
                    <a:pt x="11" y="35"/>
                  </a:lnTo>
                  <a:lnTo>
                    <a:pt x="15" y="14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1" name="Freeform 388"/>
            <p:cNvSpPr>
              <a:spLocks/>
            </p:cNvSpPr>
            <p:nvPr/>
          </p:nvSpPr>
          <p:spPr bwMode="auto">
            <a:xfrm>
              <a:off x="2406" y="2361"/>
              <a:ext cx="11" cy="11"/>
            </a:xfrm>
            <a:custGeom>
              <a:avLst/>
              <a:gdLst>
                <a:gd name="T0" fmla="*/ 0 w 37"/>
                <a:gd name="T1" fmla="*/ 0 h 33"/>
                <a:gd name="T2" fmla="*/ 0 w 37"/>
                <a:gd name="T3" fmla="*/ 0 h 33"/>
                <a:gd name="T4" fmla="*/ 0 w 37"/>
                <a:gd name="T5" fmla="*/ 0 h 33"/>
                <a:gd name="T6" fmla="*/ 0 w 37"/>
                <a:gd name="T7" fmla="*/ 0 h 33"/>
                <a:gd name="T8" fmla="*/ 0 w 37"/>
                <a:gd name="T9" fmla="*/ 0 h 33"/>
                <a:gd name="T10" fmla="*/ 0 w 37"/>
                <a:gd name="T11" fmla="*/ 0 h 33"/>
                <a:gd name="T12" fmla="*/ 0 w 37"/>
                <a:gd name="T13" fmla="*/ 0 h 33"/>
                <a:gd name="T14" fmla="*/ 0 w 37"/>
                <a:gd name="T15" fmla="*/ 0 h 33"/>
                <a:gd name="T16" fmla="*/ 0 w 37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7" h="33">
                  <a:moveTo>
                    <a:pt x="4" y="4"/>
                  </a:moveTo>
                  <a:lnTo>
                    <a:pt x="22" y="0"/>
                  </a:lnTo>
                  <a:lnTo>
                    <a:pt x="35" y="6"/>
                  </a:lnTo>
                  <a:lnTo>
                    <a:pt x="37" y="22"/>
                  </a:lnTo>
                  <a:lnTo>
                    <a:pt x="24" y="33"/>
                  </a:lnTo>
                  <a:lnTo>
                    <a:pt x="11" y="33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4" y="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2" name="Freeform 389"/>
            <p:cNvSpPr>
              <a:spLocks/>
            </p:cNvSpPr>
            <p:nvPr/>
          </p:nvSpPr>
          <p:spPr bwMode="auto">
            <a:xfrm>
              <a:off x="2388" y="2378"/>
              <a:ext cx="16" cy="18"/>
            </a:xfrm>
            <a:custGeom>
              <a:avLst/>
              <a:gdLst>
                <a:gd name="T0" fmla="*/ 0 w 49"/>
                <a:gd name="T1" fmla="*/ 0 h 54"/>
                <a:gd name="T2" fmla="*/ 0 w 49"/>
                <a:gd name="T3" fmla="*/ 0 h 54"/>
                <a:gd name="T4" fmla="*/ 0 w 49"/>
                <a:gd name="T5" fmla="*/ 1 h 54"/>
                <a:gd name="T6" fmla="*/ 0 w 49"/>
                <a:gd name="T7" fmla="*/ 1 h 54"/>
                <a:gd name="T8" fmla="*/ 1 w 49"/>
                <a:gd name="T9" fmla="*/ 1 h 54"/>
                <a:gd name="T10" fmla="*/ 1 w 49"/>
                <a:gd name="T11" fmla="*/ 0 h 54"/>
                <a:gd name="T12" fmla="*/ 0 w 49"/>
                <a:gd name="T13" fmla="*/ 0 h 54"/>
                <a:gd name="T14" fmla="*/ 0 w 49"/>
                <a:gd name="T15" fmla="*/ 0 h 54"/>
                <a:gd name="T16" fmla="*/ 0 w 49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4">
                  <a:moveTo>
                    <a:pt x="2" y="0"/>
                  </a:moveTo>
                  <a:lnTo>
                    <a:pt x="0" y="0"/>
                  </a:lnTo>
                  <a:lnTo>
                    <a:pt x="2" y="50"/>
                  </a:lnTo>
                  <a:lnTo>
                    <a:pt x="18" y="54"/>
                  </a:lnTo>
                  <a:lnTo>
                    <a:pt x="44" y="45"/>
                  </a:lnTo>
                  <a:lnTo>
                    <a:pt x="49" y="31"/>
                  </a:lnTo>
                  <a:lnTo>
                    <a:pt x="40" y="21"/>
                  </a:lnTo>
                  <a:lnTo>
                    <a:pt x="19" y="8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3" name="Freeform 390"/>
            <p:cNvSpPr>
              <a:spLocks/>
            </p:cNvSpPr>
            <p:nvPr/>
          </p:nvSpPr>
          <p:spPr bwMode="auto">
            <a:xfrm>
              <a:off x="2374" y="2388"/>
              <a:ext cx="9" cy="7"/>
            </a:xfrm>
            <a:custGeom>
              <a:avLst/>
              <a:gdLst>
                <a:gd name="T0" fmla="*/ 0 w 26"/>
                <a:gd name="T1" fmla="*/ 0 h 22"/>
                <a:gd name="T2" fmla="*/ 0 w 26"/>
                <a:gd name="T3" fmla="*/ 0 h 22"/>
                <a:gd name="T4" fmla="*/ 0 w 26"/>
                <a:gd name="T5" fmla="*/ 0 h 22"/>
                <a:gd name="T6" fmla="*/ 0 w 26"/>
                <a:gd name="T7" fmla="*/ 0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2">
                  <a:moveTo>
                    <a:pt x="18" y="0"/>
                  </a:moveTo>
                  <a:lnTo>
                    <a:pt x="3" y="2"/>
                  </a:lnTo>
                  <a:lnTo>
                    <a:pt x="0" y="15"/>
                  </a:lnTo>
                  <a:lnTo>
                    <a:pt x="6" y="21"/>
                  </a:lnTo>
                  <a:lnTo>
                    <a:pt x="19" y="22"/>
                  </a:lnTo>
                  <a:lnTo>
                    <a:pt x="26" y="11"/>
                  </a:lnTo>
                  <a:lnTo>
                    <a:pt x="1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23" name="Group 391"/>
          <p:cNvGrpSpPr>
            <a:grpSpLocks/>
          </p:cNvGrpSpPr>
          <p:nvPr>
            <p:custDataLst>
              <p:tags r:id="rId274"/>
            </p:custDataLst>
          </p:nvPr>
        </p:nvGrpSpPr>
        <p:grpSpPr bwMode="auto">
          <a:xfrm>
            <a:off x="1187450" y="1512689"/>
            <a:ext cx="1897063" cy="1133475"/>
            <a:chOff x="527" y="1110"/>
            <a:chExt cx="1410" cy="709"/>
          </a:xfrm>
        </p:grpSpPr>
        <p:sp>
          <p:nvSpPr>
            <p:cNvPr id="2446" name="Freeform 392"/>
            <p:cNvSpPr>
              <a:spLocks/>
            </p:cNvSpPr>
            <p:nvPr/>
          </p:nvSpPr>
          <p:spPr bwMode="auto">
            <a:xfrm>
              <a:off x="1401" y="1427"/>
              <a:ext cx="31" cy="17"/>
            </a:xfrm>
            <a:custGeom>
              <a:avLst/>
              <a:gdLst>
                <a:gd name="T0" fmla="*/ 0 w 98"/>
                <a:gd name="T1" fmla="*/ 0 h 54"/>
                <a:gd name="T2" fmla="*/ 0 w 98"/>
                <a:gd name="T3" fmla="*/ 0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1 w 98"/>
                <a:gd name="T15" fmla="*/ 1 h 54"/>
                <a:gd name="T16" fmla="*/ 1 w 98"/>
                <a:gd name="T17" fmla="*/ 1 h 54"/>
                <a:gd name="T18" fmla="*/ 1 w 98"/>
                <a:gd name="T19" fmla="*/ 0 h 54"/>
                <a:gd name="T20" fmla="*/ 1 w 98"/>
                <a:gd name="T21" fmla="*/ 0 h 54"/>
                <a:gd name="T22" fmla="*/ 1 w 98"/>
                <a:gd name="T23" fmla="*/ 0 h 54"/>
                <a:gd name="T24" fmla="*/ 1 w 98"/>
                <a:gd name="T25" fmla="*/ 0 h 54"/>
                <a:gd name="T26" fmla="*/ 1 w 98"/>
                <a:gd name="T27" fmla="*/ 0 h 54"/>
                <a:gd name="T28" fmla="*/ 1 w 98"/>
                <a:gd name="T29" fmla="*/ 0 h 54"/>
                <a:gd name="T30" fmla="*/ 1 w 98"/>
                <a:gd name="T31" fmla="*/ 0 h 54"/>
                <a:gd name="T32" fmla="*/ 1 w 98"/>
                <a:gd name="T33" fmla="*/ 0 h 54"/>
                <a:gd name="T34" fmla="*/ 1 w 98"/>
                <a:gd name="T35" fmla="*/ 0 h 54"/>
                <a:gd name="T36" fmla="*/ 1 w 98"/>
                <a:gd name="T37" fmla="*/ 0 h 54"/>
                <a:gd name="T38" fmla="*/ 1 w 98"/>
                <a:gd name="T39" fmla="*/ 0 h 54"/>
                <a:gd name="T40" fmla="*/ 1 w 98"/>
                <a:gd name="T41" fmla="*/ 0 h 54"/>
                <a:gd name="T42" fmla="*/ 0 w 98"/>
                <a:gd name="T43" fmla="*/ 0 h 54"/>
                <a:gd name="T44" fmla="*/ 0 w 98"/>
                <a:gd name="T45" fmla="*/ 0 h 54"/>
                <a:gd name="T46" fmla="*/ 0 w 98"/>
                <a:gd name="T47" fmla="*/ 0 h 54"/>
                <a:gd name="T48" fmla="*/ 0 w 98"/>
                <a:gd name="T49" fmla="*/ 0 h 54"/>
                <a:gd name="T50" fmla="*/ 0 w 98"/>
                <a:gd name="T51" fmla="*/ 0 h 54"/>
                <a:gd name="T52" fmla="*/ 0 w 98"/>
                <a:gd name="T53" fmla="*/ 0 h 54"/>
                <a:gd name="T54" fmla="*/ 0 w 98"/>
                <a:gd name="T55" fmla="*/ 0 h 54"/>
                <a:gd name="T56" fmla="*/ 0 w 98"/>
                <a:gd name="T57" fmla="*/ 0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8" h="54">
                  <a:moveTo>
                    <a:pt x="0" y="41"/>
                  </a:moveTo>
                  <a:lnTo>
                    <a:pt x="5" y="46"/>
                  </a:lnTo>
                  <a:lnTo>
                    <a:pt x="13" y="50"/>
                  </a:lnTo>
                  <a:lnTo>
                    <a:pt x="23" y="53"/>
                  </a:lnTo>
                  <a:lnTo>
                    <a:pt x="32" y="54"/>
                  </a:lnTo>
                  <a:lnTo>
                    <a:pt x="38" y="54"/>
                  </a:lnTo>
                  <a:lnTo>
                    <a:pt x="45" y="53"/>
                  </a:lnTo>
                  <a:lnTo>
                    <a:pt x="50" y="51"/>
                  </a:lnTo>
                  <a:lnTo>
                    <a:pt x="56" y="49"/>
                  </a:lnTo>
                  <a:lnTo>
                    <a:pt x="67" y="42"/>
                  </a:lnTo>
                  <a:lnTo>
                    <a:pt x="75" y="35"/>
                  </a:lnTo>
                  <a:lnTo>
                    <a:pt x="84" y="28"/>
                  </a:lnTo>
                  <a:lnTo>
                    <a:pt x="91" y="20"/>
                  </a:lnTo>
                  <a:lnTo>
                    <a:pt x="95" y="12"/>
                  </a:lnTo>
                  <a:lnTo>
                    <a:pt x="98" y="4"/>
                  </a:lnTo>
                  <a:lnTo>
                    <a:pt x="91" y="2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68" y="0"/>
                  </a:lnTo>
                  <a:lnTo>
                    <a:pt x="59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23" y="17"/>
                  </a:lnTo>
                  <a:lnTo>
                    <a:pt x="12" y="25"/>
                  </a:lnTo>
                  <a:lnTo>
                    <a:pt x="7" y="29"/>
                  </a:lnTo>
                  <a:lnTo>
                    <a:pt x="4" y="33"/>
                  </a:lnTo>
                  <a:lnTo>
                    <a:pt x="1" y="37"/>
                  </a:lnTo>
                  <a:lnTo>
                    <a:pt x="0" y="4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7" name="Freeform 393"/>
            <p:cNvSpPr>
              <a:spLocks/>
            </p:cNvSpPr>
            <p:nvPr/>
          </p:nvSpPr>
          <p:spPr bwMode="auto">
            <a:xfrm>
              <a:off x="1387" y="1551"/>
              <a:ext cx="21" cy="8"/>
            </a:xfrm>
            <a:custGeom>
              <a:avLst/>
              <a:gdLst>
                <a:gd name="T0" fmla="*/ 0 w 67"/>
                <a:gd name="T1" fmla="*/ 0 h 28"/>
                <a:gd name="T2" fmla="*/ 0 w 67"/>
                <a:gd name="T3" fmla="*/ 0 h 28"/>
                <a:gd name="T4" fmla="*/ 0 w 67"/>
                <a:gd name="T5" fmla="*/ 0 h 28"/>
                <a:gd name="T6" fmla="*/ 0 w 67"/>
                <a:gd name="T7" fmla="*/ 0 h 28"/>
                <a:gd name="T8" fmla="*/ 0 w 67"/>
                <a:gd name="T9" fmla="*/ 0 h 28"/>
                <a:gd name="T10" fmla="*/ 1 w 67"/>
                <a:gd name="T11" fmla="*/ 0 h 28"/>
                <a:gd name="T12" fmla="*/ 1 w 67"/>
                <a:gd name="T13" fmla="*/ 0 h 28"/>
                <a:gd name="T14" fmla="*/ 1 w 67"/>
                <a:gd name="T15" fmla="*/ 0 h 28"/>
                <a:gd name="T16" fmla="*/ 1 w 67"/>
                <a:gd name="T17" fmla="*/ 0 h 28"/>
                <a:gd name="T18" fmla="*/ 1 w 67"/>
                <a:gd name="T19" fmla="*/ 0 h 28"/>
                <a:gd name="T20" fmla="*/ 0 w 67"/>
                <a:gd name="T21" fmla="*/ 0 h 28"/>
                <a:gd name="T22" fmla="*/ 0 w 67"/>
                <a:gd name="T23" fmla="*/ 0 h 28"/>
                <a:gd name="T24" fmla="*/ 0 w 67"/>
                <a:gd name="T25" fmla="*/ 0 h 28"/>
                <a:gd name="T26" fmla="*/ 0 w 67"/>
                <a:gd name="T27" fmla="*/ 0 h 28"/>
                <a:gd name="T28" fmla="*/ 0 w 67"/>
                <a:gd name="T29" fmla="*/ 0 h 28"/>
                <a:gd name="T30" fmla="*/ 0 w 67"/>
                <a:gd name="T31" fmla="*/ 0 h 28"/>
                <a:gd name="T32" fmla="*/ 0 w 67"/>
                <a:gd name="T33" fmla="*/ 0 h 28"/>
                <a:gd name="T34" fmla="*/ 0 w 67"/>
                <a:gd name="T35" fmla="*/ 0 h 28"/>
                <a:gd name="T36" fmla="*/ 0 w 67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7" h="28">
                  <a:moveTo>
                    <a:pt x="0" y="27"/>
                  </a:moveTo>
                  <a:lnTo>
                    <a:pt x="11" y="28"/>
                  </a:lnTo>
                  <a:lnTo>
                    <a:pt x="21" y="27"/>
                  </a:lnTo>
                  <a:lnTo>
                    <a:pt x="31" y="25"/>
                  </a:lnTo>
                  <a:lnTo>
                    <a:pt x="41" y="21"/>
                  </a:lnTo>
                  <a:lnTo>
                    <a:pt x="49" y="17"/>
                  </a:lnTo>
                  <a:lnTo>
                    <a:pt x="57" y="12"/>
                  </a:lnTo>
                  <a:lnTo>
                    <a:pt x="63" y="7"/>
                  </a:lnTo>
                  <a:lnTo>
                    <a:pt x="67" y="3"/>
                  </a:lnTo>
                  <a:lnTo>
                    <a:pt x="57" y="1"/>
                  </a:lnTo>
                  <a:lnTo>
                    <a:pt x="46" y="0"/>
                  </a:lnTo>
                  <a:lnTo>
                    <a:pt x="36" y="1"/>
                  </a:lnTo>
                  <a:lnTo>
                    <a:pt x="26" y="3"/>
                  </a:lnTo>
                  <a:lnTo>
                    <a:pt x="17" y="7"/>
                  </a:lnTo>
                  <a:lnTo>
                    <a:pt x="10" y="12"/>
                  </a:lnTo>
                  <a:lnTo>
                    <a:pt x="7" y="15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8" name="Freeform 394"/>
            <p:cNvSpPr>
              <a:spLocks/>
            </p:cNvSpPr>
            <p:nvPr/>
          </p:nvSpPr>
          <p:spPr bwMode="auto">
            <a:xfrm>
              <a:off x="1332" y="1608"/>
              <a:ext cx="11" cy="11"/>
            </a:xfrm>
            <a:custGeom>
              <a:avLst/>
              <a:gdLst>
                <a:gd name="T0" fmla="*/ 0 w 32"/>
                <a:gd name="T1" fmla="*/ 0 h 36"/>
                <a:gd name="T2" fmla="*/ 0 w 32"/>
                <a:gd name="T3" fmla="*/ 0 h 36"/>
                <a:gd name="T4" fmla="*/ 0 w 32"/>
                <a:gd name="T5" fmla="*/ 0 h 36"/>
                <a:gd name="T6" fmla="*/ 0 w 32"/>
                <a:gd name="T7" fmla="*/ 0 h 36"/>
                <a:gd name="T8" fmla="*/ 0 w 32"/>
                <a:gd name="T9" fmla="*/ 0 h 36"/>
                <a:gd name="T10" fmla="*/ 0 w 32"/>
                <a:gd name="T11" fmla="*/ 0 h 36"/>
                <a:gd name="T12" fmla="*/ 0 w 32"/>
                <a:gd name="T13" fmla="*/ 0 h 36"/>
                <a:gd name="T14" fmla="*/ 0 w 32"/>
                <a:gd name="T15" fmla="*/ 0 h 36"/>
                <a:gd name="T16" fmla="*/ 0 w 32"/>
                <a:gd name="T17" fmla="*/ 0 h 36"/>
                <a:gd name="T18" fmla="*/ 0 w 32"/>
                <a:gd name="T19" fmla="*/ 0 h 36"/>
                <a:gd name="T20" fmla="*/ 0 w 32"/>
                <a:gd name="T21" fmla="*/ 0 h 36"/>
                <a:gd name="T22" fmla="*/ 0 w 32"/>
                <a:gd name="T23" fmla="*/ 0 h 36"/>
                <a:gd name="T24" fmla="*/ 0 w 32"/>
                <a:gd name="T25" fmla="*/ 0 h 36"/>
                <a:gd name="T26" fmla="*/ 0 w 32"/>
                <a:gd name="T27" fmla="*/ 0 h 36"/>
                <a:gd name="T28" fmla="*/ 0 w 32"/>
                <a:gd name="T29" fmla="*/ 0 h 36"/>
                <a:gd name="T30" fmla="*/ 0 w 32"/>
                <a:gd name="T31" fmla="*/ 0 h 36"/>
                <a:gd name="T32" fmla="*/ 0 w 32"/>
                <a:gd name="T33" fmla="*/ 0 h 36"/>
                <a:gd name="T34" fmla="*/ 0 w 32"/>
                <a:gd name="T35" fmla="*/ 0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2" h="36">
                  <a:moveTo>
                    <a:pt x="0" y="18"/>
                  </a:moveTo>
                  <a:lnTo>
                    <a:pt x="1" y="24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8" y="34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32" y="36"/>
                  </a:lnTo>
                  <a:lnTo>
                    <a:pt x="32" y="22"/>
                  </a:lnTo>
                  <a:lnTo>
                    <a:pt x="31" y="14"/>
                  </a:lnTo>
                  <a:lnTo>
                    <a:pt x="30" y="7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1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1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9" name="Freeform 395"/>
            <p:cNvSpPr>
              <a:spLocks/>
            </p:cNvSpPr>
            <p:nvPr/>
          </p:nvSpPr>
          <p:spPr bwMode="auto">
            <a:xfrm>
              <a:off x="1279" y="1314"/>
              <a:ext cx="46" cy="17"/>
            </a:xfrm>
            <a:custGeom>
              <a:avLst/>
              <a:gdLst>
                <a:gd name="T0" fmla="*/ 0 w 146"/>
                <a:gd name="T1" fmla="*/ 1 h 52"/>
                <a:gd name="T2" fmla="*/ 0 w 146"/>
                <a:gd name="T3" fmla="*/ 1 h 52"/>
                <a:gd name="T4" fmla="*/ 0 w 146"/>
                <a:gd name="T5" fmla="*/ 1 h 52"/>
                <a:gd name="T6" fmla="*/ 0 w 146"/>
                <a:gd name="T7" fmla="*/ 1 h 52"/>
                <a:gd name="T8" fmla="*/ 0 w 146"/>
                <a:gd name="T9" fmla="*/ 1 h 52"/>
                <a:gd name="T10" fmla="*/ 1 w 146"/>
                <a:gd name="T11" fmla="*/ 1 h 52"/>
                <a:gd name="T12" fmla="*/ 1 w 146"/>
                <a:gd name="T13" fmla="*/ 1 h 52"/>
                <a:gd name="T14" fmla="*/ 1 w 146"/>
                <a:gd name="T15" fmla="*/ 1 h 52"/>
                <a:gd name="T16" fmla="*/ 1 w 146"/>
                <a:gd name="T17" fmla="*/ 1 h 52"/>
                <a:gd name="T18" fmla="*/ 1 w 146"/>
                <a:gd name="T19" fmla="*/ 0 h 52"/>
                <a:gd name="T20" fmla="*/ 1 w 146"/>
                <a:gd name="T21" fmla="*/ 0 h 52"/>
                <a:gd name="T22" fmla="*/ 1 w 146"/>
                <a:gd name="T23" fmla="*/ 0 h 52"/>
                <a:gd name="T24" fmla="*/ 1 w 146"/>
                <a:gd name="T25" fmla="*/ 0 h 52"/>
                <a:gd name="T26" fmla="*/ 1 w 146"/>
                <a:gd name="T27" fmla="*/ 0 h 52"/>
                <a:gd name="T28" fmla="*/ 1 w 146"/>
                <a:gd name="T29" fmla="*/ 0 h 52"/>
                <a:gd name="T30" fmla="*/ 1 w 146"/>
                <a:gd name="T31" fmla="*/ 0 h 52"/>
                <a:gd name="T32" fmla="*/ 1 w 146"/>
                <a:gd name="T33" fmla="*/ 0 h 52"/>
                <a:gd name="T34" fmla="*/ 1 w 146"/>
                <a:gd name="T35" fmla="*/ 0 h 52"/>
                <a:gd name="T36" fmla="*/ 1 w 146"/>
                <a:gd name="T37" fmla="*/ 0 h 52"/>
                <a:gd name="T38" fmla="*/ 1 w 146"/>
                <a:gd name="T39" fmla="*/ 0 h 52"/>
                <a:gd name="T40" fmla="*/ 1 w 146"/>
                <a:gd name="T41" fmla="*/ 0 h 52"/>
                <a:gd name="T42" fmla="*/ 1 w 146"/>
                <a:gd name="T43" fmla="*/ 0 h 52"/>
                <a:gd name="T44" fmla="*/ 1 w 146"/>
                <a:gd name="T45" fmla="*/ 0 h 52"/>
                <a:gd name="T46" fmla="*/ 0 w 146"/>
                <a:gd name="T47" fmla="*/ 0 h 52"/>
                <a:gd name="T48" fmla="*/ 0 w 146"/>
                <a:gd name="T49" fmla="*/ 0 h 52"/>
                <a:gd name="T50" fmla="*/ 0 w 146"/>
                <a:gd name="T51" fmla="*/ 0 h 52"/>
                <a:gd name="T52" fmla="*/ 0 w 146"/>
                <a:gd name="T53" fmla="*/ 0 h 52"/>
                <a:gd name="T54" fmla="*/ 0 w 146"/>
                <a:gd name="T55" fmla="*/ 0 h 52"/>
                <a:gd name="T56" fmla="*/ 0 w 146"/>
                <a:gd name="T57" fmla="*/ 1 h 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52">
                  <a:moveTo>
                    <a:pt x="0" y="43"/>
                  </a:moveTo>
                  <a:lnTo>
                    <a:pt x="11" y="46"/>
                  </a:lnTo>
                  <a:lnTo>
                    <a:pt x="22" y="48"/>
                  </a:lnTo>
                  <a:lnTo>
                    <a:pt x="33" y="51"/>
                  </a:lnTo>
                  <a:lnTo>
                    <a:pt x="43" y="52"/>
                  </a:lnTo>
                  <a:lnTo>
                    <a:pt x="63" y="52"/>
                  </a:lnTo>
                  <a:lnTo>
                    <a:pt x="82" y="51"/>
                  </a:lnTo>
                  <a:lnTo>
                    <a:pt x="117" y="46"/>
                  </a:lnTo>
                  <a:lnTo>
                    <a:pt x="146" y="43"/>
                  </a:lnTo>
                  <a:lnTo>
                    <a:pt x="144" y="36"/>
                  </a:lnTo>
                  <a:lnTo>
                    <a:pt x="142" y="30"/>
                  </a:lnTo>
                  <a:lnTo>
                    <a:pt x="139" y="24"/>
                  </a:lnTo>
                  <a:lnTo>
                    <a:pt x="137" y="19"/>
                  </a:lnTo>
                  <a:lnTo>
                    <a:pt x="134" y="15"/>
                  </a:lnTo>
                  <a:lnTo>
                    <a:pt x="129" y="11"/>
                  </a:lnTo>
                  <a:lnTo>
                    <a:pt x="125" y="8"/>
                  </a:lnTo>
                  <a:lnTo>
                    <a:pt x="121" y="6"/>
                  </a:lnTo>
                  <a:lnTo>
                    <a:pt x="111" y="2"/>
                  </a:lnTo>
                  <a:lnTo>
                    <a:pt x="101" y="0"/>
                  </a:lnTo>
                  <a:lnTo>
                    <a:pt x="89" y="1"/>
                  </a:lnTo>
                  <a:lnTo>
                    <a:pt x="78" y="2"/>
                  </a:lnTo>
                  <a:lnTo>
                    <a:pt x="66" y="5"/>
                  </a:lnTo>
                  <a:lnTo>
                    <a:pt x="54" y="9"/>
                  </a:lnTo>
                  <a:lnTo>
                    <a:pt x="43" y="14"/>
                  </a:lnTo>
                  <a:lnTo>
                    <a:pt x="32" y="19"/>
                  </a:lnTo>
                  <a:lnTo>
                    <a:pt x="22" y="25"/>
                  </a:lnTo>
                  <a:lnTo>
                    <a:pt x="13" y="31"/>
                  </a:lnTo>
                  <a:lnTo>
                    <a:pt x="5" y="37"/>
                  </a:lnTo>
                  <a:lnTo>
                    <a:pt x="0" y="4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0" name="Freeform 396"/>
            <p:cNvSpPr>
              <a:spLocks/>
            </p:cNvSpPr>
            <p:nvPr/>
          </p:nvSpPr>
          <p:spPr bwMode="auto">
            <a:xfrm>
              <a:off x="1261" y="1252"/>
              <a:ext cx="20" cy="10"/>
            </a:xfrm>
            <a:custGeom>
              <a:avLst/>
              <a:gdLst>
                <a:gd name="T0" fmla="*/ 1 w 60"/>
                <a:gd name="T1" fmla="*/ 0 h 31"/>
                <a:gd name="T2" fmla="*/ 1 w 60"/>
                <a:gd name="T3" fmla="*/ 0 h 31"/>
                <a:gd name="T4" fmla="*/ 0 w 60"/>
                <a:gd name="T5" fmla="*/ 0 h 31"/>
                <a:gd name="T6" fmla="*/ 0 w 60"/>
                <a:gd name="T7" fmla="*/ 0 h 31"/>
                <a:gd name="T8" fmla="*/ 0 w 60"/>
                <a:gd name="T9" fmla="*/ 0 h 31"/>
                <a:gd name="T10" fmla="*/ 0 w 60"/>
                <a:gd name="T11" fmla="*/ 0 h 31"/>
                <a:gd name="T12" fmla="*/ 0 w 60"/>
                <a:gd name="T13" fmla="*/ 0 h 31"/>
                <a:gd name="T14" fmla="*/ 0 w 60"/>
                <a:gd name="T15" fmla="*/ 0 h 31"/>
                <a:gd name="T16" fmla="*/ 0 w 60"/>
                <a:gd name="T17" fmla="*/ 0 h 31"/>
                <a:gd name="T18" fmla="*/ 0 w 60"/>
                <a:gd name="T19" fmla="*/ 0 h 31"/>
                <a:gd name="T20" fmla="*/ 0 w 60"/>
                <a:gd name="T21" fmla="*/ 0 h 31"/>
                <a:gd name="T22" fmla="*/ 0 w 60"/>
                <a:gd name="T23" fmla="*/ 0 h 31"/>
                <a:gd name="T24" fmla="*/ 0 w 60"/>
                <a:gd name="T25" fmla="*/ 0 h 31"/>
                <a:gd name="T26" fmla="*/ 0 w 60"/>
                <a:gd name="T27" fmla="*/ 0 h 31"/>
                <a:gd name="T28" fmla="*/ 0 w 60"/>
                <a:gd name="T29" fmla="*/ 0 h 31"/>
                <a:gd name="T30" fmla="*/ 0 w 60"/>
                <a:gd name="T31" fmla="*/ 0 h 31"/>
                <a:gd name="T32" fmla="*/ 0 w 60"/>
                <a:gd name="T33" fmla="*/ 0 h 31"/>
                <a:gd name="T34" fmla="*/ 0 w 60"/>
                <a:gd name="T35" fmla="*/ 0 h 31"/>
                <a:gd name="T36" fmla="*/ 0 w 60"/>
                <a:gd name="T37" fmla="*/ 0 h 31"/>
                <a:gd name="T38" fmla="*/ 0 w 60"/>
                <a:gd name="T39" fmla="*/ 0 h 31"/>
                <a:gd name="T40" fmla="*/ 0 w 60"/>
                <a:gd name="T41" fmla="*/ 0 h 31"/>
                <a:gd name="T42" fmla="*/ 1 w 60"/>
                <a:gd name="T43" fmla="*/ 0 h 31"/>
                <a:gd name="T44" fmla="*/ 1 w 60"/>
                <a:gd name="T45" fmla="*/ 0 h 31"/>
                <a:gd name="T46" fmla="*/ 1 w 60"/>
                <a:gd name="T47" fmla="*/ 0 h 31"/>
                <a:gd name="T48" fmla="*/ 1 w 60"/>
                <a:gd name="T49" fmla="*/ 0 h 31"/>
                <a:gd name="T50" fmla="*/ 1 w 60"/>
                <a:gd name="T51" fmla="*/ 0 h 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" h="31">
                  <a:moveTo>
                    <a:pt x="60" y="0"/>
                  </a:moveTo>
                  <a:lnTo>
                    <a:pt x="49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9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7"/>
                  </a:lnTo>
                  <a:lnTo>
                    <a:pt x="18" y="29"/>
                  </a:lnTo>
                  <a:lnTo>
                    <a:pt x="22" y="31"/>
                  </a:lnTo>
                  <a:lnTo>
                    <a:pt x="27" y="31"/>
                  </a:lnTo>
                  <a:lnTo>
                    <a:pt x="32" y="30"/>
                  </a:lnTo>
                  <a:lnTo>
                    <a:pt x="37" y="28"/>
                  </a:lnTo>
                  <a:lnTo>
                    <a:pt x="43" y="24"/>
                  </a:lnTo>
                  <a:lnTo>
                    <a:pt x="48" y="18"/>
                  </a:lnTo>
                  <a:lnTo>
                    <a:pt x="57" y="10"/>
                  </a:lnTo>
                  <a:lnTo>
                    <a:pt x="60" y="6"/>
                  </a:lnTo>
                  <a:lnTo>
                    <a:pt x="60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1" name="Freeform 397"/>
            <p:cNvSpPr>
              <a:spLocks/>
            </p:cNvSpPr>
            <p:nvPr/>
          </p:nvSpPr>
          <p:spPr bwMode="auto">
            <a:xfrm>
              <a:off x="1730" y="1713"/>
              <a:ext cx="26" cy="20"/>
            </a:xfrm>
            <a:custGeom>
              <a:avLst/>
              <a:gdLst>
                <a:gd name="T0" fmla="*/ 0 w 80"/>
                <a:gd name="T1" fmla="*/ 1 h 62"/>
                <a:gd name="T2" fmla="*/ 0 w 80"/>
                <a:gd name="T3" fmla="*/ 1 h 62"/>
                <a:gd name="T4" fmla="*/ 0 w 80"/>
                <a:gd name="T5" fmla="*/ 1 h 62"/>
                <a:gd name="T6" fmla="*/ 0 w 80"/>
                <a:gd name="T7" fmla="*/ 1 h 62"/>
                <a:gd name="T8" fmla="*/ 0 w 80"/>
                <a:gd name="T9" fmla="*/ 1 h 62"/>
                <a:gd name="T10" fmla="*/ 0 w 80"/>
                <a:gd name="T11" fmla="*/ 1 h 62"/>
                <a:gd name="T12" fmla="*/ 0 w 80"/>
                <a:gd name="T13" fmla="*/ 1 h 62"/>
                <a:gd name="T14" fmla="*/ 0 w 80"/>
                <a:gd name="T15" fmla="*/ 1 h 62"/>
                <a:gd name="T16" fmla="*/ 0 w 80"/>
                <a:gd name="T17" fmla="*/ 1 h 62"/>
                <a:gd name="T18" fmla="*/ 1 w 80"/>
                <a:gd name="T19" fmla="*/ 1 h 62"/>
                <a:gd name="T20" fmla="*/ 1 w 80"/>
                <a:gd name="T21" fmla="*/ 1 h 62"/>
                <a:gd name="T22" fmla="*/ 1 w 80"/>
                <a:gd name="T23" fmla="*/ 1 h 62"/>
                <a:gd name="T24" fmla="*/ 1 w 80"/>
                <a:gd name="T25" fmla="*/ 1 h 62"/>
                <a:gd name="T26" fmla="*/ 1 w 80"/>
                <a:gd name="T27" fmla="*/ 1 h 62"/>
                <a:gd name="T28" fmla="*/ 1 w 80"/>
                <a:gd name="T29" fmla="*/ 0 h 62"/>
                <a:gd name="T30" fmla="*/ 1 w 80"/>
                <a:gd name="T31" fmla="*/ 0 h 62"/>
                <a:gd name="T32" fmla="*/ 1 w 80"/>
                <a:gd name="T33" fmla="*/ 0 h 62"/>
                <a:gd name="T34" fmla="*/ 1 w 80"/>
                <a:gd name="T35" fmla="*/ 0 h 62"/>
                <a:gd name="T36" fmla="*/ 1 w 80"/>
                <a:gd name="T37" fmla="*/ 0 h 62"/>
                <a:gd name="T38" fmla="*/ 1 w 80"/>
                <a:gd name="T39" fmla="*/ 0 h 62"/>
                <a:gd name="T40" fmla="*/ 1 w 80"/>
                <a:gd name="T41" fmla="*/ 0 h 62"/>
                <a:gd name="T42" fmla="*/ 1 w 80"/>
                <a:gd name="T43" fmla="*/ 0 h 62"/>
                <a:gd name="T44" fmla="*/ 0 w 80"/>
                <a:gd name="T45" fmla="*/ 0 h 62"/>
                <a:gd name="T46" fmla="*/ 0 w 80"/>
                <a:gd name="T47" fmla="*/ 0 h 62"/>
                <a:gd name="T48" fmla="*/ 0 w 80"/>
                <a:gd name="T49" fmla="*/ 0 h 62"/>
                <a:gd name="T50" fmla="*/ 0 w 80"/>
                <a:gd name="T51" fmla="*/ 0 h 62"/>
                <a:gd name="T52" fmla="*/ 0 w 80"/>
                <a:gd name="T53" fmla="*/ 0 h 62"/>
                <a:gd name="T54" fmla="*/ 0 w 80"/>
                <a:gd name="T55" fmla="*/ 0 h 62"/>
                <a:gd name="T56" fmla="*/ 0 w 80"/>
                <a:gd name="T57" fmla="*/ 1 h 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0" h="62">
                  <a:moveTo>
                    <a:pt x="0" y="43"/>
                  </a:moveTo>
                  <a:lnTo>
                    <a:pt x="1" y="46"/>
                  </a:lnTo>
                  <a:lnTo>
                    <a:pt x="1" y="49"/>
                  </a:lnTo>
                  <a:lnTo>
                    <a:pt x="3" y="51"/>
                  </a:lnTo>
                  <a:lnTo>
                    <a:pt x="4" y="53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28" y="62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49" y="59"/>
                  </a:lnTo>
                  <a:lnTo>
                    <a:pt x="54" y="57"/>
                  </a:lnTo>
                  <a:lnTo>
                    <a:pt x="58" y="54"/>
                  </a:lnTo>
                  <a:lnTo>
                    <a:pt x="65" y="47"/>
                  </a:lnTo>
                  <a:lnTo>
                    <a:pt x="70" y="38"/>
                  </a:lnTo>
                  <a:lnTo>
                    <a:pt x="74" y="28"/>
                  </a:lnTo>
                  <a:lnTo>
                    <a:pt x="78" y="18"/>
                  </a:lnTo>
                  <a:lnTo>
                    <a:pt x="79" y="8"/>
                  </a:lnTo>
                  <a:lnTo>
                    <a:pt x="80" y="0"/>
                  </a:lnTo>
                  <a:lnTo>
                    <a:pt x="71" y="0"/>
                  </a:lnTo>
                  <a:lnTo>
                    <a:pt x="59" y="3"/>
                  </a:lnTo>
                  <a:lnTo>
                    <a:pt x="46" y="8"/>
                  </a:lnTo>
                  <a:lnTo>
                    <a:pt x="33" y="13"/>
                  </a:lnTo>
                  <a:lnTo>
                    <a:pt x="21" y="19"/>
                  </a:lnTo>
                  <a:lnTo>
                    <a:pt x="10" y="26"/>
                  </a:lnTo>
                  <a:lnTo>
                    <a:pt x="6" y="30"/>
                  </a:lnTo>
                  <a:lnTo>
                    <a:pt x="3" y="34"/>
                  </a:lnTo>
                  <a:lnTo>
                    <a:pt x="1" y="39"/>
                  </a:lnTo>
                  <a:lnTo>
                    <a:pt x="0" y="4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2" name="Freeform 398"/>
            <p:cNvSpPr>
              <a:spLocks/>
            </p:cNvSpPr>
            <p:nvPr/>
          </p:nvSpPr>
          <p:spPr bwMode="auto">
            <a:xfrm>
              <a:off x="1583" y="1674"/>
              <a:ext cx="33" cy="16"/>
            </a:xfrm>
            <a:custGeom>
              <a:avLst/>
              <a:gdLst>
                <a:gd name="T0" fmla="*/ 1 w 106"/>
                <a:gd name="T1" fmla="*/ 0 h 49"/>
                <a:gd name="T2" fmla="*/ 1 w 106"/>
                <a:gd name="T3" fmla="*/ 0 h 49"/>
                <a:gd name="T4" fmla="*/ 1 w 106"/>
                <a:gd name="T5" fmla="*/ 0 h 49"/>
                <a:gd name="T6" fmla="*/ 1 w 106"/>
                <a:gd name="T7" fmla="*/ 0 h 49"/>
                <a:gd name="T8" fmla="*/ 1 w 106"/>
                <a:gd name="T9" fmla="*/ 0 h 49"/>
                <a:gd name="T10" fmla="*/ 1 w 106"/>
                <a:gd name="T11" fmla="*/ 0 h 49"/>
                <a:gd name="T12" fmla="*/ 0 w 106"/>
                <a:gd name="T13" fmla="*/ 0 h 49"/>
                <a:gd name="T14" fmla="*/ 0 w 106"/>
                <a:gd name="T15" fmla="*/ 0 h 49"/>
                <a:gd name="T16" fmla="*/ 0 w 106"/>
                <a:gd name="T17" fmla="*/ 0 h 49"/>
                <a:gd name="T18" fmla="*/ 0 w 106"/>
                <a:gd name="T19" fmla="*/ 0 h 49"/>
                <a:gd name="T20" fmla="*/ 0 w 106"/>
                <a:gd name="T21" fmla="*/ 0 h 49"/>
                <a:gd name="T22" fmla="*/ 0 w 106"/>
                <a:gd name="T23" fmla="*/ 0 h 49"/>
                <a:gd name="T24" fmla="*/ 0 w 106"/>
                <a:gd name="T25" fmla="*/ 0 h 49"/>
                <a:gd name="T26" fmla="*/ 0 w 106"/>
                <a:gd name="T27" fmla="*/ 0 h 49"/>
                <a:gd name="T28" fmla="*/ 0 w 106"/>
                <a:gd name="T29" fmla="*/ 0 h 49"/>
                <a:gd name="T30" fmla="*/ 0 w 106"/>
                <a:gd name="T31" fmla="*/ 1 h 49"/>
                <a:gd name="T32" fmla="*/ 1 w 106"/>
                <a:gd name="T33" fmla="*/ 1 h 49"/>
                <a:gd name="T34" fmla="*/ 1 w 106"/>
                <a:gd name="T35" fmla="*/ 1 h 49"/>
                <a:gd name="T36" fmla="*/ 1 w 106"/>
                <a:gd name="T37" fmla="*/ 1 h 49"/>
                <a:gd name="T38" fmla="*/ 1 w 106"/>
                <a:gd name="T39" fmla="*/ 1 h 49"/>
                <a:gd name="T40" fmla="*/ 1 w 106"/>
                <a:gd name="T41" fmla="*/ 1 h 49"/>
                <a:gd name="T42" fmla="*/ 1 w 106"/>
                <a:gd name="T43" fmla="*/ 0 h 49"/>
                <a:gd name="T44" fmla="*/ 1 w 106"/>
                <a:gd name="T45" fmla="*/ 0 h 49"/>
                <a:gd name="T46" fmla="*/ 1 w 106"/>
                <a:gd name="T47" fmla="*/ 0 h 49"/>
                <a:gd name="T48" fmla="*/ 1 w 106"/>
                <a:gd name="T49" fmla="*/ 0 h 49"/>
                <a:gd name="T50" fmla="*/ 1 w 106"/>
                <a:gd name="T51" fmla="*/ 0 h 49"/>
                <a:gd name="T52" fmla="*/ 1 w 106"/>
                <a:gd name="T53" fmla="*/ 0 h 49"/>
                <a:gd name="T54" fmla="*/ 1 w 106"/>
                <a:gd name="T55" fmla="*/ 0 h 49"/>
                <a:gd name="T56" fmla="*/ 1 w 106"/>
                <a:gd name="T57" fmla="*/ 0 h 49"/>
                <a:gd name="T58" fmla="*/ 1 w 106"/>
                <a:gd name="T59" fmla="*/ 0 h 49"/>
                <a:gd name="T60" fmla="*/ 1 w 106"/>
                <a:gd name="T61" fmla="*/ 0 h 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6" h="49">
                  <a:moveTo>
                    <a:pt x="80" y="13"/>
                  </a:moveTo>
                  <a:lnTo>
                    <a:pt x="72" y="12"/>
                  </a:lnTo>
                  <a:lnTo>
                    <a:pt x="66" y="11"/>
                  </a:lnTo>
                  <a:lnTo>
                    <a:pt x="59" y="8"/>
                  </a:lnTo>
                  <a:lnTo>
                    <a:pt x="53" y="6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9" y="11"/>
                  </a:lnTo>
                  <a:lnTo>
                    <a:pt x="17" y="21"/>
                  </a:lnTo>
                  <a:lnTo>
                    <a:pt x="26" y="29"/>
                  </a:lnTo>
                  <a:lnTo>
                    <a:pt x="34" y="36"/>
                  </a:lnTo>
                  <a:lnTo>
                    <a:pt x="42" y="42"/>
                  </a:lnTo>
                  <a:lnTo>
                    <a:pt x="52" y="46"/>
                  </a:lnTo>
                  <a:lnTo>
                    <a:pt x="61" y="48"/>
                  </a:lnTo>
                  <a:lnTo>
                    <a:pt x="72" y="49"/>
                  </a:lnTo>
                  <a:lnTo>
                    <a:pt x="79" y="48"/>
                  </a:lnTo>
                  <a:lnTo>
                    <a:pt x="87" y="45"/>
                  </a:lnTo>
                  <a:lnTo>
                    <a:pt x="97" y="39"/>
                  </a:lnTo>
                  <a:lnTo>
                    <a:pt x="106" y="31"/>
                  </a:lnTo>
                  <a:lnTo>
                    <a:pt x="101" y="30"/>
                  </a:lnTo>
                  <a:lnTo>
                    <a:pt x="98" y="28"/>
                  </a:lnTo>
                  <a:lnTo>
                    <a:pt x="93" y="25"/>
                  </a:lnTo>
                  <a:lnTo>
                    <a:pt x="90" y="22"/>
                  </a:lnTo>
                  <a:lnTo>
                    <a:pt x="88" y="19"/>
                  </a:lnTo>
                  <a:lnTo>
                    <a:pt x="84" y="16"/>
                  </a:lnTo>
                  <a:lnTo>
                    <a:pt x="82" y="14"/>
                  </a:lnTo>
                  <a:lnTo>
                    <a:pt x="80" y="1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3" name="Freeform 399"/>
            <p:cNvSpPr>
              <a:spLocks/>
            </p:cNvSpPr>
            <p:nvPr/>
          </p:nvSpPr>
          <p:spPr bwMode="auto">
            <a:xfrm>
              <a:off x="1599" y="1713"/>
              <a:ext cx="15" cy="7"/>
            </a:xfrm>
            <a:custGeom>
              <a:avLst/>
              <a:gdLst>
                <a:gd name="T0" fmla="*/ 0 w 47"/>
                <a:gd name="T1" fmla="*/ 0 h 22"/>
                <a:gd name="T2" fmla="*/ 0 w 47"/>
                <a:gd name="T3" fmla="*/ 0 h 22"/>
                <a:gd name="T4" fmla="*/ 0 w 47"/>
                <a:gd name="T5" fmla="*/ 0 h 22"/>
                <a:gd name="T6" fmla="*/ 0 w 47"/>
                <a:gd name="T7" fmla="*/ 0 h 22"/>
                <a:gd name="T8" fmla="*/ 0 w 47"/>
                <a:gd name="T9" fmla="*/ 0 h 22"/>
                <a:gd name="T10" fmla="*/ 0 w 47"/>
                <a:gd name="T11" fmla="*/ 0 h 22"/>
                <a:gd name="T12" fmla="*/ 0 w 47"/>
                <a:gd name="T13" fmla="*/ 0 h 22"/>
                <a:gd name="T14" fmla="*/ 0 w 47"/>
                <a:gd name="T15" fmla="*/ 0 h 22"/>
                <a:gd name="T16" fmla="*/ 0 w 47"/>
                <a:gd name="T17" fmla="*/ 0 h 22"/>
                <a:gd name="T18" fmla="*/ 0 w 47"/>
                <a:gd name="T19" fmla="*/ 0 h 22"/>
                <a:gd name="T20" fmla="*/ 1 w 47"/>
                <a:gd name="T21" fmla="*/ 0 h 22"/>
                <a:gd name="T22" fmla="*/ 0 w 47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" h="22">
                  <a:moveTo>
                    <a:pt x="0" y="19"/>
                  </a:moveTo>
                  <a:lnTo>
                    <a:pt x="5" y="21"/>
                  </a:lnTo>
                  <a:lnTo>
                    <a:pt x="12" y="22"/>
                  </a:lnTo>
                  <a:lnTo>
                    <a:pt x="18" y="22"/>
                  </a:lnTo>
                  <a:lnTo>
                    <a:pt x="26" y="21"/>
                  </a:lnTo>
                  <a:lnTo>
                    <a:pt x="33" y="19"/>
                  </a:lnTo>
                  <a:lnTo>
                    <a:pt x="38" y="15"/>
                  </a:lnTo>
                  <a:lnTo>
                    <a:pt x="41" y="12"/>
                  </a:lnTo>
                  <a:lnTo>
                    <a:pt x="44" y="9"/>
                  </a:lnTo>
                  <a:lnTo>
                    <a:pt x="45" y="5"/>
                  </a:lnTo>
                  <a:lnTo>
                    <a:pt x="47" y="0"/>
                  </a:lnTo>
                  <a:lnTo>
                    <a:pt x="0" y="1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4" name="Freeform 400"/>
            <p:cNvSpPr>
              <a:spLocks/>
            </p:cNvSpPr>
            <p:nvPr/>
          </p:nvSpPr>
          <p:spPr bwMode="auto">
            <a:xfrm>
              <a:off x="1608" y="1742"/>
              <a:ext cx="17" cy="11"/>
            </a:xfrm>
            <a:custGeom>
              <a:avLst/>
              <a:gdLst>
                <a:gd name="T0" fmla="*/ 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0 w 53"/>
                <a:gd name="T7" fmla="*/ 0 h 32"/>
                <a:gd name="T8" fmla="*/ 0 w 53"/>
                <a:gd name="T9" fmla="*/ 0 h 32"/>
                <a:gd name="T10" fmla="*/ 0 w 53"/>
                <a:gd name="T11" fmla="*/ 0 h 32"/>
                <a:gd name="T12" fmla="*/ 0 w 53"/>
                <a:gd name="T13" fmla="*/ 0 h 32"/>
                <a:gd name="T14" fmla="*/ 0 w 53"/>
                <a:gd name="T15" fmla="*/ 0 h 32"/>
                <a:gd name="T16" fmla="*/ 1 w 53"/>
                <a:gd name="T17" fmla="*/ 0 h 32"/>
                <a:gd name="T18" fmla="*/ 1 w 53"/>
                <a:gd name="T19" fmla="*/ 0 h 32"/>
                <a:gd name="T20" fmla="*/ 1 w 53"/>
                <a:gd name="T21" fmla="*/ 0 h 32"/>
                <a:gd name="T22" fmla="*/ 1 w 53"/>
                <a:gd name="T23" fmla="*/ 0 h 32"/>
                <a:gd name="T24" fmla="*/ 1 w 53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" h="32">
                  <a:moveTo>
                    <a:pt x="53" y="0"/>
                  </a:moveTo>
                  <a:lnTo>
                    <a:pt x="37" y="9"/>
                  </a:lnTo>
                  <a:lnTo>
                    <a:pt x="23" y="18"/>
                  </a:lnTo>
                  <a:lnTo>
                    <a:pt x="11" y="26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26" y="32"/>
                  </a:lnTo>
                  <a:lnTo>
                    <a:pt x="39" y="32"/>
                  </a:lnTo>
                  <a:lnTo>
                    <a:pt x="53" y="32"/>
                  </a:lnTo>
                  <a:lnTo>
                    <a:pt x="53" y="24"/>
                  </a:lnTo>
                  <a:lnTo>
                    <a:pt x="53" y="16"/>
                  </a:lnTo>
                  <a:lnTo>
                    <a:pt x="53" y="9"/>
                  </a:lnTo>
                  <a:lnTo>
                    <a:pt x="53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5" name="Freeform 401"/>
            <p:cNvSpPr>
              <a:spLocks/>
            </p:cNvSpPr>
            <p:nvPr/>
          </p:nvSpPr>
          <p:spPr bwMode="auto">
            <a:xfrm>
              <a:off x="1450" y="1438"/>
              <a:ext cx="14" cy="12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6" h="34">
                  <a:moveTo>
                    <a:pt x="27" y="3"/>
                  </a:moveTo>
                  <a:lnTo>
                    <a:pt x="0" y="16"/>
                  </a:lnTo>
                  <a:lnTo>
                    <a:pt x="0" y="34"/>
                  </a:lnTo>
                  <a:lnTo>
                    <a:pt x="27" y="34"/>
                  </a:lnTo>
                  <a:lnTo>
                    <a:pt x="31" y="32"/>
                  </a:lnTo>
                  <a:lnTo>
                    <a:pt x="35" y="28"/>
                  </a:lnTo>
                  <a:lnTo>
                    <a:pt x="39" y="25"/>
                  </a:lnTo>
                  <a:lnTo>
                    <a:pt x="42" y="21"/>
                  </a:lnTo>
                  <a:lnTo>
                    <a:pt x="44" y="17"/>
                  </a:lnTo>
                  <a:lnTo>
                    <a:pt x="45" y="13"/>
                  </a:lnTo>
                  <a:lnTo>
                    <a:pt x="46" y="8"/>
                  </a:lnTo>
                  <a:lnTo>
                    <a:pt x="46" y="3"/>
                  </a:lnTo>
                  <a:lnTo>
                    <a:pt x="46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2" y="2"/>
                  </a:lnTo>
                  <a:lnTo>
                    <a:pt x="27" y="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6" name="Freeform 402"/>
            <p:cNvSpPr>
              <a:spLocks/>
            </p:cNvSpPr>
            <p:nvPr/>
          </p:nvSpPr>
          <p:spPr bwMode="auto">
            <a:xfrm>
              <a:off x="1305" y="1224"/>
              <a:ext cx="16" cy="8"/>
            </a:xfrm>
            <a:custGeom>
              <a:avLst/>
              <a:gdLst>
                <a:gd name="T0" fmla="*/ 0 w 48"/>
                <a:gd name="T1" fmla="*/ 0 h 25"/>
                <a:gd name="T2" fmla="*/ 0 w 48"/>
                <a:gd name="T3" fmla="*/ 0 h 25"/>
                <a:gd name="T4" fmla="*/ 0 w 48"/>
                <a:gd name="T5" fmla="*/ 0 h 25"/>
                <a:gd name="T6" fmla="*/ 0 w 48"/>
                <a:gd name="T7" fmla="*/ 0 h 25"/>
                <a:gd name="T8" fmla="*/ 0 w 48"/>
                <a:gd name="T9" fmla="*/ 0 h 25"/>
                <a:gd name="T10" fmla="*/ 0 w 48"/>
                <a:gd name="T11" fmla="*/ 0 h 25"/>
                <a:gd name="T12" fmla="*/ 0 w 48"/>
                <a:gd name="T13" fmla="*/ 0 h 25"/>
                <a:gd name="T14" fmla="*/ 1 w 48"/>
                <a:gd name="T15" fmla="*/ 0 h 25"/>
                <a:gd name="T16" fmla="*/ 1 w 48"/>
                <a:gd name="T17" fmla="*/ 0 h 25"/>
                <a:gd name="T18" fmla="*/ 0 w 48"/>
                <a:gd name="T19" fmla="*/ 0 h 25"/>
                <a:gd name="T20" fmla="*/ 0 w 48"/>
                <a:gd name="T21" fmla="*/ 0 h 25"/>
                <a:gd name="T22" fmla="*/ 0 w 48"/>
                <a:gd name="T23" fmla="*/ 0 h 25"/>
                <a:gd name="T24" fmla="*/ 0 w 48"/>
                <a:gd name="T25" fmla="*/ 0 h 25"/>
                <a:gd name="T26" fmla="*/ 0 w 48"/>
                <a:gd name="T27" fmla="*/ 0 h 25"/>
                <a:gd name="T28" fmla="*/ 0 w 48"/>
                <a:gd name="T29" fmla="*/ 0 h 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8" h="25">
                  <a:moveTo>
                    <a:pt x="0" y="25"/>
                  </a:moveTo>
                  <a:lnTo>
                    <a:pt x="14" y="25"/>
                  </a:lnTo>
                  <a:lnTo>
                    <a:pt x="28" y="25"/>
                  </a:lnTo>
                  <a:lnTo>
                    <a:pt x="30" y="24"/>
                  </a:lnTo>
                  <a:lnTo>
                    <a:pt x="33" y="22"/>
                  </a:lnTo>
                  <a:lnTo>
                    <a:pt x="37" y="18"/>
                  </a:lnTo>
                  <a:lnTo>
                    <a:pt x="40" y="15"/>
                  </a:lnTo>
                  <a:lnTo>
                    <a:pt x="45" y="7"/>
                  </a:lnTo>
                  <a:lnTo>
                    <a:pt x="48" y="0"/>
                  </a:lnTo>
                  <a:lnTo>
                    <a:pt x="40" y="1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1" y="8"/>
                  </a:lnTo>
                  <a:lnTo>
                    <a:pt x="11" y="16"/>
                  </a:lnTo>
                  <a:lnTo>
                    <a:pt x="0" y="25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7" name="Freeform 403"/>
            <p:cNvSpPr>
              <a:spLocks/>
            </p:cNvSpPr>
            <p:nvPr/>
          </p:nvSpPr>
          <p:spPr bwMode="auto">
            <a:xfrm>
              <a:off x="1343" y="1188"/>
              <a:ext cx="8" cy="11"/>
            </a:xfrm>
            <a:custGeom>
              <a:avLst/>
              <a:gdLst>
                <a:gd name="T0" fmla="*/ 0 w 30"/>
                <a:gd name="T1" fmla="*/ 0 h 37"/>
                <a:gd name="T2" fmla="*/ 0 w 30"/>
                <a:gd name="T3" fmla="*/ 0 h 37"/>
                <a:gd name="T4" fmla="*/ 0 w 30"/>
                <a:gd name="T5" fmla="*/ 0 h 37"/>
                <a:gd name="T6" fmla="*/ 0 w 30"/>
                <a:gd name="T7" fmla="*/ 0 h 37"/>
                <a:gd name="T8" fmla="*/ 0 w 30"/>
                <a:gd name="T9" fmla="*/ 0 h 37"/>
                <a:gd name="T10" fmla="*/ 0 w 30"/>
                <a:gd name="T11" fmla="*/ 0 h 37"/>
                <a:gd name="T12" fmla="*/ 0 w 30"/>
                <a:gd name="T13" fmla="*/ 0 h 37"/>
                <a:gd name="T14" fmla="*/ 0 w 30"/>
                <a:gd name="T15" fmla="*/ 0 h 37"/>
                <a:gd name="T16" fmla="*/ 0 w 30"/>
                <a:gd name="T17" fmla="*/ 0 h 37"/>
                <a:gd name="T18" fmla="*/ 0 w 30"/>
                <a:gd name="T19" fmla="*/ 0 h 37"/>
                <a:gd name="T20" fmla="*/ 0 w 30"/>
                <a:gd name="T21" fmla="*/ 0 h 37"/>
                <a:gd name="T22" fmla="*/ 0 w 30"/>
                <a:gd name="T23" fmla="*/ 0 h 37"/>
                <a:gd name="T24" fmla="*/ 0 w 30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0" h="37">
                  <a:moveTo>
                    <a:pt x="0" y="0"/>
                  </a:moveTo>
                  <a:lnTo>
                    <a:pt x="0" y="37"/>
                  </a:lnTo>
                  <a:lnTo>
                    <a:pt x="11" y="36"/>
                  </a:lnTo>
                  <a:lnTo>
                    <a:pt x="20" y="34"/>
                  </a:lnTo>
                  <a:lnTo>
                    <a:pt x="22" y="33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0" y="23"/>
                  </a:lnTo>
                  <a:lnTo>
                    <a:pt x="30" y="16"/>
                  </a:lnTo>
                  <a:lnTo>
                    <a:pt x="29" y="9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" name="Freeform 404"/>
            <p:cNvSpPr>
              <a:spLocks/>
            </p:cNvSpPr>
            <p:nvPr/>
          </p:nvSpPr>
          <p:spPr bwMode="auto">
            <a:xfrm>
              <a:off x="1334" y="1208"/>
              <a:ext cx="36" cy="16"/>
            </a:xfrm>
            <a:custGeom>
              <a:avLst/>
              <a:gdLst>
                <a:gd name="T0" fmla="*/ 0 w 113"/>
                <a:gd name="T1" fmla="*/ 0 h 46"/>
                <a:gd name="T2" fmla="*/ 0 w 113"/>
                <a:gd name="T3" fmla="*/ 0 h 46"/>
                <a:gd name="T4" fmla="*/ 0 w 113"/>
                <a:gd name="T5" fmla="*/ 0 h 46"/>
                <a:gd name="T6" fmla="*/ 0 w 113"/>
                <a:gd name="T7" fmla="*/ 0 h 46"/>
                <a:gd name="T8" fmla="*/ 0 w 113"/>
                <a:gd name="T9" fmla="*/ 0 h 46"/>
                <a:gd name="T10" fmla="*/ 0 w 113"/>
                <a:gd name="T11" fmla="*/ 0 h 46"/>
                <a:gd name="T12" fmla="*/ 0 w 113"/>
                <a:gd name="T13" fmla="*/ 0 h 46"/>
                <a:gd name="T14" fmla="*/ 0 w 113"/>
                <a:gd name="T15" fmla="*/ 0 h 46"/>
                <a:gd name="T16" fmla="*/ 0 w 113"/>
                <a:gd name="T17" fmla="*/ 0 h 46"/>
                <a:gd name="T18" fmla="*/ 0 w 113"/>
                <a:gd name="T19" fmla="*/ 1 h 46"/>
                <a:gd name="T20" fmla="*/ 0 w 113"/>
                <a:gd name="T21" fmla="*/ 1 h 46"/>
                <a:gd name="T22" fmla="*/ 0 w 113"/>
                <a:gd name="T23" fmla="*/ 1 h 46"/>
                <a:gd name="T24" fmla="*/ 0 w 113"/>
                <a:gd name="T25" fmla="*/ 1 h 46"/>
                <a:gd name="T26" fmla="*/ 0 w 113"/>
                <a:gd name="T27" fmla="*/ 1 h 46"/>
                <a:gd name="T28" fmla="*/ 0 w 113"/>
                <a:gd name="T29" fmla="*/ 1 h 46"/>
                <a:gd name="T30" fmla="*/ 1 w 113"/>
                <a:gd name="T31" fmla="*/ 1 h 46"/>
                <a:gd name="T32" fmla="*/ 1 w 113"/>
                <a:gd name="T33" fmla="*/ 1 h 46"/>
                <a:gd name="T34" fmla="*/ 1 w 113"/>
                <a:gd name="T35" fmla="*/ 1 h 46"/>
                <a:gd name="T36" fmla="*/ 1 w 113"/>
                <a:gd name="T37" fmla="*/ 1 h 46"/>
                <a:gd name="T38" fmla="*/ 1 w 113"/>
                <a:gd name="T39" fmla="*/ 1 h 46"/>
                <a:gd name="T40" fmla="*/ 1 w 113"/>
                <a:gd name="T41" fmla="*/ 0 h 46"/>
                <a:gd name="T42" fmla="*/ 1 w 113"/>
                <a:gd name="T43" fmla="*/ 0 h 46"/>
                <a:gd name="T44" fmla="*/ 1 w 113"/>
                <a:gd name="T45" fmla="*/ 0 h 46"/>
                <a:gd name="T46" fmla="*/ 1 w 113"/>
                <a:gd name="T47" fmla="*/ 0 h 46"/>
                <a:gd name="T48" fmla="*/ 1 w 113"/>
                <a:gd name="T49" fmla="*/ 0 h 46"/>
                <a:gd name="T50" fmla="*/ 1 w 113"/>
                <a:gd name="T51" fmla="*/ 0 h 46"/>
                <a:gd name="T52" fmla="*/ 1 w 113"/>
                <a:gd name="T53" fmla="*/ 0 h 46"/>
                <a:gd name="T54" fmla="*/ 1 w 113"/>
                <a:gd name="T55" fmla="*/ 0 h 46"/>
                <a:gd name="T56" fmla="*/ 1 w 113"/>
                <a:gd name="T57" fmla="*/ 0 h 46"/>
                <a:gd name="T58" fmla="*/ 1 w 113"/>
                <a:gd name="T59" fmla="*/ 0 h 46"/>
                <a:gd name="T60" fmla="*/ 0 w 113"/>
                <a:gd name="T61" fmla="*/ 0 h 4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3" h="46">
                  <a:moveTo>
                    <a:pt x="33" y="3"/>
                  </a:moveTo>
                  <a:lnTo>
                    <a:pt x="22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1"/>
                  </a:lnTo>
                  <a:lnTo>
                    <a:pt x="6" y="27"/>
                  </a:lnTo>
                  <a:lnTo>
                    <a:pt x="10" y="33"/>
                  </a:lnTo>
                  <a:lnTo>
                    <a:pt x="16" y="37"/>
                  </a:lnTo>
                  <a:lnTo>
                    <a:pt x="20" y="41"/>
                  </a:lnTo>
                  <a:lnTo>
                    <a:pt x="25" y="43"/>
                  </a:lnTo>
                  <a:lnTo>
                    <a:pt x="30" y="45"/>
                  </a:lnTo>
                  <a:lnTo>
                    <a:pt x="35" y="46"/>
                  </a:lnTo>
                  <a:lnTo>
                    <a:pt x="40" y="46"/>
                  </a:lnTo>
                  <a:lnTo>
                    <a:pt x="56" y="46"/>
                  </a:lnTo>
                  <a:lnTo>
                    <a:pt x="70" y="43"/>
                  </a:lnTo>
                  <a:lnTo>
                    <a:pt x="76" y="41"/>
                  </a:lnTo>
                  <a:lnTo>
                    <a:pt x="81" y="38"/>
                  </a:lnTo>
                  <a:lnTo>
                    <a:pt x="87" y="36"/>
                  </a:lnTo>
                  <a:lnTo>
                    <a:pt x="91" y="33"/>
                  </a:lnTo>
                  <a:lnTo>
                    <a:pt x="99" y="27"/>
                  </a:lnTo>
                  <a:lnTo>
                    <a:pt x="106" y="20"/>
                  </a:lnTo>
                  <a:lnTo>
                    <a:pt x="110" y="12"/>
                  </a:lnTo>
                  <a:lnTo>
                    <a:pt x="113" y="3"/>
                  </a:lnTo>
                  <a:lnTo>
                    <a:pt x="99" y="1"/>
                  </a:lnTo>
                  <a:lnTo>
                    <a:pt x="87" y="0"/>
                  </a:lnTo>
                  <a:lnTo>
                    <a:pt x="76" y="0"/>
                  </a:lnTo>
                  <a:lnTo>
                    <a:pt x="66" y="1"/>
                  </a:lnTo>
                  <a:lnTo>
                    <a:pt x="48" y="2"/>
                  </a:lnTo>
                  <a:lnTo>
                    <a:pt x="33" y="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" name="Freeform 405"/>
            <p:cNvSpPr>
              <a:spLocks/>
            </p:cNvSpPr>
            <p:nvPr/>
          </p:nvSpPr>
          <p:spPr bwMode="auto">
            <a:xfrm>
              <a:off x="1365" y="1201"/>
              <a:ext cx="49" cy="28"/>
            </a:xfrm>
            <a:custGeom>
              <a:avLst/>
              <a:gdLst>
                <a:gd name="T0" fmla="*/ 0 w 153"/>
                <a:gd name="T1" fmla="*/ 1 h 82"/>
                <a:gd name="T2" fmla="*/ 0 w 153"/>
                <a:gd name="T3" fmla="*/ 1 h 82"/>
                <a:gd name="T4" fmla="*/ 0 w 153"/>
                <a:gd name="T5" fmla="*/ 1 h 82"/>
                <a:gd name="T6" fmla="*/ 0 w 153"/>
                <a:gd name="T7" fmla="*/ 1 h 82"/>
                <a:gd name="T8" fmla="*/ 0 w 153"/>
                <a:gd name="T9" fmla="*/ 1 h 82"/>
                <a:gd name="T10" fmla="*/ 0 w 153"/>
                <a:gd name="T11" fmla="*/ 1 h 82"/>
                <a:gd name="T12" fmla="*/ 0 w 153"/>
                <a:gd name="T13" fmla="*/ 1 h 82"/>
                <a:gd name="T14" fmla="*/ 0 w 153"/>
                <a:gd name="T15" fmla="*/ 1 h 82"/>
                <a:gd name="T16" fmla="*/ 1 w 153"/>
                <a:gd name="T17" fmla="*/ 1 h 82"/>
                <a:gd name="T18" fmla="*/ 1 w 153"/>
                <a:gd name="T19" fmla="*/ 1 h 82"/>
                <a:gd name="T20" fmla="*/ 1 w 153"/>
                <a:gd name="T21" fmla="*/ 1 h 82"/>
                <a:gd name="T22" fmla="*/ 1 w 153"/>
                <a:gd name="T23" fmla="*/ 1 h 82"/>
                <a:gd name="T24" fmla="*/ 1 w 153"/>
                <a:gd name="T25" fmla="*/ 1 h 82"/>
                <a:gd name="T26" fmla="*/ 1 w 153"/>
                <a:gd name="T27" fmla="*/ 1 h 82"/>
                <a:gd name="T28" fmla="*/ 1 w 153"/>
                <a:gd name="T29" fmla="*/ 1 h 82"/>
                <a:gd name="T30" fmla="*/ 1 w 153"/>
                <a:gd name="T31" fmla="*/ 1 h 82"/>
                <a:gd name="T32" fmla="*/ 1 w 153"/>
                <a:gd name="T33" fmla="*/ 0 h 82"/>
                <a:gd name="T34" fmla="*/ 1 w 153"/>
                <a:gd name="T35" fmla="*/ 0 h 82"/>
                <a:gd name="T36" fmla="*/ 2 w 153"/>
                <a:gd name="T37" fmla="*/ 0 h 82"/>
                <a:gd name="T38" fmla="*/ 2 w 153"/>
                <a:gd name="T39" fmla="*/ 0 h 82"/>
                <a:gd name="T40" fmla="*/ 2 w 153"/>
                <a:gd name="T41" fmla="*/ 0 h 82"/>
                <a:gd name="T42" fmla="*/ 1 w 153"/>
                <a:gd name="T43" fmla="*/ 0 h 82"/>
                <a:gd name="T44" fmla="*/ 1 w 153"/>
                <a:gd name="T45" fmla="*/ 0 h 82"/>
                <a:gd name="T46" fmla="*/ 1 w 153"/>
                <a:gd name="T47" fmla="*/ 0 h 82"/>
                <a:gd name="T48" fmla="*/ 1 w 153"/>
                <a:gd name="T49" fmla="*/ 0 h 82"/>
                <a:gd name="T50" fmla="*/ 1 w 153"/>
                <a:gd name="T51" fmla="*/ 0 h 82"/>
                <a:gd name="T52" fmla="*/ 1 w 153"/>
                <a:gd name="T53" fmla="*/ 0 h 82"/>
                <a:gd name="T54" fmla="*/ 1 w 153"/>
                <a:gd name="T55" fmla="*/ 0 h 82"/>
                <a:gd name="T56" fmla="*/ 0 w 153"/>
                <a:gd name="T57" fmla="*/ 0 h 82"/>
                <a:gd name="T58" fmla="*/ 0 w 153"/>
                <a:gd name="T59" fmla="*/ 0 h 82"/>
                <a:gd name="T60" fmla="*/ 0 w 153"/>
                <a:gd name="T61" fmla="*/ 0 h 82"/>
                <a:gd name="T62" fmla="*/ 0 w 153"/>
                <a:gd name="T63" fmla="*/ 0 h 82"/>
                <a:gd name="T64" fmla="*/ 0 w 153"/>
                <a:gd name="T65" fmla="*/ 0 h 82"/>
                <a:gd name="T66" fmla="*/ 0 w 153"/>
                <a:gd name="T67" fmla="*/ 0 h 82"/>
                <a:gd name="T68" fmla="*/ 0 w 153"/>
                <a:gd name="T69" fmla="*/ 0 h 82"/>
                <a:gd name="T70" fmla="*/ 0 w 153"/>
                <a:gd name="T71" fmla="*/ 0 h 82"/>
                <a:gd name="T72" fmla="*/ 0 w 153"/>
                <a:gd name="T73" fmla="*/ 0 h 82"/>
                <a:gd name="T74" fmla="*/ 0 w 153"/>
                <a:gd name="T75" fmla="*/ 0 h 82"/>
                <a:gd name="T76" fmla="*/ 1 w 153"/>
                <a:gd name="T77" fmla="*/ 0 h 82"/>
                <a:gd name="T78" fmla="*/ 0 w 153"/>
                <a:gd name="T79" fmla="*/ 1 h 82"/>
                <a:gd name="T80" fmla="*/ 0 w 153"/>
                <a:gd name="T81" fmla="*/ 1 h 82"/>
                <a:gd name="T82" fmla="*/ 0 w 153"/>
                <a:gd name="T83" fmla="*/ 1 h 82"/>
                <a:gd name="T84" fmla="*/ 0 w 153"/>
                <a:gd name="T85" fmla="*/ 1 h 82"/>
                <a:gd name="T86" fmla="*/ 0 w 153"/>
                <a:gd name="T87" fmla="*/ 1 h 82"/>
                <a:gd name="T88" fmla="*/ 0 w 153"/>
                <a:gd name="T89" fmla="*/ 1 h 82"/>
                <a:gd name="T90" fmla="*/ 0 w 153"/>
                <a:gd name="T91" fmla="*/ 1 h 82"/>
                <a:gd name="T92" fmla="*/ 0 w 153"/>
                <a:gd name="T93" fmla="*/ 1 h 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53" h="82">
                  <a:moveTo>
                    <a:pt x="0" y="79"/>
                  </a:moveTo>
                  <a:lnTo>
                    <a:pt x="2" y="81"/>
                  </a:lnTo>
                  <a:lnTo>
                    <a:pt x="6" y="82"/>
                  </a:lnTo>
                  <a:lnTo>
                    <a:pt x="10" y="82"/>
                  </a:lnTo>
                  <a:lnTo>
                    <a:pt x="14" y="82"/>
                  </a:lnTo>
                  <a:lnTo>
                    <a:pt x="23" y="80"/>
                  </a:lnTo>
                  <a:lnTo>
                    <a:pt x="33" y="79"/>
                  </a:lnTo>
                  <a:lnTo>
                    <a:pt x="40" y="79"/>
                  </a:lnTo>
                  <a:lnTo>
                    <a:pt x="47" y="78"/>
                  </a:lnTo>
                  <a:lnTo>
                    <a:pt x="56" y="76"/>
                  </a:lnTo>
                  <a:lnTo>
                    <a:pt x="65" y="74"/>
                  </a:lnTo>
                  <a:lnTo>
                    <a:pt x="83" y="68"/>
                  </a:lnTo>
                  <a:lnTo>
                    <a:pt x="103" y="59"/>
                  </a:lnTo>
                  <a:lnTo>
                    <a:pt x="112" y="54"/>
                  </a:lnTo>
                  <a:lnTo>
                    <a:pt x="121" y="49"/>
                  </a:lnTo>
                  <a:lnTo>
                    <a:pt x="129" y="43"/>
                  </a:lnTo>
                  <a:lnTo>
                    <a:pt x="136" y="38"/>
                  </a:lnTo>
                  <a:lnTo>
                    <a:pt x="142" y="32"/>
                  </a:lnTo>
                  <a:lnTo>
                    <a:pt x="147" y="25"/>
                  </a:lnTo>
                  <a:lnTo>
                    <a:pt x="150" y="19"/>
                  </a:lnTo>
                  <a:lnTo>
                    <a:pt x="153" y="12"/>
                  </a:lnTo>
                  <a:lnTo>
                    <a:pt x="134" y="8"/>
                  </a:lnTo>
                  <a:lnTo>
                    <a:pt x="115" y="3"/>
                  </a:lnTo>
                  <a:lnTo>
                    <a:pt x="96" y="1"/>
                  </a:lnTo>
                  <a:lnTo>
                    <a:pt x="77" y="0"/>
                  </a:lnTo>
                  <a:lnTo>
                    <a:pt x="68" y="1"/>
                  </a:lnTo>
                  <a:lnTo>
                    <a:pt x="60" y="1"/>
                  </a:lnTo>
                  <a:lnTo>
                    <a:pt x="52" y="2"/>
                  </a:lnTo>
                  <a:lnTo>
                    <a:pt x="45" y="4"/>
                  </a:lnTo>
                  <a:lnTo>
                    <a:pt x="38" y="7"/>
                  </a:lnTo>
                  <a:lnTo>
                    <a:pt x="34" y="10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32" y="23"/>
                  </a:lnTo>
                  <a:lnTo>
                    <a:pt x="36" y="29"/>
                  </a:lnTo>
                  <a:lnTo>
                    <a:pt x="38" y="32"/>
                  </a:lnTo>
                  <a:lnTo>
                    <a:pt x="42" y="34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0" y="41"/>
                  </a:lnTo>
                  <a:lnTo>
                    <a:pt x="33" y="46"/>
                  </a:lnTo>
                  <a:lnTo>
                    <a:pt x="29" y="52"/>
                  </a:lnTo>
                  <a:lnTo>
                    <a:pt x="23" y="57"/>
                  </a:lnTo>
                  <a:lnTo>
                    <a:pt x="18" y="64"/>
                  </a:lnTo>
                  <a:lnTo>
                    <a:pt x="13" y="69"/>
                  </a:lnTo>
                  <a:lnTo>
                    <a:pt x="7" y="75"/>
                  </a:lnTo>
                  <a:lnTo>
                    <a:pt x="0" y="7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0" name="Freeform 406"/>
            <p:cNvSpPr>
              <a:spLocks/>
            </p:cNvSpPr>
            <p:nvPr/>
          </p:nvSpPr>
          <p:spPr bwMode="auto">
            <a:xfrm>
              <a:off x="1414" y="1217"/>
              <a:ext cx="29" cy="17"/>
            </a:xfrm>
            <a:custGeom>
              <a:avLst/>
              <a:gdLst>
                <a:gd name="T0" fmla="*/ 0 w 86"/>
                <a:gd name="T1" fmla="*/ 0 h 50"/>
                <a:gd name="T2" fmla="*/ 0 w 86"/>
                <a:gd name="T3" fmla="*/ 1 h 50"/>
                <a:gd name="T4" fmla="*/ 0 w 86"/>
                <a:gd name="T5" fmla="*/ 1 h 50"/>
                <a:gd name="T6" fmla="*/ 0 w 86"/>
                <a:gd name="T7" fmla="*/ 1 h 50"/>
                <a:gd name="T8" fmla="*/ 0 w 86"/>
                <a:gd name="T9" fmla="*/ 1 h 50"/>
                <a:gd name="T10" fmla="*/ 0 w 86"/>
                <a:gd name="T11" fmla="*/ 1 h 50"/>
                <a:gd name="T12" fmla="*/ 1 w 86"/>
                <a:gd name="T13" fmla="*/ 1 h 50"/>
                <a:gd name="T14" fmla="*/ 1 w 86"/>
                <a:gd name="T15" fmla="*/ 1 h 50"/>
                <a:gd name="T16" fmla="*/ 1 w 86"/>
                <a:gd name="T17" fmla="*/ 1 h 50"/>
                <a:gd name="T18" fmla="*/ 1 w 86"/>
                <a:gd name="T19" fmla="*/ 1 h 50"/>
                <a:gd name="T20" fmla="*/ 1 w 86"/>
                <a:gd name="T21" fmla="*/ 1 h 50"/>
                <a:gd name="T22" fmla="*/ 1 w 86"/>
                <a:gd name="T23" fmla="*/ 1 h 50"/>
                <a:gd name="T24" fmla="*/ 1 w 86"/>
                <a:gd name="T25" fmla="*/ 0 h 50"/>
                <a:gd name="T26" fmla="*/ 1 w 86"/>
                <a:gd name="T27" fmla="*/ 0 h 50"/>
                <a:gd name="T28" fmla="*/ 1 w 86"/>
                <a:gd name="T29" fmla="*/ 0 h 50"/>
                <a:gd name="T30" fmla="*/ 1 w 86"/>
                <a:gd name="T31" fmla="*/ 0 h 50"/>
                <a:gd name="T32" fmla="*/ 1 w 86"/>
                <a:gd name="T33" fmla="*/ 0 h 50"/>
                <a:gd name="T34" fmla="*/ 1 w 86"/>
                <a:gd name="T35" fmla="*/ 0 h 50"/>
                <a:gd name="T36" fmla="*/ 1 w 86"/>
                <a:gd name="T37" fmla="*/ 0 h 50"/>
                <a:gd name="T38" fmla="*/ 1 w 86"/>
                <a:gd name="T39" fmla="*/ 0 h 50"/>
                <a:gd name="T40" fmla="*/ 1 w 86"/>
                <a:gd name="T41" fmla="*/ 0 h 50"/>
                <a:gd name="T42" fmla="*/ 0 w 86"/>
                <a:gd name="T43" fmla="*/ 0 h 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" h="50">
                  <a:moveTo>
                    <a:pt x="0" y="37"/>
                  </a:moveTo>
                  <a:lnTo>
                    <a:pt x="5" y="41"/>
                  </a:lnTo>
                  <a:lnTo>
                    <a:pt x="11" y="44"/>
                  </a:lnTo>
                  <a:lnTo>
                    <a:pt x="16" y="47"/>
                  </a:lnTo>
                  <a:lnTo>
                    <a:pt x="23" y="48"/>
                  </a:lnTo>
                  <a:lnTo>
                    <a:pt x="35" y="49"/>
                  </a:lnTo>
                  <a:lnTo>
                    <a:pt x="46" y="50"/>
                  </a:lnTo>
                  <a:lnTo>
                    <a:pt x="58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9" y="44"/>
                  </a:lnTo>
                  <a:lnTo>
                    <a:pt x="82" y="41"/>
                  </a:lnTo>
                  <a:lnTo>
                    <a:pt x="84" y="37"/>
                  </a:lnTo>
                  <a:lnTo>
                    <a:pt x="85" y="32"/>
                  </a:lnTo>
                  <a:lnTo>
                    <a:pt x="86" y="25"/>
                  </a:lnTo>
                  <a:lnTo>
                    <a:pt x="85" y="17"/>
                  </a:lnTo>
                  <a:lnTo>
                    <a:pt x="84" y="10"/>
                  </a:lnTo>
                  <a:lnTo>
                    <a:pt x="83" y="7"/>
                  </a:lnTo>
                  <a:lnTo>
                    <a:pt x="81" y="5"/>
                  </a:lnTo>
                  <a:lnTo>
                    <a:pt x="77" y="2"/>
                  </a:lnTo>
                  <a:lnTo>
                    <a:pt x="73" y="0"/>
                  </a:lnTo>
                  <a:lnTo>
                    <a:pt x="0" y="3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" name="Freeform 407"/>
            <p:cNvSpPr>
              <a:spLocks/>
            </p:cNvSpPr>
            <p:nvPr/>
          </p:nvSpPr>
          <p:spPr bwMode="auto">
            <a:xfrm>
              <a:off x="1379" y="1163"/>
              <a:ext cx="55" cy="25"/>
            </a:xfrm>
            <a:custGeom>
              <a:avLst/>
              <a:gdLst>
                <a:gd name="T0" fmla="*/ 1 w 172"/>
                <a:gd name="T1" fmla="*/ 1 h 74"/>
                <a:gd name="T2" fmla="*/ 1 w 172"/>
                <a:gd name="T3" fmla="*/ 1 h 74"/>
                <a:gd name="T4" fmla="*/ 1 w 172"/>
                <a:gd name="T5" fmla="*/ 1 h 74"/>
                <a:gd name="T6" fmla="*/ 1 w 172"/>
                <a:gd name="T7" fmla="*/ 1 h 74"/>
                <a:gd name="T8" fmla="*/ 1 w 172"/>
                <a:gd name="T9" fmla="*/ 1 h 74"/>
                <a:gd name="T10" fmla="*/ 1 w 172"/>
                <a:gd name="T11" fmla="*/ 1 h 74"/>
                <a:gd name="T12" fmla="*/ 0 w 172"/>
                <a:gd name="T13" fmla="*/ 1 h 74"/>
                <a:gd name="T14" fmla="*/ 0 w 172"/>
                <a:gd name="T15" fmla="*/ 1 h 74"/>
                <a:gd name="T16" fmla="*/ 0 w 172"/>
                <a:gd name="T17" fmla="*/ 1 h 74"/>
                <a:gd name="T18" fmla="*/ 0 w 172"/>
                <a:gd name="T19" fmla="*/ 1 h 74"/>
                <a:gd name="T20" fmla="*/ 0 w 172"/>
                <a:gd name="T21" fmla="*/ 1 h 74"/>
                <a:gd name="T22" fmla="*/ 0 w 172"/>
                <a:gd name="T23" fmla="*/ 1 h 74"/>
                <a:gd name="T24" fmla="*/ 0 w 172"/>
                <a:gd name="T25" fmla="*/ 1 h 74"/>
                <a:gd name="T26" fmla="*/ 0 w 172"/>
                <a:gd name="T27" fmla="*/ 1 h 74"/>
                <a:gd name="T28" fmla="*/ 0 w 172"/>
                <a:gd name="T29" fmla="*/ 0 h 74"/>
                <a:gd name="T30" fmla="*/ 0 w 172"/>
                <a:gd name="T31" fmla="*/ 0 h 74"/>
                <a:gd name="T32" fmla="*/ 0 w 172"/>
                <a:gd name="T33" fmla="*/ 0 h 74"/>
                <a:gd name="T34" fmla="*/ 0 w 172"/>
                <a:gd name="T35" fmla="*/ 0 h 74"/>
                <a:gd name="T36" fmla="*/ 0 w 172"/>
                <a:gd name="T37" fmla="*/ 0 h 74"/>
                <a:gd name="T38" fmla="*/ 0 w 172"/>
                <a:gd name="T39" fmla="*/ 0 h 74"/>
                <a:gd name="T40" fmla="*/ 0 w 172"/>
                <a:gd name="T41" fmla="*/ 0 h 74"/>
                <a:gd name="T42" fmla="*/ 0 w 172"/>
                <a:gd name="T43" fmla="*/ 0 h 74"/>
                <a:gd name="T44" fmla="*/ 0 w 172"/>
                <a:gd name="T45" fmla="*/ 0 h 74"/>
                <a:gd name="T46" fmla="*/ 0 w 172"/>
                <a:gd name="T47" fmla="*/ 0 h 74"/>
                <a:gd name="T48" fmla="*/ 0 w 172"/>
                <a:gd name="T49" fmla="*/ 0 h 74"/>
                <a:gd name="T50" fmla="*/ 0 w 172"/>
                <a:gd name="T51" fmla="*/ 0 h 74"/>
                <a:gd name="T52" fmla="*/ 1 w 172"/>
                <a:gd name="T53" fmla="*/ 0 h 74"/>
                <a:gd name="T54" fmla="*/ 1 w 172"/>
                <a:gd name="T55" fmla="*/ 0 h 74"/>
                <a:gd name="T56" fmla="*/ 1 w 172"/>
                <a:gd name="T57" fmla="*/ 0 h 74"/>
                <a:gd name="T58" fmla="*/ 1 w 172"/>
                <a:gd name="T59" fmla="*/ 0 h 74"/>
                <a:gd name="T60" fmla="*/ 1 w 172"/>
                <a:gd name="T61" fmla="*/ 0 h 74"/>
                <a:gd name="T62" fmla="*/ 1 w 172"/>
                <a:gd name="T63" fmla="*/ 0 h 74"/>
                <a:gd name="T64" fmla="*/ 1 w 172"/>
                <a:gd name="T65" fmla="*/ 0 h 74"/>
                <a:gd name="T66" fmla="*/ 1 w 172"/>
                <a:gd name="T67" fmla="*/ 0 h 74"/>
                <a:gd name="T68" fmla="*/ 2 w 172"/>
                <a:gd name="T69" fmla="*/ 0 h 74"/>
                <a:gd name="T70" fmla="*/ 2 w 172"/>
                <a:gd name="T71" fmla="*/ 0 h 74"/>
                <a:gd name="T72" fmla="*/ 2 w 172"/>
                <a:gd name="T73" fmla="*/ 0 h 74"/>
                <a:gd name="T74" fmla="*/ 2 w 172"/>
                <a:gd name="T75" fmla="*/ 1 h 74"/>
                <a:gd name="T76" fmla="*/ 2 w 172"/>
                <a:gd name="T77" fmla="*/ 1 h 74"/>
                <a:gd name="T78" fmla="*/ 2 w 172"/>
                <a:gd name="T79" fmla="*/ 1 h 74"/>
                <a:gd name="T80" fmla="*/ 2 w 172"/>
                <a:gd name="T81" fmla="*/ 1 h 74"/>
                <a:gd name="T82" fmla="*/ 2 w 172"/>
                <a:gd name="T83" fmla="*/ 1 h 74"/>
                <a:gd name="T84" fmla="*/ 2 w 172"/>
                <a:gd name="T85" fmla="*/ 1 h 74"/>
                <a:gd name="T86" fmla="*/ 2 w 172"/>
                <a:gd name="T87" fmla="*/ 1 h 74"/>
                <a:gd name="T88" fmla="*/ 2 w 172"/>
                <a:gd name="T89" fmla="*/ 1 h 74"/>
                <a:gd name="T90" fmla="*/ 1 w 172"/>
                <a:gd name="T91" fmla="*/ 1 h 74"/>
                <a:gd name="T92" fmla="*/ 1 w 172"/>
                <a:gd name="T93" fmla="*/ 1 h 74"/>
                <a:gd name="T94" fmla="*/ 1 w 172"/>
                <a:gd name="T95" fmla="*/ 1 h 74"/>
                <a:gd name="T96" fmla="*/ 1 w 172"/>
                <a:gd name="T97" fmla="*/ 1 h 74"/>
                <a:gd name="T98" fmla="*/ 1 w 172"/>
                <a:gd name="T99" fmla="*/ 1 h 74"/>
                <a:gd name="T100" fmla="*/ 1 w 172"/>
                <a:gd name="T101" fmla="*/ 1 h 74"/>
                <a:gd name="T102" fmla="*/ 1 w 172"/>
                <a:gd name="T103" fmla="*/ 1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2" h="74">
                  <a:moveTo>
                    <a:pt x="119" y="61"/>
                  </a:moveTo>
                  <a:lnTo>
                    <a:pt x="109" y="61"/>
                  </a:lnTo>
                  <a:lnTo>
                    <a:pt x="99" y="61"/>
                  </a:lnTo>
                  <a:lnTo>
                    <a:pt x="90" y="61"/>
                  </a:lnTo>
                  <a:lnTo>
                    <a:pt x="80" y="61"/>
                  </a:lnTo>
                  <a:lnTo>
                    <a:pt x="60" y="74"/>
                  </a:lnTo>
                  <a:lnTo>
                    <a:pt x="33" y="74"/>
                  </a:lnTo>
                  <a:lnTo>
                    <a:pt x="36" y="61"/>
                  </a:lnTo>
                  <a:lnTo>
                    <a:pt x="39" y="49"/>
                  </a:lnTo>
                  <a:lnTo>
                    <a:pt x="30" y="49"/>
                  </a:lnTo>
                  <a:lnTo>
                    <a:pt x="23" y="48"/>
                  </a:lnTo>
                  <a:lnTo>
                    <a:pt x="15" y="47"/>
                  </a:lnTo>
                  <a:lnTo>
                    <a:pt x="9" y="45"/>
                  </a:lnTo>
                  <a:lnTo>
                    <a:pt x="5" y="42"/>
                  </a:lnTo>
                  <a:lnTo>
                    <a:pt x="2" y="39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3" y="10"/>
                  </a:lnTo>
                  <a:lnTo>
                    <a:pt x="18" y="7"/>
                  </a:lnTo>
                  <a:lnTo>
                    <a:pt x="24" y="5"/>
                  </a:lnTo>
                  <a:lnTo>
                    <a:pt x="29" y="4"/>
                  </a:lnTo>
                  <a:lnTo>
                    <a:pt x="42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94" y="1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8" y="13"/>
                  </a:lnTo>
                  <a:lnTo>
                    <a:pt x="139" y="17"/>
                  </a:lnTo>
                  <a:lnTo>
                    <a:pt x="150" y="21"/>
                  </a:lnTo>
                  <a:lnTo>
                    <a:pt x="161" y="24"/>
                  </a:lnTo>
                  <a:lnTo>
                    <a:pt x="172" y="25"/>
                  </a:lnTo>
                  <a:lnTo>
                    <a:pt x="172" y="43"/>
                  </a:lnTo>
                  <a:lnTo>
                    <a:pt x="169" y="48"/>
                  </a:lnTo>
                  <a:lnTo>
                    <a:pt x="165" y="53"/>
                  </a:lnTo>
                  <a:lnTo>
                    <a:pt x="161" y="57"/>
                  </a:lnTo>
                  <a:lnTo>
                    <a:pt x="158" y="60"/>
                  </a:lnTo>
                  <a:lnTo>
                    <a:pt x="153" y="62"/>
                  </a:lnTo>
                  <a:lnTo>
                    <a:pt x="149" y="63"/>
                  </a:lnTo>
                  <a:lnTo>
                    <a:pt x="146" y="65"/>
                  </a:lnTo>
                  <a:lnTo>
                    <a:pt x="141" y="65"/>
                  </a:lnTo>
                  <a:lnTo>
                    <a:pt x="131" y="65"/>
                  </a:lnTo>
                  <a:lnTo>
                    <a:pt x="121" y="63"/>
                  </a:lnTo>
                  <a:lnTo>
                    <a:pt x="112" y="59"/>
                  </a:lnTo>
                  <a:lnTo>
                    <a:pt x="99" y="55"/>
                  </a:lnTo>
                  <a:lnTo>
                    <a:pt x="106" y="55"/>
                  </a:lnTo>
                  <a:lnTo>
                    <a:pt x="119" y="6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2" name="Freeform 408"/>
            <p:cNvSpPr>
              <a:spLocks/>
            </p:cNvSpPr>
            <p:nvPr/>
          </p:nvSpPr>
          <p:spPr bwMode="auto">
            <a:xfrm>
              <a:off x="1450" y="1171"/>
              <a:ext cx="38" cy="17"/>
            </a:xfrm>
            <a:custGeom>
              <a:avLst/>
              <a:gdLst>
                <a:gd name="T0" fmla="*/ 0 w 120"/>
                <a:gd name="T1" fmla="*/ 1 h 49"/>
                <a:gd name="T2" fmla="*/ 1 w 120"/>
                <a:gd name="T3" fmla="*/ 1 h 49"/>
                <a:gd name="T4" fmla="*/ 1 w 120"/>
                <a:gd name="T5" fmla="*/ 1 h 49"/>
                <a:gd name="T6" fmla="*/ 1 w 120"/>
                <a:gd name="T7" fmla="*/ 1 h 49"/>
                <a:gd name="T8" fmla="*/ 1 w 120"/>
                <a:gd name="T9" fmla="*/ 1 h 49"/>
                <a:gd name="T10" fmla="*/ 1 w 120"/>
                <a:gd name="T11" fmla="*/ 1 h 49"/>
                <a:gd name="T12" fmla="*/ 1 w 120"/>
                <a:gd name="T13" fmla="*/ 1 h 49"/>
                <a:gd name="T14" fmla="*/ 1 w 120"/>
                <a:gd name="T15" fmla="*/ 0 h 49"/>
                <a:gd name="T16" fmla="*/ 1 w 120"/>
                <a:gd name="T17" fmla="*/ 0 h 49"/>
                <a:gd name="T18" fmla="*/ 1 w 120"/>
                <a:gd name="T19" fmla="*/ 0 h 49"/>
                <a:gd name="T20" fmla="*/ 1 w 120"/>
                <a:gd name="T21" fmla="*/ 0 h 49"/>
                <a:gd name="T22" fmla="*/ 1 w 120"/>
                <a:gd name="T23" fmla="*/ 0 h 49"/>
                <a:gd name="T24" fmla="*/ 1 w 120"/>
                <a:gd name="T25" fmla="*/ 0 h 49"/>
                <a:gd name="T26" fmla="*/ 1 w 120"/>
                <a:gd name="T27" fmla="*/ 0 h 49"/>
                <a:gd name="T28" fmla="*/ 1 w 120"/>
                <a:gd name="T29" fmla="*/ 0 h 49"/>
                <a:gd name="T30" fmla="*/ 0 w 120"/>
                <a:gd name="T31" fmla="*/ 0 h 49"/>
                <a:gd name="T32" fmla="*/ 0 w 120"/>
                <a:gd name="T33" fmla="*/ 0 h 49"/>
                <a:gd name="T34" fmla="*/ 0 w 120"/>
                <a:gd name="T35" fmla="*/ 0 h 49"/>
                <a:gd name="T36" fmla="*/ 0 w 120"/>
                <a:gd name="T37" fmla="*/ 0 h 49"/>
                <a:gd name="T38" fmla="*/ 0 w 120"/>
                <a:gd name="T39" fmla="*/ 0 h 49"/>
                <a:gd name="T40" fmla="*/ 0 w 120"/>
                <a:gd name="T41" fmla="*/ 0 h 49"/>
                <a:gd name="T42" fmla="*/ 0 w 120"/>
                <a:gd name="T43" fmla="*/ 1 h 49"/>
                <a:gd name="T44" fmla="*/ 0 w 120"/>
                <a:gd name="T45" fmla="*/ 1 h 49"/>
                <a:gd name="T46" fmla="*/ 0 w 120"/>
                <a:gd name="T47" fmla="*/ 1 h 49"/>
                <a:gd name="T48" fmla="*/ 0 w 120"/>
                <a:gd name="T49" fmla="*/ 1 h 49"/>
                <a:gd name="T50" fmla="*/ 0 w 120"/>
                <a:gd name="T51" fmla="*/ 1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0" h="49">
                  <a:moveTo>
                    <a:pt x="27" y="49"/>
                  </a:moveTo>
                  <a:lnTo>
                    <a:pt x="47" y="49"/>
                  </a:lnTo>
                  <a:lnTo>
                    <a:pt x="64" y="48"/>
                  </a:lnTo>
                  <a:lnTo>
                    <a:pt x="78" y="46"/>
                  </a:lnTo>
                  <a:lnTo>
                    <a:pt x="90" y="43"/>
                  </a:lnTo>
                  <a:lnTo>
                    <a:pt x="96" y="39"/>
                  </a:lnTo>
                  <a:lnTo>
                    <a:pt x="100" y="37"/>
                  </a:lnTo>
                  <a:lnTo>
                    <a:pt x="104" y="34"/>
                  </a:lnTo>
                  <a:lnTo>
                    <a:pt x="108" y="31"/>
                  </a:lnTo>
                  <a:lnTo>
                    <a:pt x="114" y="22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84" y="3"/>
                  </a:lnTo>
                  <a:lnTo>
                    <a:pt x="66" y="1"/>
                  </a:lnTo>
                  <a:lnTo>
                    <a:pt x="50" y="0"/>
                  </a:lnTo>
                  <a:lnTo>
                    <a:pt x="34" y="1"/>
                  </a:lnTo>
                  <a:lnTo>
                    <a:pt x="20" y="2"/>
                  </a:lnTo>
                  <a:lnTo>
                    <a:pt x="9" y="4"/>
                  </a:lnTo>
                  <a:lnTo>
                    <a:pt x="0" y="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6" y="38"/>
                  </a:lnTo>
                  <a:lnTo>
                    <a:pt x="9" y="41"/>
                  </a:lnTo>
                  <a:lnTo>
                    <a:pt x="13" y="45"/>
                  </a:lnTo>
                  <a:lnTo>
                    <a:pt x="20" y="48"/>
                  </a:lnTo>
                  <a:lnTo>
                    <a:pt x="27" y="4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3" name="Freeform 409"/>
            <p:cNvSpPr>
              <a:spLocks/>
            </p:cNvSpPr>
            <p:nvPr/>
          </p:nvSpPr>
          <p:spPr bwMode="auto">
            <a:xfrm>
              <a:off x="1441" y="1194"/>
              <a:ext cx="26" cy="19"/>
            </a:xfrm>
            <a:custGeom>
              <a:avLst/>
              <a:gdLst>
                <a:gd name="T0" fmla="*/ 0 w 85"/>
                <a:gd name="T1" fmla="*/ 0 h 61"/>
                <a:gd name="T2" fmla="*/ 0 w 85"/>
                <a:gd name="T3" fmla="*/ 0 h 61"/>
                <a:gd name="T4" fmla="*/ 0 w 85"/>
                <a:gd name="T5" fmla="*/ 0 h 61"/>
                <a:gd name="T6" fmla="*/ 0 w 85"/>
                <a:gd name="T7" fmla="*/ 0 h 61"/>
                <a:gd name="T8" fmla="*/ 0 w 85"/>
                <a:gd name="T9" fmla="*/ 0 h 61"/>
                <a:gd name="T10" fmla="*/ 0 w 85"/>
                <a:gd name="T11" fmla="*/ 0 h 61"/>
                <a:gd name="T12" fmla="*/ 0 w 85"/>
                <a:gd name="T13" fmla="*/ 0 h 61"/>
                <a:gd name="T14" fmla="*/ 0 w 85"/>
                <a:gd name="T15" fmla="*/ 0 h 61"/>
                <a:gd name="T16" fmla="*/ 0 w 85"/>
                <a:gd name="T17" fmla="*/ 0 h 61"/>
                <a:gd name="T18" fmla="*/ 0 w 85"/>
                <a:gd name="T19" fmla="*/ 0 h 61"/>
                <a:gd name="T20" fmla="*/ 0 w 85"/>
                <a:gd name="T21" fmla="*/ 0 h 61"/>
                <a:gd name="T22" fmla="*/ 0 w 85"/>
                <a:gd name="T23" fmla="*/ 1 h 61"/>
                <a:gd name="T24" fmla="*/ 0 w 85"/>
                <a:gd name="T25" fmla="*/ 1 h 61"/>
                <a:gd name="T26" fmla="*/ 0 w 85"/>
                <a:gd name="T27" fmla="*/ 1 h 61"/>
                <a:gd name="T28" fmla="*/ 0 w 85"/>
                <a:gd name="T29" fmla="*/ 1 h 61"/>
                <a:gd name="T30" fmla="*/ 0 w 85"/>
                <a:gd name="T31" fmla="*/ 1 h 61"/>
                <a:gd name="T32" fmla="*/ 1 w 85"/>
                <a:gd name="T33" fmla="*/ 1 h 61"/>
                <a:gd name="T34" fmla="*/ 1 w 85"/>
                <a:gd name="T35" fmla="*/ 1 h 61"/>
                <a:gd name="T36" fmla="*/ 1 w 85"/>
                <a:gd name="T37" fmla="*/ 1 h 61"/>
                <a:gd name="T38" fmla="*/ 1 w 85"/>
                <a:gd name="T39" fmla="*/ 1 h 61"/>
                <a:gd name="T40" fmla="*/ 1 w 85"/>
                <a:gd name="T41" fmla="*/ 1 h 61"/>
                <a:gd name="T42" fmla="*/ 1 w 85"/>
                <a:gd name="T43" fmla="*/ 1 h 61"/>
                <a:gd name="T44" fmla="*/ 1 w 85"/>
                <a:gd name="T45" fmla="*/ 1 h 61"/>
                <a:gd name="T46" fmla="*/ 1 w 85"/>
                <a:gd name="T47" fmla="*/ 0 h 61"/>
                <a:gd name="T48" fmla="*/ 1 w 85"/>
                <a:gd name="T49" fmla="*/ 0 h 61"/>
                <a:gd name="T50" fmla="*/ 1 w 85"/>
                <a:gd name="T51" fmla="*/ 0 h 61"/>
                <a:gd name="T52" fmla="*/ 1 w 85"/>
                <a:gd name="T53" fmla="*/ 0 h 61"/>
                <a:gd name="T54" fmla="*/ 0 w 85"/>
                <a:gd name="T55" fmla="*/ 0 h 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5" h="61">
                  <a:moveTo>
                    <a:pt x="33" y="0"/>
                  </a:moveTo>
                  <a:lnTo>
                    <a:pt x="22" y="5"/>
                  </a:lnTo>
                  <a:lnTo>
                    <a:pt x="11" y="12"/>
                  </a:lnTo>
                  <a:lnTo>
                    <a:pt x="6" y="17"/>
                  </a:lnTo>
                  <a:lnTo>
                    <a:pt x="3" y="21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3"/>
                  </a:lnTo>
                  <a:lnTo>
                    <a:pt x="11" y="48"/>
                  </a:lnTo>
                  <a:lnTo>
                    <a:pt x="18" y="53"/>
                  </a:lnTo>
                  <a:lnTo>
                    <a:pt x="27" y="56"/>
                  </a:lnTo>
                  <a:lnTo>
                    <a:pt x="36" y="59"/>
                  </a:lnTo>
                  <a:lnTo>
                    <a:pt x="45" y="61"/>
                  </a:lnTo>
                  <a:lnTo>
                    <a:pt x="53" y="61"/>
                  </a:lnTo>
                  <a:lnTo>
                    <a:pt x="56" y="61"/>
                  </a:lnTo>
                  <a:lnTo>
                    <a:pt x="59" y="60"/>
                  </a:lnTo>
                  <a:lnTo>
                    <a:pt x="62" y="59"/>
                  </a:lnTo>
                  <a:lnTo>
                    <a:pt x="66" y="57"/>
                  </a:lnTo>
                  <a:lnTo>
                    <a:pt x="72" y="52"/>
                  </a:lnTo>
                  <a:lnTo>
                    <a:pt x="77" y="47"/>
                  </a:lnTo>
                  <a:lnTo>
                    <a:pt x="80" y="40"/>
                  </a:lnTo>
                  <a:lnTo>
                    <a:pt x="83" y="33"/>
                  </a:lnTo>
                  <a:lnTo>
                    <a:pt x="85" y="25"/>
                  </a:lnTo>
                  <a:lnTo>
                    <a:pt x="85" y="18"/>
                  </a:lnTo>
                  <a:lnTo>
                    <a:pt x="33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4" name="Freeform 410"/>
            <p:cNvSpPr>
              <a:spLocks/>
            </p:cNvSpPr>
            <p:nvPr/>
          </p:nvSpPr>
          <p:spPr bwMode="auto">
            <a:xfrm>
              <a:off x="1254" y="1188"/>
              <a:ext cx="31" cy="6"/>
            </a:xfrm>
            <a:custGeom>
              <a:avLst/>
              <a:gdLst>
                <a:gd name="T0" fmla="*/ 0 w 100"/>
                <a:gd name="T1" fmla="*/ 0 h 19"/>
                <a:gd name="T2" fmla="*/ 0 w 100"/>
                <a:gd name="T3" fmla="*/ 0 h 19"/>
                <a:gd name="T4" fmla="*/ 0 w 100"/>
                <a:gd name="T5" fmla="*/ 0 h 19"/>
                <a:gd name="T6" fmla="*/ 0 w 100"/>
                <a:gd name="T7" fmla="*/ 0 h 19"/>
                <a:gd name="T8" fmla="*/ 0 w 100"/>
                <a:gd name="T9" fmla="*/ 0 h 19"/>
                <a:gd name="T10" fmla="*/ 1 w 100"/>
                <a:gd name="T11" fmla="*/ 0 h 19"/>
                <a:gd name="T12" fmla="*/ 1 w 100"/>
                <a:gd name="T13" fmla="*/ 0 h 19"/>
                <a:gd name="T14" fmla="*/ 1 w 100"/>
                <a:gd name="T15" fmla="*/ 0 h 19"/>
                <a:gd name="T16" fmla="*/ 0 w 100"/>
                <a:gd name="T17" fmla="*/ 0 h 19"/>
                <a:gd name="T18" fmla="*/ 0 w 100"/>
                <a:gd name="T19" fmla="*/ 0 h 19"/>
                <a:gd name="T20" fmla="*/ 0 w 100"/>
                <a:gd name="T21" fmla="*/ 0 h 19"/>
                <a:gd name="T22" fmla="*/ 0 w 100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" h="19">
                  <a:moveTo>
                    <a:pt x="0" y="6"/>
                  </a:moveTo>
                  <a:lnTo>
                    <a:pt x="7" y="11"/>
                  </a:lnTo>
                  <a:lnTo>
                    <a:pt x="13" y="15"/>
                  </a:lnTo>
                  <a:lnTo>
                    <a:pt x="21" y="18"/>
                  </a:lnTo>
                  <a:lnTo>
                    <a:pt x="27" y="19"/>
                  </a:lnTo>
                  <a:lnTo>
                    <a:pt x="100" y="6"/>
                  </a:lnTo>
                  <a:lnTo>
                    <a:pt x="73" y="2"/>
                  </a:lnTo>
                  <a:lnTo>
                    <a:pt x="47" y="0"/>
                  </a:lnTo>
                  <a:lnTo>
                    <a:pt x="36" y="0"/>
                  </a:lnTo>
                  <a:lnTo>
                    <a:pt x="24" y="1"/>
                  </a:lnTo>
                  <a:lnTo>
                    <a:pt x="12" y="3"/>
                  </a:lnTo>
                  <a:lnTo>
                    <a:pt x="0" y="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5" name="Freeform 411"/>
            <p:cNvSpPr>
              <a:spLocks/>
            </p:cNvSpPr>
            <p:nvPr/>
          </p:nvSpPr>
          <p:spPr bwMode="auto">
            <a:xfrm>
              <a:off x="1272" y="1168"/>
              <a:ext cx="53" cy="15"/>
            </a:xfrm>
            <a:custGeom>
              <a:avLst/>
              <a:gdLst>
                <a:gd name="T0" fmla="*/ 0 w 166"/>
                <a:gd name="T1" fmla="*/ 0 h 45"/>
                <a:gd name="T2" fmla="*/ 0 w 166"/>
                <a:gd name="T3" fmla="*/ 0 h 45"/>
                <a:gd name="T4" fmla="*/ 0 w 166"/>
                <a:gd name="T5" fmla="*/ 0 h 45"/>
                <a:gd name="T6" fmla="*/ 0 w 166"/>
                <a:gd name="T7" fmla="*/ 0 h 45"/>
                <a:gd name="T8" fmla="*/ 0 w 166"/>
                <a:gd name="T9" fmla="*/ 0 h 45"/>
                <a:gd name="T10" fmla="*/ 0 w 166"/>
                <a:gd name="T11" fmla="*/ 0 h 45"/>
                <a:gd name="T12" fmla="*/ 0 w 166"/>
                <a:gd name="T13" fmla="*/ 1 h 45"/>
                <a:gd name="T14" fmla="*/ 1 w 166"/>
                <a:gd name="T15" fmla="*/ 1 h 45"/>
                <a:gd name="T16" fmla="*/ 1 w 166"/>
                <a:gd name="T17" fmla="*/ 1 h 45"/>
                <a:gd name="T18" fmla="*/ 2 w 166"/>
                <a:gd name="T19" fmla="*/ 0 h 45"/>
                <a:gd name="T20" fmla="*/ 2 w 166"/>
                <a:gd name="T21" fmla="*/ 0 h 45"/>
                <a:gd name="T22" fmla="*/ 1 w 166"/>
                <a:gd name="T23" fmla="*/ 0 h 45"/>
                <a:gd name="T24" fmla="*/ 1 w 166"/>
                <a:gd name="T25" fmla="*/ 0 h 45"/>
                <a:gd name="T26" fmla="*/ 1 w 166"/>
                <a:gd name="T27" fmla="*/ 0 h 45"/>
                <a:gd name="T28" fmla="*/ 1 w 166"/>
                <a:gd name="T29" fmla="*/ 0 h 45"/>
                <a:gd name="T30" fmla="*/ 1 w 166"/>
                <a:gd name="T31" fmla="*/ 0 h 45"/>
                <a:gd name="T32" fmla="*/ 0 w 166"/>
                <a:gd name="T33" fmla="*/ 0 h 45"/>
                <a:gd name="T34" fmla="*/ 0 w 166"/>
                <a:gd name="T35" fmla="*/ 0 h 45"/>
                <a:gd name="T36" fmla="*/ 0 w 166"/>
                <a:gd name="T37" fmla="*/ 0 h 45"/>
                <a:gd name="T38" fmla="*/ 0 w 166"/>
                <a:gd name="T39" fmla="*/ 0 h 45"/>
                <a:gd name="T40" fmla="*/ 0 w 166"/>
                <a:gd name="T41" fmla="*/ 0 h 45"/>
                <a:gd name="T42" fmla="*/ 0 w 166"/>
                <a:gd name="T43" fmla="*/ 0 h 45"/>
                <a:gd name="T44" fmla="*/ 0 w 166"/>
                <a:gd name="T45" fmla="*/ 0 h 45"/>
                <a:gd name="T46" fmla="*/ 0 w 166"/>
                <a:gd name="T47" fmla="*/ 0 h 45"/>
                <a:gd name="T48" fmla="*/ 0 w 166"/>
                <a:gd name="T49" fmla="*/ 0 h 45"/>
                <a:gd name="T50" fmla="*/ 0 w 166"/>
                <a:gd name="T51" fmla="*/ 0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6" h="45">
                  <a:moveTo>
                    <a:pt x="0" y="27"/>
                  </a:moveTo>
                  <a:lnTo>
                    <a:pt x="0" y="29"/>
                  </a:lnTo>
                  <a:lnTo>
                    <a:pt x="3" y="31"/>
                  </a:lnTo>
                  <a:lnTo>
                    <a:pt x="8" y="33"/>
                  </a:lnTo>
                  <a:lnTo>
                    <a:pt x="13" y="35"/>
                  </a:lnTo>
                  <a:lnTo>
                    <a:pt x="27" y="38"/>
                  </a:lnTo>
                  <a:lnTo>
                    <a:pt x="44" y="41"/>
                  </a:lnTo>
                  <a:lnTo>
                    <a:pt x="75" y="44"/>
                  </a:lnTo>
                  <a:lnTo>
                    <a:pt x="92" y="45"/>
                  </a:lnTo>
                  <a:lnTo>
                    <a:pt x="166" y="27"/>
                  </a:lnTo>
                  <a:lnTo>
                    <a:pt x="157" y="25"/>
                  </a:lnTo>
                  <a:lnTo>
                    <a:pt x="137" y="19"/>
                  </a:lnTo>
                  <a:lnTo>
                    <a:pt x="110" y="11"/>
                  </a:lnTo>
                  <a:lnTo>
                    <a:pt x="80" y="4"/>
                  </a:lnTo>
                  <a:lnTo>
                    <a:pt x="65" y="2"/>
                  </a:lnTo>
                  <a:lnTo>
                    <a:pt x="50" y="1"/>
                  </a:lnTo>
                  <a:lnTo>
                    <a:pt x="36" y="0"/>
                  </a:lnTo>
                  <a:lnTo>
                    <a:pt x="24" y="2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0" y="7"/>
                  </a:lnTo>
                  <a:lnTo>
                    <a:pt x="7" y="10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0" y="27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6" name="Freeform 412"/>
            <p:cNvSpPr>
              <a:spLocks/>
            </p:cNvSpPr>
            <p:nvPr/>
          </p:nvSpPr>
          <p:spPr bwMode="auto">
            <a:xfrm>
              <a:off x="1488" y="1422"/>
              <a:ext cx="11" cy="8"/>
            </a:xfrm>
            <a:custGeom>
              <a:avLst/>
              <a:gdLst>
                <a:gd name="T0" fmla="*/ 0 w 33"/>
                <a:gd name="T1" fmla="*/ 0 h 25"/>
                <a:gd name="T2" fmla="*/ 0 w 33"/>
                <a:gd name="T3" fmla="*/ 0 h 25"/>
                <a:gd name="T4" fmla="*/ 0 w 33"/>
                <a:gd name="T5" fmla="*/ 0 h 25"/>
                <a:gd name="T6" fmla="*/ 0 w 33"/>
                <a:gd name="T7" fmla="*/ 0 h 25"/>
                <a:gd name="T8" fmla="*/ 0 w 33"/>
                <a:gd name="T9" fmla="*/ 0 h 25"/>
                <a:gd name="T10" fmla="*/ 0 w 33"/>
                <a:gd name="T11" fmla="*/ 0 h 25"/>
                <a:gd name="T12" fmla="*/ 0 w 33"/>
                <a:gd name="T13" fmla="*/ 0 h 25"/>
                <a:gd name="T14" fmla="*/ 0 w 33"/>
                <a:gd name="T15" fmla="*/ 0 h 25"/>
                <a:gd name="T16" fmla="*/ 0 w 33"/>
                <a:gd name="T17" fmla="*/ 0 h 25"/>
                <a:gd name="T18" fmla="*/ 0 w 33"/>
                <a:gd name="T19" fmla="*/ 0 h 25"/>
                <a:gd name="T20" fmla="*/ 0 w 33"/>
                <a:gd name="T21" fmla="*/ 0 h 25"/>
                <a:gd name="T22" fmla="*/ 0 w 33"/>
                <a:gd name="T23" fmla="*/ 0 h 25"/>
                <a:gd name="T24" fmla="*/ 0 w 33"/>
                <a:gd name="T25" fmla="*/ 0 h 25"/>
                <a:gd name="T26" fmla="*/ 0 w 33"/>
                <a:gd name="T27" fmla="*/ 0 h 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" h="25">
                  <a:moveTo>
                    <a:pt x="0" y="0"/>
                  </a:moveTo>
                  <a:lnTo>
                    <a:pt x="0" y="9"/>
                  </a:lnTo>
                  <a:lnTo>
                    <a:pt x="3" y="15"/>
                  </a:lnTo>
                  <a:lnTo>
                    <a:pt x="6" y="20"/>
                  </a:lnTo>
                  <a:lnTo>
                    <a:pt x="11" y="22"/>
                  </a:lnTo>
                  <a:lnTo>
                    <a:pt x="16" y="24"/>
                  </a:lnTo>
                  <a:lnTo>
                    <a:pt x="22" y="25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7" name="Freeform 413"/>
            <p:cNvSpPr>
              <a:spLocks/>
            </p:cNvSpPr>
            <p:nvPr/>
          </p:nvSpPr>
          <p:spPr bwMode="auto">
            <a:xfrm>
              <a:off x="1605" y="1729"/>
              <a:ext cx="16" cy="20"/>
            </a:xfrm>
            <a:custGeom>
              <a:avLst/>
              <a:gdLst>
                <a:gd name="T0" fmla="*/ 0 w 48"/>
                <a:gd name="T1" fmla="*/ 1 h 62"/>
                <a:gd name="T2" fmla="*/ 0 w 48"/>
                <a:gd name="T3" fmla="*/ 1 h 62"/>
                <a:gd name="T4" fmla="*/ 0 w 48"/>
                <a:gd name="T5" fmla="*/ 1 h 62"/>
                <a:gd name="T6" fmla="*/ 0 w 48"/>
                <a:gd name="T7" fmla="*/ 1 h 62"/>
                <a:gd name="T8" fmla="*/ 0 w 48"/>
                <a:gd name="T9" fmla="*/ 0 h 62"/>
                <a:gd name="T10" fmla="*/ 1 w 48"/>
                <a:gd name="T11" fmla="*/ 0 h 62"/>
                <a:gd name="T12" fmla="*/ 1 w 48"/>
                <a:gd name="T13" fmla="*/ 0 h 62"/>
                <a:gd name="T14" fmla="*/ 1 w 48"/>
                <a:gd name="T15" fmla="*/ 0 h 62"/>
                <a:gd name="T16" fmla="*/ 1 w 48"/>
                <a:gd name="T17" fmla="*/ 0 h 62"/>
                <a:gd name="T18" fmla="*/ 0 w 48"/>
                <a:gd name="T19" fmla="*/ 0 h 62"/>
                <a:gd name="T20" fmla="*/ 0 w 48"/>
                <a:gd name="T21" fmla="*/ 0 h 62"/>
                <a:gd name="T22" fmla="*/ 0 w 48"/>
                <a:gd name="T23" fmla="*/ 0 h 62"/>
                <a:gd name="T24" fmla="*/ 0 w 48"/>
                <a:gd name="T25" fmla="*/ 0 h 62"/>
                <a:gd name="T26" fmla="*/ 0 w 48"/>
                <a:gd name="T27" fmla="*/ 0 h 62"/>
                <a:gd name="T28" fmla="*/ 0 w 48"/>
                <a:gd name="T29" fmla="*/ 0 h 62"/>
                <a:gd name="T30" fmla="*/ 0 w 48"/>
                <a:gd name="T31" fmla="*/ 0 h 62"/>
                <a:gd name="T32" fmla="*/ 0 w 48"/>
                <a:gd name="T33" fmla="*/ 0 h 62"/>
                <a:gd name="T34" fmla="*/ 0 w 48"/>
                <a:gd name="T35" fmla="*/ 0 h 62"/>
                <a:gd name="T36" fmla="*/ 0 w 48"/>
                <a:gd name="T37" fmla="*/ 1 h 62"/>
                <a:gd name="T38" fmla="*/ 0 w 48"/>
                <a:gd name="T39" fmla="*/ 1 h 62"/>
                <a:gd name="T40" fmla="*/ 0 w 48"/>
                <a:gd name="T41" fmla="*/ 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8" h="62">
                  <a:moveTo>
                    <a:pt x="0" y="62"/>
                  </a:moveTo>
                  <a:lnTo>
                    <a:pt x="12" y="56"/>
                  </a:lnTo>
                  <a:lnTo>
                    <a:pt x="22" y="50"/>
                  </a:lnTo>
                  <a:lnTo>
                    <a:pt x="30" y="43"/>
                  </a:lnTo>
                  <a:lnTo>
                    <a:pt x="37" y="36"/>
                  </a:lnTo>
                  <a:lnTo>
                    <a:pt x="41" y="2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0"/>
                  </a:lnTo>
                  <a:lnTo>
                    <a:pt x="40" y="3"/>
                  </a:lnTo>
                  <a:lnTo>
                    <a:pt x="32" y="6"/>
                  </a:lnTo>
                  <a:lnTo>
                    <a:pt x="23" y="10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3" y="35"/>
                  </a:lnTo>
                  <a:lnTo>
                    <a:pt x="1" y="39"/>
                  </a:lnTo>
                  <a:lnTo>
                    <a:pt x="0" y="43"/>
                  </a:lnTo>
                  <a:lnTo>
                    <a:pt x="0" y="52"/>
                  </a:lnTo>
                  <a:lnTo>
                    <a:pt x="0" y="6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8" name="Freeform 414"/>
            <p:cNvSpPr>
              <a:spLocks/>
            </p:cNvSpPr>
            <p:nvPr/>
          </p:nvSpPr>
          <p:spPr bwMode="auto">
            <a:xfrm>
              <a:off x="1554" y="1729"/>
              <a:ext cx="36" cy="20"/>
            </a:xfrm>
            <a:custGeom>
              <a:avLst/>
              <a:gdLst>
                <a:gd name="T0" fmla="*/ 1 w 113"/>
                <a:gd name="T1" fmla="*/ 0 h 62"/>
                <a:gd name="T2" fmla="*/ 0 w 113"/>
                <a:gd name="T3" fmla="*/ 0 h 62"/>
                <a:gd name="T4" fmla="*/ 0 w 113"/>
                <a:gd name="T5" fmla="*/ 0 h 62"/>
                <a:gd name="T6" fmla="*/ 0 w 113"/>
                <a:gd name="T7" fmla="*/ 0 h 62"/>
                <a:gd name="T8" fmla="*/ 0 w 113"/>
                <a:gd name="T9" fmla="*/ 0 h 62"/>
                <a:gd name="T10" fmla="*/ 0 w 113"/>
                <a:gd name="T11" fmla="*/ 1 h 62"/>
                <a:gd name="T12" fmla="*/ 0 w 113"/>
                <a:gd name="T13" fmla="*/ 1 h 62"/>
                <a:gd name="T14" fmla="*/ 1 w 113"/>
                <a:gd name="T15" fmla="*/ 1 h 62"/>
                <a:gd name="T16" fmla="*/ 1 w 113"/>
                <a:gd name="T17" fmla="*/ 1 h 62"/>
                <a:gd name="T18" fmla="*/ 1 w 113"/>
                <a:gd name="T19" fmla="*/ 1 h 62"/>
                <a:gd name="T20" fmla="*/ 1 w 113"/>
                <a:gd name="T21" fmla="*/ 1 h 62"/>
                <a:gd name="T22" fmla="*/ 1 w 113"/>
                <a:gd name="T23" fmla="*/ 1 h 62"/>
                <a:gd name="T24" fmla="*/ 1 w 113"/>
                <a:gd name="T25" fmla="*/ 1 h 62"/>
                <a:gd name="T26" fmla="*/ 1 w 113"/>
                <a:gd name="T27" fmla="*/ 1 h 62"/>
                <a:gd name="T28" fmla="*/ 1 w 113"/>
                <a:gd name="T29" fmla="*/ 1 h 62"/>
                <a:gd name="T30" fmla="*/ 1 w 113"/>
                <a:gd name="T31" fmla="*/ 1 h 62"/>
                <a:gd name="T32" fmla="*/ 1 w 113"/>
                <a:gd name="T33" fmla="*/ 1 h 62"/>
                <a:gd name="T34" fmla="*/ 1 w 113"/>
                <a:gd name="T35" fmla="*/ 0 h 62"/>
                <a:gd name="T36" fmla="*/ 1 w 113"/>
                <a:gd name="T37" fmla="*/ 0 h 62"/>
                <a:gd name="T38" fmla="*/ 1 w 113"/>
                <a:gd name="T39" fmla="*/ 0 h 62"/>
                <a:gd name="T40" fmla="*/ 1 w 113"/>
                <a:gd name="T41" fmla="*/ 0 h 62"/>
                <a:gd name="T42" fmla="*/ 1 w 113"/>
                <a:gd name="T43" fmla="*/ 0 h 62"/>
                <a:gd name="T44" fmla="*/ 1 w 113"/>
                <a:gd name="T45" fmla="*/ 0 h 62"/>
                <a:gd name="T46" fmla="*/ 1 w 113"/>
                <a:gd name="T47" fmla="*/ 0 h 62"/>
                <a:gd name="T48" fmla="*/ 1 w 113"/>
                <a:gd name="T49" fmla="*/ 0 h 62"/>
                <a:gd name="T50" fmla="*/ 1 w 113"/>
                <a:gd name="T51" fmla="*/ 0 h 62"/>
                <a:gd name="T52" fmla="*/ 1 w 113"/>
                <a:gd name="T53" fmla="*/ 0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3" h="62">
                  <a:moveTo>
                    <a:pt x="47" y="0"/>
                  </a:moveTo>
                  <a:lnTo>
                    <a:pt x="36" y="7"/>
                  </a:lnTo>
                  <a:lnTo>
                    <a:pt x="23" y="17"/>
                  </a:lnTo>
                  <a:lnTo>
                    <a:pt x="11" y="27"/>
                  </a:lnTo>
                  <a:lnTo>
                    <a:pt x="0" y="37"/>
                  </a:lnTo>
                  <a:lnTo>
                    <a:pt x="22" y="46"/>
                  </a:lnTo>
                  <a:lnTo>
                    <a:pt x="41" y="54"/>
                  </a:lnTo>
                  <a:lnTo>
                    <a:pt x="51" y="57"/>
                  </a:lnTo>
                  <a:lnTo>
                    <a:pt x="62" y="59"/>
                  </a:lnTo>
                  <a:lnTo>
                    <a:pt x="73" y="61"/>
                  </a:lnTo>
                  <a:lnTo>
                    <a:pt x="87" y="62"/>
                  </a:lnTo>
                  <a:lnTo>
                    <a:pt x="97" y="61"/>
                  </a:lnTo>
                  <a:lnTo>
                    <a:pt x="106" y="58"/>
                  </a:lnTo>
                  <a:lnTo>
                    <a:pt x="109" y="56"/>
                  </a:lnTo>
                  <a:lnTo>
                    <a:pt x="111" y="54"/>
                  </a:lnTo>
                  <a:lnTo>
                    <a:pt x="113" y="52"/>
                  </a:lnTo>
                  <a:lnTo>
                    <a:pt x="113" y="49"/>
                  </a:lnTo>
                  <a:lnTo>
                    <a:pt x="91" y="41"/>
                  </a:lnTo>
                  <a:lnTo>
                    <a:pt x="70" y="32"/>
                  </a:lnTo>
                  <a:lnTo>
                    <a:pt x="65" y="29"/>
                  </a:lnTo>
                  <a:lnTo>
                    <a:pt x="61" y="26"/>
                  </a:lnTo>
                  <a:lnTo>
                    <a:pt x="57" y="23"/>
                  </a:lnTo>
                  <a:lnTo>
                    <a:pt x="54" y="20"/>
                  </a:lnTo>
                  <a:lnTo>
                    <a:pt x="51" y="16"/>
                  </a:lnTo>
                  <a:lnTo>
                    <a:pt x="48" y="10"/>
                  </a:lnTo>
                  <a:lnTo>
                    <a:pt x="47" y="5"/>
                  </a:lnTo>
                  <a:lnTo>
                    <a:pt x="47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9" name="Freeform 415"/>
            <p:cNvSpPr>
              <a:spLocks/>
            </p:cNvSpPr>
            <p:nvPr/>
          </p:nvSpPr>
          <p:spPr bwMode="auto">
            <a:xfrm>
              <a:off x="1748" y="1188"/>
              <a:ext cx="29" cy="15"/>
            </a:xfrm>
            <a:custGeom>
              <a:avLst/>
              <a:gdLst>
                <a:gd name="T0" fmla="*/ 0 w 93"/>
                <a:gd name="T1" fmla="*/ 0 h 50"/>
                <a:gd name="T2" fmla="*/ 0 w 93"/>
                <a:gd name="T3" fmla="*/ 0 h 50"/>
                <a:gd name="T4" fmla="*/ 0 w 93"/>
                <a:gd name="T5" fmla="*/ 0 h 50"/>
                <a:gd name="T6" fmla="*/ 0 w 93"/>
                <a:gd name="T7" fmla="*/ 0 h 50"/>
                <a:gd name="T8" fmla="*/ 1 w 93"/>
                <a:gd name="T9" fmla="*/ 0 h 50"/>
                <a:gd name="T10" fmla="*/ 1 w 93"/>
                <a:gd name="T11" fmla="*/ 0 h 50"/>
                <a:gd name="T12" fmla="*/ 1 w 93"/>
                <a:gd name="T13" fmla="*/ 0 h 50"/>
                <a:gd name="T14" fmla="*/ 1 w 93"/>
                <a:gd name="T15" fmla="*/ 0 h 50"/>
                <a:gd name="T16" fmla="*/ 1 w 93"/>
                <a:gd name="T17" fmla="*/ 0 h 50"/>
                <a:gd name="T18" fmla="*/ 1 w 93"/>
                <a:gd name="T19" fmla="*/ 0 h 50"/>
                <a:gd name="T20" fmla="*/ 1 w 93"/>
                <a:gd name="T21" fmla="*/ 0 h 50"/>
                <a:gd name="T22" fmla="*/ 1 w 93"/>
                <a:gd name="T23" fmla="*/ 0 h 50"/>
                <a:gd name="T24" fmla="*/ 1 w 93"/>
                <a:gd name="T25" fmla="*/ 0 h 50"/>
                <a:gd name="T26" fmla="*/ 1 w 93"/>
                <a:gd name="T27" fmla="*/ 0 h 50"/>
                <a:gd name="T28" fmla="*/ 1 w 93"/>
                <a:gd name="T29" fmla="*/ 0 h 50"/>
                <a:gd name="T30" fmla="*/ 1 w 93"/>
                <a:gd name="T31" fmla="*/ 0 h 50"/>
                <a:gd name="T32" fmla="*/ 1 w 93"/>
                <a:gd name="T33" fmla="*/ 0 h 50"/>
                <a:gd name="T34" fmla="*/ 0 w 93"/>
                <a:gd name="T35" fmla="*/ 0 h 50"/>
                <a:gd name="T36" fmla="*/ 0 w 93"/>
                <a:gd name="T37" fmla="*/ 1 h 50"/>
                <a:gd name="T38" fmla="*/ 0 w 93"/>
                <a:gd name="T39" fmla="*/ 1 h 50"/>
                <a:gd name="T40" fmla="*/ 0 w 93"/>
                <a:gd name="T41" fmla="*/ 0 h 50"/>
                <a:gd name="T42" fmla="*/ 0 w 93"/>
                <a:gd name="T43" fmla="*/ 0 h 50"/>
                <a:gd name="T44" fmla="*/ 0 w 93"/>
                <a:gd name="T45" fmla="*/ 0 h 50"/>
                <a:gd name="T46" fmla="*/ 0 w 93"/>
                <a:gd name="T47" fmla="*/ 0 h 50"/>
                <a:gd name="T48" fmla="*/ 0 w 93"/>
                <a:gd name="T49" fmla="*/ 0 h 50"/>
                <a:gd name="T50" fmla="*/ 0 w 93"/>
                <a:gd name="T51" fmla="*/ 0 h 50"/>
                <a:gd name="T52" fmla="*/ 0 w 93"/>
                <a:gd name="T53" fmla="*/ 0 h 50"/>
                <a:gd name="T54" fmla="*/ 0 w 93"/>
                <a:gd name="T55" fmla="*/ 0 h 50"/>
                <a:gd name="T56" fmla="*/ 0 w 93"/>
                <a:gd name="T57" fmla="*/ 0 h 50"/>
                <a:gd name="T58" fmla="*/ 0 w 93"/>
                <a:gd name="T59" fmla="*/ 0 h 50"/>
                <a:gd name="T60" fmla="*/ 0 w 93"/>
                <a:gd name="T61" fmla="*/ 0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3" h="50">
                  <a:moveTo>
                    <a:pt x="0" y="0"/>
                  </a:moveTo>
                  <a:lnTo>
                    <a:pt x="15" y="0"/>
                  </a:lnTo>
                  <a:lnTo>
                    <a:pt x="30" y="1"/>
                  </a:lnTo>
                  <a:lnTo>
                    <a:pt x="45" y="2"/>
                  </a:lnTo>
                  <a:lnTo>
                    <a:pt x="59" y="5"/>
                  </a:lnTo>
                  <a:lnTo>
                    <a:pt x="64" y="7"/>
                  </a:lnTo>
                  <a:lnTo>
                    <a:pt x="71" y="9"/>
                  </a:lnTo>
                  <a:lnTo>
                    <a:pt x="75" y="12"/>
                  </a:lnTo>
                  <a:lnTo>
                    <a:pt x="81" y="16"/>
                  </a:lnTo>
                  <a:lnTo>
                    <a:pt x="85" y="20"/>
                  </a:lnTo>
                  <a:lnTo>
                    <a:pt x="89" y="25"/>
                  </a:lnTo>
                  <a:lnTo>
                    <a:pt x="91" y="30"/>
                  </a:lnTo>
                  <a:lnTo>
                    <a:pt x="93" y="37"/>
                  </a:lnTo>
                  <a:lnTo>
                    <a:pt x="79" y="37"/>
                  </a:lnTo>
                  <a:lnTo>
                    <a:pt x="68" y="39"/>
                  </a:lnTo>
                  <a:lnTo>
                    <a:pt x="60" y="41"/>
                  </a:lnTo>
                  <a:lnTo>
                    <a:pt x="52" y="43"/>
                  </a:lnTo>
                  <a:lnTo>
                    <a:pt x="42" y="47"/>
                  </a:lnTo>
                  <a:lnTo>
                    <a:pt x="33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7"/>
                  </a:lnTo>
                  <a:lnTo>
                    <a:pt x="25" y="45"/>
                  </a:lnTo>
                  <a:lnTo>
                    <a:pt x="23" y="41"/>
                  </a:lnTo>
                  <a:lnTo>
                    <a:pt x="22" y="36"/>
                  </a:lnTo>
                  <a:lnTo>
                    <a:pt x="22" y="31"/>
                  </a:lnTo>
                  <a:lnTo>
                    <a:pt x="23" y="26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0" name="Freeform 416"/>
            <p:cNvSpPr>
              <a:spLocks/>
            </p:cNvSpPr>
            <p:nvPr/>
          </p:nvSpPr>
          <p:spPr bwMode="auto">
            <a:xfrm>
              <a:off x="1436" y="1246"/>
              <a:ext cx="331" cy="198"/>
            </a:xfrm>
            <a:custGeom>
              <a:avLst/>
              <a:gdLst>
                <a:gd name="T0" fmla="*/ 0 w 1029"/>
                <a:gd name="T1" fmla="*/ 1 h 604"/>
                <a:gd name="T2" fmla="*/ 1 w 1029"/>
                <a:gd name="T3" fmla="*/ 1 h 604"/>
                <a:gd name="T4" fmla="*/ 3 w 1029"/>
                <a:gd name="T5" fmla="*/ 0 h 604"/>
                <a:gd name="T6" fmla="*/ 2 w 1029"/>
                <a:gd name="T7" fmla="*/ 1 h 604"/>
                <a:gd name="T8" fmla="*/ 2 w 1029"/>
                <a:gd name="T9" fmla="*/ 1 h 604"/>
                <a:gd name="T10" fmla="*/ 3 w 1029"/>
                <a:gd name="T11" fmla="*/ 1 h 604"/>
                <a:gd name="T12" fmla="*/ 4 w 1029"/>
                <a:gd name="T13" fmla="*/ 0 h 604"/>
                <a:gd name="T14" fmla="*/ 5 w 1029"/>
                <a:gd name="T15" fmla="*/ 0 h 604"/>
                <a:gd name="T16" fmla="*/ 5 w 1029"/>
                <a:gd name="T17" fmla="*/ 1 h 604"/>
                <a:gd name="T18" fmla="*/ 6 w 1029"/>
                <a:gd name="T19" fmla="*/ 1 h 604"/>
                <a:gd name="T20" fmla="*/ 7 w 1029"/>
                <a:gd name="T21" fmla="*/ 1 h 604"/>
                <a:gd name="T22" fmla="*/ 8 w 1029"/>
                <a:gd name="T23" fmla="*/ 1 h 604"/>
                <a:gd name="T24" fmla="*/ 8 w 1029"/>
                <a:gd name="T25" fmla="*/ 2 h 604"/>
                <a:gd name="T26" fmla="*/ 8 w 1029"/>
                <a:gd name="T27" fmla="*/ 2 h 604"/>
                <a:gd name="T28" fmla="*/ 9 w 1029"/>
                <a:gd name="T29" fmla="*/ 2 h 604"/>
                <a:gd name="T30" fmla="*/ 9 w 1029"/>
                <a:gd name="T31" fmla="*/ 2 h 604"/>
                <a:gd name="T32" fmla="*/ 9 w 1029"/>
                <a:gd name="T33" fmla="*/ 3 h 604"/>
                <a:gd name="T34" fmla="*/ 8 w 1029"/>
                <a:gd name="T35" fmla="*/ 3 h 604"/>
                <a:gd name="T36" fmla="*/ 9 w 1029"/>
                <a:gd name="T37" fmla="*/ 3 h 604"/>
                <a:gd name="T38" fmla="*/ 10 w 1029"/>
                <a:gd name="T39" fmla="*/ 4 h 604"/>
                <a:gd name="T40" fmla="*/ 10 w 1029"/>
                <a:gd name="T41" fmla="*/ 4 h 604"/>
                <a:gd name="T42" fmla="*/ 11 w 1029"/>
                <a:gd name="T43" fmla="*/ 4 h 604"/>
                <a:gd name="T44" fmla="*/ 10 w 1029"/>
                <a:gd name="T45" fmla="*/ 5 h 604"/>
                <a:gd name="T46" fmla="*/ 10 w 1029"/>
                <a:gd name="T47" fmla="*/ 5 h 604"/>
                <a:gd name="T48" fmla="*/ 9 w 1029"/>
                <a:gd name="T49" fmla="*/ 5 h 604"/>
                <a:gd name="T50" fmla="*/ 9 w 1029"/>
                <a:gd name="T51" fmla="*/ 5 h 604"/>
                <a:gd name="T52" fmla="*/ 9 w 1029"/>
                <a:gd name="T53" fmla="*/ 5 h 604"/>
                <a:gd name="T54" fmla="*/ 8 w 1029"/>
                <a:gd name="T55" fmla="*/ 4 h 604"/>
                <a:gd name="T56" fmla="*/ 8 w 1029"/>
                <a:gd name="T57" fmla="*/ 4 h 604"/>
                <a:gd name="T58" fmla="*/ 8 w 1029"/>
                <a:gd name="T59" fmla="*/ 5 h 604"/>
                <a:gd name="T60" fmla="*/ 8 w 1029"/>
                <a:gd name="T61" fmla="*/ 5 h 604"/>
                <a:gd name="T62" fmla="*/ 8 w 1029"/>
                <a:gd name="T63" fmla="*/ 6 h 604"/>
                <a:gd name="T64" fmla="*/ 8 w 1029"/>
                <a:gd name="T65" fmla="*/ 6 h 604"/>
                <a:gd name="T66" fmla="*/ 7 w 1029"/>
                <a:gd name="T67" fmla="*/ 7 h 604"/>
                <a:gd name="T68" fmla="*/ 7 w 1029"/>
                <a:gd name="T69" fmla="*/ 6 h 604"/>
                <a:gd name="T70" fmla="*/ 7 w 1029"/>
                <a:gd name="T71" fmla="*/ 7 h 604"/>
                <a:gd name="T72" fmla="*/ 7 w 1029"/>
                <a:gd name="T73" fmla="*/ 7 h 604"/>
                <a:gd name="T74" fmla="*/ 5 w 1029"/>
                <a:gd name="T75" fmla="*/ 7 h 604"/>
                <a:gd name="T76" fmla="*/ 5 w 1029"/>
                <a:gd name="T77" fmla="*/ 6 h 604"/>
                <a:gd name="T78" fmla="*/ 5 w 1029"/>
                <a:gd name="T79" fmla="*/ 6 h 604"/>
                <a:gd name="T80" fmla="*/ 4 w 1029"/>
                <a:gd name="T81" fmla="*/ 5 h 604"/>
                <a:gd name="T82" fmla="*/ 4 w 1029"/>
                <a:gd name="T83" fmla="*/ 5 h 604"/>
                <a:gd name="T84" fmla="*/ 5 w 1029"/>
                <a:gd name="T85" fmla="*/ 5 h 604"/>
                <a:gd name="T86" fmla="*/ 5 w 1029"/>
                <a:gd name="T87" fmla="*/ 4 h 604"/>
                <a:gd name="T88" fmla="*/ 6 w 1029"/>
                <a:gd name="T89" fmla="*/ 4 h 604"/>
                <a:gd name="T90" fmla="*/ 7 w 1029"/>
                <a:gd name="T91" fmla="*/ 5 h 604"/>
                <a:gd name="T92" fmla="*/ 7 w 1029"/>
                <a:gd name="T93" fmla="*/ 5 h 604"/>
                <a:gd name="T94" fmla="*/ 6 w 1029"/>
                <a:gd name="T95" fmla="*/ 4 h 604"/>
                <a:gd name="T96" fmla="*/ 6 w 1029"/>
                <a:gd name="T97" fmla="*/ 4 h 604"/>
                <a:gd name="T98" fmla="*/ 6 w 1029"/>
                <a:gd name="T99" fmla="*/ 4 h 604"/>
                <a:gd name="T100" fmla="*/ 6 w 1029"/>
                <a:gd name="T101" fmla="*/ 4 h 604"/>
                <a:gd name="T102" fmla="*/ 6 w 1029"/>
                <a:gd name="T103" fmla="*/ 3 h 604"/>
                <a:gd name="T104" fmla="*/ 5 w 1029"/>
                <a:gd name="T105" fmla="*/ 3 h 604"/>
                <a:gd name="T106" fmla="*/ 5 w 1029"/>
                <a:gd name="T107" fmla="*/ 2 h 604"/>
                <a:gd name="T108" fmla="*/ 5 w 1029"/>
                <a:gd name="T109" fmla="*/ 2 h 604"/>
                <a:gd name="T110" fmla="*/ 5 w 1029"/>
                <a:gd name="T111" fmla="*/ 2 h 604"/>
                <a:gd name="T112" fmla="*/ 4 w 1029"/>
                <a:gd name="T113" fmla="*/ 2 h 604"/>
                <a:gd name="T114" fmla="*/ 2 w 1029"/>
                <a:gd name="T115" fmla="*/ 2 h 604"/>
                <a:gd name="T116" fmla="*/ 1 w 1029"/>
                <a:gd name="T117" fmla="*/ 2 h 604"/>
                <a:gd name="T118" fmla="*/ 1 w 1029"/>
                <a:gd name="T119" fmla="*/ 2 h 604"/>
                <a:gd name="T120" fmla="*/ 0 w 1029"/>
                <a:gd name="T121" fmla="*/ 2 h 604"/>
                <a:gd name="T122" fmla="*/ 0 w 1029"/>
                <a:gd name="T123" fmla="*/ 2 h 604"/>
                <a:gd name="T124" fmla="*/ 1 w 1029"/>
                <a:gd name="T125" fmla="*/ 2 h 6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9" h="604">
                  <a:moveTo>
                    <a:pt x="73" y="129"/>
                  </a:moveTo>
                  <a:lnTo>
                    <a:pt x="34" y="129"/>
                  </a:lnTo>
                  <a:lnTo>
                    <a:pt x="28" y="128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0" y="117"/>
                  </a:lnTo>
                  <a:lnTo>
                    <a:pt x="20" y="112"/>
                  </a:lnTo>
                  <a:lnTo>
                    <a:pt x="22" y="107"/>
                  </a:lnTo>
                  <a:lnTo>
                    <a:pt x="24" y="102"/>
                  </a:lnTo>
                  <a:lnTo>
                    <a:pt x="26" y="97"/>
                  </a:lnTo>
                  <a:lnTo>
                    <a:pt x="34" y="87"/>
                  </a:lnTo>
                  <a:lnTo>
                    <a:pt x="42" y="77"/>
                  </a:lnTo>
                  <a:lnTo>
                    <a:pt x="54" y="69"/>
                  </a:lnTo>
                  <a:lnTo>
                    <a:pt x="67" y="60"/>
                  </a:lnTo>
                  <a:lnTo>
                    <a:pt x="81" y="52"/>
                  </a:lnTo>
                  <a:lnTo>
                    <a:pt x="96" y="45"/>
                  </a:lnTo>
                  <a:lnTo>
                    <a:pt x="128" y="30"/>
                  </a:lnTo>
                  <a:lnTo>
                    <a:pt x="160" y="18"/>
                  </a:lnTo>
                  <a:lnTo>
                    <a:pt x="190" y="8"/>
                  </a:lnTo>
                  <a:lnTo>
                    <a:pt x="213" y="0"/>
                  </a:lnTo>
                  <a:lnTo>
                    <a:pt x="266" y="0"/>
                  </a:lnTo>
                  <a:lnTo>
                    <a:pt x="264" y="7"/>
                  </a:lnTo>
                  <a:lnTo>
                    <a:pt x="260" y="14"/>
                  </a:lnTo>
                  <a:lnTo>
                    <a:pt x="255" y="19"/>
                  </a:lnTo>
                  <a:lnTo>
                    <a:pt x="250" y="24"/>
                  </a:lnTo>
                  <a:lnTo>
                    <a:pt x="236" y="32"/>
                  </a:lnTo>
                  <a:lnTo>
                    <a:pt x="220" y="40"/>
                  </a:lnTo>
                  <a:lnTo>
                    <a:pt x="205" y="47"/>
                  </a:lnTo>
                  <a:lnTo>
                    <a:pt x="192" y="55"/>
                  </a:lnTo>
                  <a:lnTo>
                    <a:pt x="187" y="60"/>
                  </a:lnTo>
                  <a:lnTo>
                    <a:pt x="183" y="66"/>
                  </a:lnTo>
                  <a:lnTo>
                    <a:pt x="181" y="72"/>
                  </a:lnTo>
                  <a:lnTo>
                    <a:pt x="180" y="80"/>
                  </a:lnTo>
                  <a:lnTo>
                    <a:pt x="180" y="95"/>
                  </a:lnTo>
                  <a:lnTo>
                    <a:pt x="180" y="105"/>
                  </a:lnTo>
                  <a:lnTo>
                    <a:pt x="198" y="104"/>
                  </a:lnTo>
                  <a:lnTo>
                    <a:pt x="216" y="101"/>
                  </a:lnTo>
                  <a:lnTo>
                    <a:pt x="233" y="97"/>
                  </a:lnTo>
                  <a:lnTo>
                    <a:pt x="252" y="93"/>
                  </a:lnTo>
                  <a:lnTo>
                    <a:pt x="252" y="82"/>
                  </a:lnTo>
                  <a:lnTo>
                    <a:pt x="252" y="67"/>
                  </a:lnTo>
                  <a:lnTo>
                    <a:pt x="274" y="60"/>
                  </a:lnTo>
                  <a:lnTo>
                    <a:pt x="295" y="51"/>
                  </a:lnTo>
                  <a:lnTo>
                    <a:pt x="316" y="42"/>
                  </a:lnTo>
                  <a:lnTo>
                    <a:pt x="336" y="32"/>
                  </a:lnTo>
                  <a:lnTo>
                    <a:pt x="355" y="24"/>
                  </a:lnTo>
                  <a:lnTo>
                    <a:pt x="376" y="18"/>
                  </a:lnTo>
                  <a:lnTo>
                    <a:pt x="386" y="15"/>
                  </a:lnTo>
                  <a:lnTo>
                    <a:pt x="397" y="14"/>
                  </a:lnTo>
                  <a:lnTo>
                    <a:pt x="408" y="12"/>
                  </a:lnTo>
                  <a:lnTo>
                    <a:pt x="419" y="12"/>
                  </a:lnTo>
                  <a:lnTo>
                    <a:pt x="422" y="12"/>
                  </a:lnTo>
                  <a:lnTo>
                    <a:pt x="426" y="14"/>
                  </a:lnTo>
                  <a:lnTo>
                    <a:pt x="429" y="15"/>
                  </a:lnTo>
                  <a:lnTo>
                    <a:pt x="432" y="18"/>
                  </a:lnTo>
                  <a:lnTo>
                    <a:pt x="438" y="23"/>
                  </a:lnTo>
                  <a:lnTo>
                    <a:pt x="443" y="30"/>
                  </a:lnTo>
                  <a:lnTo>
                    <a:pt x="450" y="44"/>
                  </a:lnTo>
                  <a:lnTo>
                    <a:pt x="452" y="49"/>
                  </a:lnTo>
                  <a:lnTo>
                    <a:pt x="443" y="57"/>
                  </a:lnTo>
                  <a:lnTo>
                    <a:pt x="437" y="64"/>
                  </a:lnTo>
                  <a:lnTo>
                    <a:pt x="434" y="68"/>
                  </a:lnTo>
                  <a:lnTo>
                    <a:pt x="433" y="71"/>
                  </a:lnTo>
                  <a:lnTo>
                    <a:pt x="432" y="75"/>
                  </a:lnTo>
                  <a:lnTo>
                    <a:pt x="432" y="80"/>
                  </a:lnTo>
                  <a:lnTo>
                    <a:pt x="467" y="80"/>
                  </a:lnTo>
                  <a:lnTo>
                    <a:pt x="504" y="80"/>
                  </a:lnTo>
                  <a:lnTo>
                    <a:pt x="536" y="80"/>
                  </a:lnTo>
                  <a:lnTo>
                    <a:pt x="565" y="80"/>
                  </a:lnTo>
                  <a:lnTo>
                    <a:pt x="581" y="80"/>
                  </a:lnTo>
                  <a:lnTo>
                    <a:pt x="601" y="83"/>
                  </a:lnTo>
                  <a:lnTo>
                    <a:pt x="621" y="85"/>
                  </a:lnTo>
                  <a:lnTo>
                    <a:pt x="637" y="86"/>
                  </a:lnTo>
                  <a:lnTo>
                    <a:pt x="648" y="86"/>
                  </a:lnTo>
                  <a:lnTo>
                    <a:pt x="658" y="87"/>
                  </a:lnTo>
                  <a:lnTo>
                    <a:pt x="667" y="88"/>
                  </a:lnTo>
                  <a:lnTo>
                    <a:pt x="675" y="89"/>
                  </a:lnTo>
                  <a:lnTo>
                    <a:pt x="690" y="94"/>
                  </a:lnTo>
                  <a:lnTo>
                    <a:pt x="702" y="99"/>
                  </a:lnTo>
                  <a:lnTo>
                    <a:pt x="715" y="103"/>
                  </a:lnTo>
                  <a:lnTo>
                    <a:pt x="728" y="107"/>
                  </a:lnTo>
                  <a:lnTo>
                    <a:pt x="734" y="109"/>
                  </a:lnTo>
                  <a:lnTo>
                    <a:pt x="742" y="110"/>
                  </a:lnTo>
                  <a:lnTo>
                    <a:pt x="749" y="111"/>
                  </a:lnTo>
                  <a:lnTo>
                    <a:pt x="757" y="111"/>
                  </a:lnTo>
                  <a:lnTo>
                    <a:pt x="753" y="115"/>
                  </a:lnTo>
                  <a:lnTo>
                    <a:pt x="751" y="119"/>
                  </a:lnTo>
                  <a:lnTo>
                    <a:pt x="748" y="122"/>
                  </a:lnTo>
                  <a:lnTo>
                    <a:pt x="747" y="125"/>
                  </a:lnTo>
                  <a:lnTo>
                    <a:pt x="747" y="130"/>
                  </a:lnTo>
                  <a:lnTo>
                    <a:pt x="749" y="134"/>
                  </a:lnTo>
                  <a:lnTo>
                    <a:pt x="752" y="138"/>
                  </a:lnTo>
                  <a:lnTo>
                    <a:pt x="754" y="142"/>
                  </a:lnTo>
                  <a:lnTo>
                    <a:pt x="754" y="145"/>
                  </a:lnTo>
                  <a:lnTo>
                    <a:pt x="754" y="147"/>
                  </a:lnTo>
                  <a:lnTo>
                    <a:pt x="753" y="151"/>
                  </a:lnTo>
                  <a:lnTo>
                    <a:pt x="751" y="154"/>
                  </a:lnTo>
                  <a:lnTo>
                    <a:pt x="711" y="184"/>
                  </a:lnTo>
                  <a:lnTo>
                    <a:pt x="728" y="179"/>
                  </a:lnTo>
                  <a:lnTo>
                    <a:pt x="746" y="172"/>
                  </a:lnTo>
                  <a:lnTo>
                    <a:pt x="764" y="166"/>
                  </a:lnTo>
                  <a:lnTo>
                    <a:pt x="777" y="160"/>
                  </a:lnTo>
                  <a:lnTo>
                    <a:pt x="798" y="160"/>
                  </a:lnTo>
                  <a:lnTo>
                    <a:pt x="797" y="164"/>
                  </a:lnTo>
                  <a:lnTo>
                    <a:pt x="799" y="168"/>
                  </a:lnTo>
                  <a:lnTo>
                    <a:pt x="802" y="172"/>
                  </a:lnTo>
                  <a:lnTo>
                    <a:pt x="807" y="174"/>
                  </a:lnTo>
                  <a:lnTo>
                    <a:pt x="820" y="179"/>
                  </a:lnTo>
                  <a:lnTo>
                    <a:pt x="834" y="183"/>
                  </a:lnTo>
                  <a:lnTo>
                    <a:pt x="848" y="186"/>
                  </a:lnTo>
                  <a:lnTo>
                    <a:pt x="860" y="189"/>
                  </a:lnTo>
                  <a:lnTo>
                    <a:pt x="866" y="191"/>
                  </a:lnTo>
                  <a:lnTo>
                    <a:pt x="869" y="192"/>
                  </a:lnTo>
                  <a:lnTo>
                    <a:pt x="870" y="194"/>
                  </a:lnTo>
                  <a:lnTo>
                    <a:pt x="870" y="196"/>
                  </a:lnTo>
                  <a:lnTo>
                    <a:pt x="864" y="234"/>
                  </a:lnTo>
                  <a:lnTo>
                    <a:pt x="863" y="236"/>
                  </a:lnTo>
                  <a:lnTo>
                    <a:pt x="860" y="238"/>
                  </a:lnTo>
                  <a:lnTo>
                    <a:pt x="856" y="239"/>
                  </a:lnTo>
                  <a:lnTo>
                    <a:pt x="852" y="240"/>
                  </a:lnTo>
                  <a:lnTo>
                    <a:pt x="838" y="242"/>
                  </a:lnTo>
                  <a:lnTo>
                    <a:pt x="824" y="243"/>
                  </a:lnTo>
                  <a:lnTo>
                    <a:pt x="809" y="244"/>
                  </a:lnTo>
                  <a:lnTo>
                    <a:pt x="797" y="246"/>
                  </a:lnTo>
                  <a:lnTo>
                    <a:pt x="791" y="247"/>
                  </a:lnTo>
                  <a:lnTo>
                    <a:pt x="788" y="248"/>
                  </a:lnTo>
                  <a:lnTo>
                    <a:pt x="785" y="250"/>
                  </a:lnTo>
                  <a:lnTo>
                    <a:pt x="784" y="252"/>
                  </a:lnTo>
                  <a:lnTo>
                    <a:pt x="799" y="262"/>
                  </a:lnTo>
                  <a:lnTo>
                    <a:pt x="813" y="269"/>
                  </a:lnTo>
                  <a:lnTo>
                    <a:pt x="827" y="275"/>
                  </a:lnTo>
                  <a:lnTo>
                    <a:pt x="843" y="280"/>
                  </a:lnTo>
                  <a:lnTo>
                    <a:pt x="859" y="284"/>
                  </a:lnTo>
                  <a:lnTo>
                    <a:pt x="877" y="287"/>
                  </a:lnTo>
                  <a:lnTo>
                    <a:pt x="896" y="289"/>
                  </a:lnTo>
                  <a:lnTo>
                    <a:pt x="916" y="289"/>
                  </a:lnTo>
                  <a:lnTo>
                    <a:pt x="915" y="298"/>
                  </a:lnTo>
                  <a:lnTo>
                    <a:pt x="913" y="307"/>
                  </a:lnTo>
                  <a:lnTo>
                    <a:pt x="909" y="317"/>
                  </a:lnTo>
                  <a:lnTo>
                    <a:pt x="903" y="327"/>
                  </a:lnTo>
                  <a:lnTo>
                    <a:pt x="914" y="330"/>
                  </a:lnTo>
                  <a:lnTo>
                    <a:pt x="925" y="333"/>
                  </a:lnTo>
                  <a:lnTo>
                    <a:pt x="937" y="333"/>
                  </a:lnTo>
                  <a:lnTo>
                    <a:pt x="948" y="333"/>
                  </a:lnTo>
                  <a:lnTo>
                    <a:pt x="959" y="332"/>
                  </a:lnTo>
                  <a:lnTo>
                    <a:pt x="969" y="331"/>
                  </a:lnTo>
                  <a:lnTo>
                    <a:pt x="977" y="329"/>
                  </a:lnTo>
                  <a:lnTo>
                    <a:pt x="983" y="327"/>
                  </a:lnTo>
                  <a:lnTo>
                    <a:pt x="987" y="333"/>
                  </a:lnTo>
                  <a:lnTo>
                    <a:pt x="991" y="337"/>
                  </a:lnTo>
                  <a:lnTo>
                    <a:pt x="995" y="341"/>
                  </a:lnTo>
                  <a:lnTo>
                    <a:pt x="1002" y="343"/>
                  </a:lnTo>
                  <a:lnTo>
                    <a:pt x="1015" y="347"/>
                  </a:lnTo>
                  <a:lnTo>
                    <a:pt x="1029" y="351"/>
                  </a:lnTo>
                  <a:lnTo>
                    <a:pt x="1012" y="360"/>
                  </a:lnTo>
                  <a:lnTo>
                    <a:pt x="997" y="371"/>
                  </a:lnTo>
                  <a:lnTo>
                    <a:pt x="983" y="382"/>
                  </a:lnTo>
                  <a:lnTo>
                    <a:pt x="971" y="391"/>
                  </a:lnTo>
                  <a:lnTo>
                    <a:pt x="959" y="400"/>
                  </a:lnTo>
                  <a:lnTo>
                    <a:pt x="947" y="406"/>
                  </a:lnTo>
                  <a:lnTo>
                    <a:pt x="939" y="409"/>
                  </a:lnTo>
                  <a:lnTo>
                    <a:pt x="933" y="411"/>
                  </a:lnTo>
                  <a:lnTo>
                    <a:pt x="925" y="412"/>
                  </a:lnTo>
                  <a:lnTo>
                    <a:pt x="916" y="412"/>
                  </a:lnTo>
                  <a:lnTo>
                    <a:pt x="911" y="413"/>
                  </a:lnTo>
                  <a:lnTo>
                    <a:pt x="907" y="414"/>
                  </a:lnTo>
                  <a:lnTo>
                    <a:pt x="902" y="415"/>
                  </a:lnTo>
                  <a:lnTo>
                    <a:pt x="899" y="417"/>
                  </a:lnTo>
                  <a:lnTo>
                    <a:pt x="893" y="422"/>
                  </a:lnTo>
                  <a:lnTo>
                    <a:pt x="889" y="428"/>
                  </a:lnTo>
                  <a:lnTo>
                    <a:pt x="885" y="434"/>
                  </a:lnTo>
                  <a:lnTo>
                    <a:pt x="881" y="439"/>
                  </a:lnTo>
                  <a:lnTo>
                    <a:pt x="879" y="441"/>
                  </a:lnTo>
                  <a:lnTo>
                    <a:pt x="877" y="442"/>
                  </a:lnTo>
                  <a:lnTo>
                    <a:pt x="874" y="443"/>
                  </a:lnTo>
                  <a:lnTo>
                    <a:pt x="870" y="444"/>
                  </a:lnTo>
                  <a:lnTo>
                    <a:pt x="865" y="442"/>
                  </a:lnTo>
                  <a:lnTo>
                    <a:pt x="857" y="439"/>
                  </a:lnTo>
                  <a:lnTo>
                    <a:pt x="849" y="435"/>
                  </a:lnTo>
                  <a:lnTo>
                    <a:pt x="842" y="429"/>
                  </a:lnTo>
                  <a:lnTo>
                    <a:pt x="835" y="422"/>
                  </a:lnTo>
                  <a:lnTo>
                    <a:pt x="830" y="414"/>
                  </a:lnTo>
                  <a:lnTo>
                    <a:pt x="827" y="411"/>
                  </a:lnTo>
                  <a:lnTo>
                    <a:pt x="825" y="407"/>
                  </a:lnTo>
                  <a:lnTo>
                    <a:pt x="824" y="404"/>
                  </a:lnTo>
                  <a:lnTo>
                    <a:pt x="824" y="400"/>
                  </a:lnTo>
                  <a:lnTo>
                    <a:pt x="840" y="400"/>
                  </a:lnTo>
                  <a:lnTo>
                    <a:pt x="851" y="400"/>
                  </a:lnTo>
                  <a:lnTo>
                    <a:pt x="851" y="393"/>
                  </a:lnTo>
                  <a:lnTo>
                    <a:pt x="851" y="382"/>
                  </a:lnTo>
                  <a:lnTo>
                    <a:pt x="837" y="382"/>
                  </a:lnTo>
                  <a:lnTo>
                    <a:pt x="827" y="382"/>
                  </a:lnTo>
                  <a:lnTo>
                    <a:pt x="816" y="382"/>
                  </a:lnTo>
                  <a:lnTo>
                    <a:pt x="804" y="382"/>
                  </a:lnTo>
                  <a:lnTo>
                    <a:pt x="798" y="381"/>
                  </a:lnTo>
                  <a:lnTo>
                    <a:pt x="792" y="379"/>
                  </a:lnTo>
                  <a:lnTo>
                    <a:pt x="788" y="376"/>
                  </a:lnTo>
                  <a:lnTo>
                    <a:pt x="784" y="373"/>
                  </a:lnTo>
                  <a:lnTo>
                    <a:pt x="780" y="369"/>
                  </a:lnTo>
                  <a:lnTo>
                    <a:pt x="776" y="366"/>
                  </a:lnTo>
                  <a:lnTo>
                    <a:pt x="770" y="364"/>
                  </a:lnTo>
                  <a:lnTo>
                    <a:pt x="764" y="363"/>
                  </a:lnTo>
                  <a:lnTo>
                    <a:pt x="759" y="364"/>
                  </a:lnTo>
                  <a:lnTo>
                    <a:pt x="755" y="366"/>
                  </a:lnTo>
                  <a:lnTo>
                    <a:pt x="752" y="369"/>
                  </a:lnTo>
                  <a:lnTo>
                    <a:pt x="749" y="374"/>
                  </a:lnTo>
                  <a:lnTo>
                    <a:pt x="747" y="379"/>
                  </a:lnTo>
                  <a:lnTo>
                    <a:pt x="745" y="384"/>
                  </a:lnTo>
                  <a:lnTo>
                    <a:pt x="744" y="389"/>
                  </a:lnTo>
                  <a:lnTo>
                    <a:pt x="744" y="394"/>
                  </a:lnTo>
                  <a:lnTo>
                    <a:pt x="711" y="394"/>
                  </a:lnTo>
                  <a:lnTo>
                    <a:pt x="711" y="412"/>
                  </a:lnTo>
                  <a:lnTo>
                    <a:pt x="715" y="414"/>
                  </a:lnTo>
                  <a:lnTo>
                    <a:pt x="720" y="418"/>
                  </a:lnTo>
                  <a:lnTo>
                    <a:pt x="726" y="423"/>
                  </a:lnTo>
                  <a:lnTo>
                    <a:pt x="733" y="430"/>
                  </a:lnTo>
                  <a:lnTo>
                    <a:pt x="747" y="445"/>
                  </a:lnTo>
                  <a:lnTo>
                    <a:pt x="762" y="462"/>
                  </a:lnTo>
                  <a:lnTo>
                    <a:pt x="775" y="478"/>
                  </a:lnTo>
                  <a:lnTo>
                    <a:pt x="787" y="494"/>
                  </a:lnTo>
                  <a:lnTo>
                    <a:pt x="795" y="505"/>
                  </a:lnTo>
                  <a:lnTo>
                    <a:pt x="798" y="511"/>
                  </a:lnTo>
                  <a:lnTo>
                    <a:pt x="797" y="517"/>
                  </a:lnTo>
                  <a:lnTo>
                    <a:pt x="795" y="523"/>
                  </a:lnTo>
                  <a:lnTo>
                    <a:pt x="795" y="527"/>
                  </a:lnTo>
                  <a:lnTo>
                    <a:pt x="795" y="530"/>
                  </a:lnTo>
                  <a:lnTo>
                    <a:pt x="796" y="533"/>
                  </a:lnTo>
                  <a:lnTo>
                    <a:pt x="798" y="535"/>
                  </a:lnTo>
                  <a:lnTo>
                    <a:pt x="788" y="539"/>
                  </a:lnTo>
                  <a:lnTo>
                    <a:pt x="779" y="543"/>
                  </a:lnTo>
                  <a:lnTo>
                    <a:pt x="771" y="547"/>
                  </a:lnTo>
                  <a:lnTo>
                    <a:pt x="765" y="551"/>
                  </a:lnTo>
                  <a:lnTo>
                    <a:pt x="758" y="554"/>
                  </a:lnTo>
                  <a:lnTo>
                    <a:pt x="752" y="558"/>
                  </a:lnTo>
                  <a:lnTo>
                    <a:pt x="745" y="560"/>
                  </a:lnTo>
                  <a:lnTo>
                    <a:pt x="737" y="560"/>
                  </a:lnTo>
                  <a:lnTo>
                    <a:pt x="723" y="559"/>
                  </a:lnTo>
                  <a:lnTo>
                    <a:pt x="708" y="556"/>
                  </a:lnTo>
                  <a:lnTo>
                    <a:pt x="695" y="552"/>
                  </a:lnTo>
                  <a:lnTo>
                    <a:pt x="681" y="546"/>
                  </a:lnTo>
                  <a:lnTo>
                    <a:pt x="669" y="540"/>
                  </a:lnTo>
                  <a:lnTo>
                    <a:pt x="659" y="531"/>
                  </a:lnTo>
                  <a:lnTo>
                    <a:pt x="651" y="524"/>
                  </a:lnTo>
                  <a:lnTo>
                    <a:pt x="644" y="517"/>
                  </a:lnTo>
                  <a:lnTo>
                    <a:pt x="618" y="517"/>
                  </a:lnTo>
                  <a:lnTo>
                    <a:pt x="621" y="525"/>
                  </a:lnTo>
                  <a:lnTo>
                    <a:pt x="624" y="531"/>
                  </a:lnTo>
                  <a:lnTo>
                    <a:pt x="629" y="538"/>
                  </a:lnTo>
                  <a:lnTo>
                    <a:pt x="634" y="543"/>
                  </a:lnTo>
                  <a:lnTo>
                    <a:pt x="645" y="552"/>
                  </a:lnTo>
                  <a:lnTo>
                    <a:pt x="657" y="560"/>
                  </a:lnTo>
                  <a:lnTo>
                    <a:pt x="668" y="567"/>
                  </a:lnTo>
                  <a:lnTo>
                    <a:pt x="678" y="575"/>
                  </a:lnTo>
                  <a:lnTo>
                    <a:pt x="683" y="580"/>
                  </a:lnTo>
                  <a:lnTo>
                    <a:pt x="687" y="585"/>
                  </a:lnTo>
                  <a:lnTo>
                    <a:pt x="689" y="590"/>
                  </a:lnTo>
                  <a:lnTo>
                    <a:pt x="691" y="598"/>
                  </a:lnTo>
                  <a:lnTo>
                    <a:pt x="678" y="601"/>
                  </a:lnTo>
                  <a:lnTo>
                    <a:pt x="665" y="604"/>
                  </a:lnTo>
                  <a:lnTo>
                    <a:pt x="644" y="603"/>
                  </a:lnTo>
                  <a:lnTo>
                    <a:pt x="618" y="599"/>
                  </a:lnTo>
                  <a:lnTo>
                    <a:pt x="589" y="592"/>
                  </a:lnTo>
                  <a:lnTo>
                    <a:pt x="558" y="584"/>
                  </a:lnTo>
                  <a:lnTo>
                    <a:pt x="544" y="580"/>
                  </a:lnTo>
                  <a:lnTo>
                    <a:pt x="531" y="575"/>
                  </a:lnTo>
                  <a:lnTo>
                    <a:pt x="518" y="570"/>
                  </a:lnTo>
                  <a:lnTo>
                    <a:pt x="507" y="565"/>
                  </a:lnTo>
                  <a:lnTo>
                    <a:pt x="497" y="559"/>
                  </a:lnTo>
                  <a:lnTo>
                    <a:pt x="488" y="554"/>
                  </a:lnTo>
                  <a:lnTo>
                    <a:pt x="483" y="548"/>
                  </a:lnTo>
                  <a:lnTo>
                    <a:pt x="478" y="542"/>
                  </a:lnTo>
                  <a:lnTo>
                    <a:pt x="475" y="532"/>
                  </a:lnTo>
                  <a:lnTo>
                    <a:pt x="471" y="523"/>
                  </a:lnTo>
                  <a:lnTo>
                    <a:pt x="464" y="513"/>
                  </a:lnTo>
                  <a:lnTo>
                    <a:pt x="457" y="504"/>
                  </a:lnTo>
                  <a:lnTo>
                    <a:pt x="451" y="496"/>
                  </a:lnTo>
                  <a:lnTo>
                    <a:pt x="444" y="489"/>
                  </a:lnTo>
                  <a:lnTo>
                    <a:pt x="438" y="484"/>
                  </a:lnTo>
                  <a:lnTo>
                    <a:pt x="432" y="480"/>
                  </a:lnTo>
                  <a:lnTo>
                    <a:pt x="410" y="473"/>
                  </a:lnTo>
                  <a:lnTo>
                    <a:pt x="388" y="468"/>
                  </a:lnTo>
                  <a:lnTo>
                    <a:pt x="384" y="467"/>
                  </a:lnTo>
                  <a:lnTo>
                    <a:pt x="379" y="465"/>
                  </a:lnTo>
                  <a:lnTo>
                    <a:pt x="375" y="463"/>
                  </a:lnTo>
                  <a:lnTo>
                    <a:pt x="372" y="460"/>
                  </a:lnTo>
                  <a:lnTo>
                    <a:pt x="370" y="457"/>
                  </a:lnTo>
                  <a:lnTo>
                    <a:pt x="367" y="453"/>
                  </a:lnTo>
                  <a:lnTo>
                    <a:pt x="366" y="449"/>
                  </a:lnTo>
                  <a:lnTo>
                    <a:pt x="365" y="444"/>
                  </a:lnTo>
                  <a:lnTo>
                    <a:pt x="366" y="441"/>
                  </a:lnTo>
                  <a:lnTo>
                    <a:pt x="368" y="439"/>
                  </a:lnTo>
                  <a:lnTo>
                    <a:pt x="373" y="437"/>
                  </a:lnTo>
                  <a:lnTo>
                    <a:pt x="378" y="436"/>
                  </a:lnTo>
                  <a:lnTo>
                    <a:pt x="392" y="433"/>
                  </a:lnTo>
                  <a:lnTo>
                    <a:pt x="406" y="430"/>
                  </a:lnTo>
                  <a:lnTo>
                    <a:pt x="435" y="427"/>
                  </a:lnTo>
                  <a:lnTo>
                    <a:pt x="452" y="424"/>
                  </a:lnTo>
                  <a:lnTo>
                    <a:pt x="452" y="416"/>
                  </a:lnTo>
                  <a:lnTo>
                    <a:pt x="454" y="409"/>
                  </a:lnTo>
                  <a:lnTo>
                    <a:pt x="456" y="404"/>
                  </a:lnTo>
                  <a:lnTo>
                    <a:pt x="459" y="399"/>
                  </a:lnTo>
                  <a:lnTo>
                    <a:pt x="461" y="394"/>
                  </a:lnTo>
                  <a:lnTo>
                    <a:pt x="463" y="390"/>
                  </a:lnTo>
                  <a:lnTo>
                    <a:pt x="465" y="386"/>
                  </a:lnTo>
                  <a:lnTo>
                    <a:pt x="465" y="382"/>
                  </a:lnTo>
                  <a:lnTo>
                    <a:pt x="479" y="382"/>
                  </a:lnTo>
                  <a:lnTo>
                    <a:pt x="490" y="380"/>
                  </a:lnTo>
                  <a:lnTo>
                    <a:pt x="500" y="378"/>
                  </a:lnTo>
                  <a:lnTo>
                    <a:pt x="508" y="375"/>
                  </a:lnTo>
                  <a:lnTo>
                    <a:pt x="521" y="368"/>
                  </a:lnTo>
                  <a:lnTo>
                    <a:pt x="532" y="363"/>
                  </a:lnTo>
                  <a:lnTo>
                    <a:pt x="572" y="363"/>
                  </a:lnTo>
                  <a:lnTo>
                    <a:pt x="573" y="369"/>
                  </a:lnTo>
                  <a:lnTo>
                    <a:pt x="575" y="376"/>
                  </a:lnTo>
                  <a:lnTo>
                    <a:pt x="577" y="380"/>
                  </a:lnTo>
                  <a:lnTo>
                    <a:pt x="580" y="384"/>
                  </a:lnTo>
                  <a:lnTo>
                    <a:pt x="583" y="387"/>
                  </a:lnTo>
                  <a:lnTo>
                    <a:pt x="587" y="389"/>
                  </a:lnTo>
                  <a:lnTo>
                    <a:pt x="590" y="391"/>
                  </a:lnTo>
                  <a:lnTo>
                    <a:pt x="595" y="393"/>
                  </a:lnTo>
                  <a:lnTo>
                    <a:pt x="603" y="394"/>
                  </a:lnTo>
                  <a:lnTo>
                    <a:pt x="614" y="395"/>
                  </a:lnTo>
                  <a:lnTo>
                    <a:pt x="625" y="394"/>
                  </a:lnTo>
                  <a:lnTo>
                    <a:pt x="637" y="394"/>
                  </a:lnTo>
                  <a:lnTo>
                    <a:pt x="650" y="394"/>
                  </a:lnTo>
                  <a:lnTo>
                    <a:pt x="659" y="393"/>
                  </a:lnTo>
                  <a:lnTo>
                    <a:pt x="668" y="392"/>
                  </a:lnTo>
                  <a:lnTo>
                    <a:pt x="675" y="390"/>
                  </a:lnTo>
                  <a:lnTo>
                    <a:pt x="687" y="387"/>
                  </a:lnTo>
                  <a:lnTo>
                    <a:pt x="698" y="382"/>
                  </a:lnTo>
                  <a:lnTo>
                    <a:pt x="698" y="373"/>
                  </a:lnTo>
                  <a:lnTo>
                    <a:pt x="698" y="363"/>
                  </a:lnTo>
                  <a:lnTo>
                    <a:pt x="605" y="351"/>
                  </a:lnTo>
                  <a:lnTo>
                    <a:pt x="596" y="351"/>
                  </a:lnTo>
                  <a:lnTo>
                    <a:pt x="588" y="353"/>
                  </a:lnTo>
                  <a:lnTo>
                    <a:pt x="581" y="355"/>
                  </a:lnTo>
                  <a:lnTo>
                    <a:pt x="576" y="357"/>
                  </a:lnTo>
                  <a:lnTo>
                    <a:pt x="572" y="359"/>
                  </a:lnTo>
                  <a:lnTo>
                    <a:pt x="567" y="361"/>
                  </a:lnTo>
                  <a:lnTo>
                    <a:pt x="563" y="362"/>
                  </a:lnTo>
                  <a:lnTo>
                    <a:pt x="558" y="363"/>
                  </a:lnTo>
                  <a:lnTo>
                    <a:pt x="550" y="362"/>
                  </a:lnTo>
                  <a:lnTo>
                    <a:pt x="542" y="361"/>
                  </a:lnTo>
                  <a:lnTo>
                    <a:pt x="540" y="360"/>
                  </a:lnTo>
                  <a:lnTo>
                    <a:pt x="536" y="360"/>
                  </a:lnTo>
                  <a:lnTo>
                    <a:pt x="534" y="361"/>
                  </a:lnTo>
                  <a:lnTo>
                    <a:pt x="532" y="363"/>
                  </a:lnTo>
                  <a:lnTo>
                    <a:pt x="533" y="358"/>
                  </a:lnTo>
                  <a:lnTo>
                    <a:pt x="535" y="354"/>
                  </a:lnTo>
                  <a:lnTo>
                    <a:pt x="539" y="350"/>
                  </a:lnTo>
                  <a:lnTo>
                    <a:pt x="542" y="347"/>
                  </a:lnTo>
                  <a:lnTo>
                    <a:pt x="550" y="339"/>
                  </a:lnTo>
                  <a:lnTo>
                    <a:pt x="557" y="332"/>
                  </a:lnTo>
                  <a:lnTo>
                    <a:pt x="565" y="324"/>
                  </a:lnTo>
                  <a:lnTo>
                    <a:pt x="572" y="316"/>
                  </a:lnTo>
                  <a:lnTo>
                    <a:pt x="574" y="311"/>
                  </a:lnTo>
                  <a:lnTo>
                    <a:pt x="576" y="306"/>
                  </a:lnTo>
                  <a:lnTo>
                    <a:pt x="577" y="301"/>
                  </a:lnTo>
                  <a:lnTo>
                    <a:pt x="578" y="295"/>
                  </a:lnTo>
                  <a:lnTo>
                    <a:pt x="577" y="290"/>
                  </a:lnTo>
                  <a:lnTo>
                    <a:pt x="576" y="283"/>
                  </a:lnTo>
                  <a:lnTo>
                    <a:pt x="575" y="280"/>
                  </a:lnTo>
                  <a:lnTo>
                    <a:pt x="575" y="277"/>
                  </a:lnTo>
                  <a:lnTo>
                    <a:pt x="576" y="274"/>
                  </a:lnTo>
                  <a:lnTo>
                    <a:pt x="578" y="271"/>
                  </a:lnTo>
                  <a:lnTo>
                    <a:pt x="568" y="271"/>
                  </a:lnTo>
                  <a:lnTo>
                    <a:pt x="558" y="269"/>
                  </a:lnTo>
                  <a:lnTo>
                    <a:pt x="550" y="267"/>
                  </a:lnTo>
                  <a:lnTo>
                    <a:pt x="541" y="263"/>
                  </a:lnTo>
                  <a:lnTo>
                    <a:pt x="533" y="258"/>
                  </a:lnTo>
                  <a:lnTo>
                    <a:pt x="524" y="254"/>
                  </a:lnTo>
                  <a:lnTo>
                    <a:pt x="518" y="248"/>
                  </a:lnTo>
                  <a:lnTo>
                    <a:pt x="511" y="243"/>
                  </a:lnTo>
                  <a:lnTo>
                    <a:pt x="499" y="231"/>
                  </a:lnTo>
                  <a:lnTo>
                    <a:pt x="489" y="219"/>
                  </a:lnTo>
                  <a:lnTo>
                    <a:pt x="483" y="208"/>
                  </a:lnTo>
                  <a:lnTo>
                    <a:pt x="478" y="196"/>
                  </a:lnTo>
                  <a:lnTo>
                    <a:pt x="473" y="198"/>
                  </a:lnTo>
                  <a:lnTo>
                    <a:pt x="467" y="198"/>
                  </a:lnTo>
                  <a:lnTo>
                    <a:pt x="463" y="198"/>
                  </a:lnTo>
                  <a:lnTo>
                    <a:pt x="459" y="196"/>
                  </a:lnTo>
                  <a:lnTo>
                    <a:pt x="452" y="190"/>
                  </a:lnTo>
                  <a:lnTo>
                    <a:pt x="446" y="183"/>
                  </a:lnTo>
                  <a:lnTo>
                    <a:pt x="441" y="175"/>
                  </a:lnTo>
                  <a:lnTo>
                    <a:pt x="434" y="168"/>
                  </a:lnTo>
                  <a:lnTo>
                    <a:pt x="431" y="165"/>
                  </a:lnTo>
                  <a:lnTo>
                    <a:pt x="428" y="162"/>
                  </a:lnTo>
                  <a:lnTo>
                    <a:pt x="423" y="161"/>
                  </a:lnTo>
                  <a:lnTo>
                    <a:pt x="419" y="160"/>
                  </a:lnTo>
                  <a:lnTo>
                    <a:pt x="415" y="161"/>
                  </a:lnTo>
                  <a:lnTo>
                    <a:pt x="411" y="162"/>
                  </a:lnTo>
                  <a:lnTo>
                    <a:pt x="408" y="163"/>
                  </a:lnTo>
                  <a:lnTo>
                    <a:pt x="404" y="165"/>
                  </a:lnTo>
                  <a:lnTo>
                    <a:pt x="397" y="170"/>
                  </a:lnTo>
                  <a:lnTo>
                    <a:pt x="392" y="177"/>
                  </a:lnTo>
                  <a:lnTo>
                    <a:pt x="386" y="184"/>
                  </a:lnTo>
                  <a:lnTo>
                    <a:pt x="382" y="191"/>
                  </a:lnTo>
                  <a:lnTo>
                    <a:pt x="379" y="197"/>
                  </a:lnTo>
                  <a:lnTo>
                    <a:pt x="378" y="203"/>
                  </a:lnTo>
                  <a:lnTo>
                    <a:pt x="339" y="203"/>
                  </a:lnTo>
                  <a:lnTo>
                    <a:pt x="317" y="194"/>
                  </a:lnTo>
                  <a:lnTo>
                    <a:pt x="295" y="188"/>
                  </a:lnTo>
                  <a:lnTo>
                    <a:pt x="273" y="182"/>
                  </a:lnTo>
                  <a:lnTo>
                    <a:pt x="252" y="178"/>
                  </a:lnTo>
                  <a:lnTo>
                    <a:pt x="230" y="176"/>
                  </a:lnTo>
                  <a:lnTo>
                    <a:pt x="207" y="174"/>
                  </a:lnTo>
                  <a:lnTo>
                    <a:pt x="184" y="173"/>
                  </a:lnTo>
                  <a:lnTo>
                    <a:pt x="160" y="172"/>
                  </a:lnTo>
                  <a:lnTo>
                    <a:pt x="148" y="173"/>
                  </a:lnTo>
                  <a:lnTo>
                    <a:pt x="138" y="176"/>
                  </a:lnTo>
                  <a:lnTo>
                    <a:pt x="129" y="180"/>
                  </a:lnTo>
                  <a:lnTo>
                    <a:pt x="121" y="184"/>
                  </a:lnTo>
                  <a:lnTo>
                    <a:pt x="114" y="189"/>
                  </a:lnTo>
                  <a:lnTo>
                    <a:pt x="107" y="193"/>
                  </a:lnTo>
                  <a:lnTo>
                    <a:pt x="101" y="195"/>
                  </a:lnTo>
                  <a:lnTo>
                    <a:pt x="93" y="196"/>
                  </a:lnTo>
                  <a:lnTo>
                    <a:pt x="88" y="196"/>
                  </a:lnTo>
                  <a:lnTo>
                    <a:pt x="84" y="194"/>
                  </a:lnTo>
                  <a:lnTo>
                    <a:pt x="81" y="190"/>
                  </a:lnTo>
                  <a:lnTo>
                    <a:pt x="79" y="187"/>
                  </a:lnTo>
                  <a:lnTo>
                    <a:pt x="74" y="179"/>
                  </a:lnTo>
                  <a:lnTo>
                    <a:pt x="73" y="172"/>
                  </a:lnTo>
                  <a:lnTo>
                    <a:pt x="50" y="177"/>
                  </a:lnTo>
                  <a:lnTo>
                    <a:pt x="29" y="181"/>
                  </a:lnTo>
                  <a:lnTo>
                    <a:pt x="25" y="181"/>
                  </a:lnTo>
                  <a:lnTo>
                    <a:pt x="20" y="180"/>
                  </a:lnTo>
                  <a:lnTo>
                    <a:pt x="16" y="180"/>
                  </a:lnTo>
                  <a:lnTo>
                    <a:pt x="13" y="178"/>
                  </a:lnTo>
                  <a:lnTo>
                    <a:pt x="8" y="176"/>
                  </a:lnTo>
                  <a:lnTo>
                    <a:pt x="6" y="174"/>
                  </a:lnTo>
                  <a:lnTo>
                    <a:pt x="3" y="170"/>
                  </a:lnTo>
                  <a:lnTo>
                    <a:pt x="0" y="166"/>
                  </a:lnTo>
                  <a:lnTo>
                    <a:pt x="4" y="162"/>
                  </a:lnTo>
                  <a:lnTo>
                    <a:pt x="9" y="158"/>
                  </a:lnTo>
                  <a:lnTo>
                    <a:pt x="14" y="155"/>
                  </a:lnTo>
                  <a:lnTo>
                    <a:pt x="20" y="152"/>
                  </a:lnTo>
                  <a:lnTo>
                    <a:pt x="32" y="149"/>
                  </a:lnTo>
                  <a:lnTo>
                    <a:pt x="46" y="146"/>
                  </a:lnTo>
                  <a:lnTo>
                    <a:pt x="59" y="145"/>
                  </a:lnTo>
                  <a:lnTo>
                    <a:pt x="70" y="147"/>
                  </a:lnTo>
                  <a:lnTo>
                    <a:pt x="75" y="149"/>
                  </a:lnTo>
                  <a:lnTo>
                    <a:pt x="80" y="150"/>
                  </a:lnTo>
                  <a:lnTo>
                    <a:pt x="83" y="152"/>
                  </a:lnTo>
                  <a:lnTo>
                    <a:pt x="86" y="154"/>
                  </a:lnTo>
                  <a:lnTo>
                    <a:pt x="86" y="139"/>
                  </a:lnTo>
                  <a:lnTo>
                    <a:pt x="86" y="129"/>
                  </a:lnTo>
                  <a:lnTo>
                    <a:pt x="73" y="12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1" name="Freeform 417"/>
            <p:cNvSpPr>
              <a:spLocks/>
            </p:cNvSpPr>
            <p:nvPr/>
          </p:nvSpPr>
          <p:spPr bwMode="auto">
            <a:xfrm>
              <a:off x="1528" y="1110"/>
              <a:ext cx="409" cy="105"/>
            </a:xfrm>
            <a:custGeom>
              <a:avLst/>
              <a:gdLst>
                <a:gd name="T0" fmla="*/ 9 w 1268"/>
                <a:gd name="T1" fmla="*/ 0 h 321"/>
                <a:gd name="T2" fmla="*/ 9 w 1268"/>
                <a:gd name="T3" fmla="*/ 0 h 321"/>
                <a:gd name="T4" fmla="*/ 9 w 1268"/>
                <a:gd name="T5" fmla="*/ 0 h 321"/>
                <a:gd name="T6" fmla="*/ 9 w 1268"/>
                <a:gd name="T7" fmla="*/ 0 h 321"/>
                <a:gd name="T8" fmla="*/ 10 w 1268"/>
                <a:gd name="T9" fmla="*/ 0 h 321"/>
                <a:gd name="T10" fmla="*/ 11 w 1268"/>
                <a:gd name="T11" fmla="*/ 0 h 321"/>
                <a:gd name="T12" fmla="*/ 12 w 1268"/>
                <a:gd name="T13" fmla="*/ 0 h 321"/>
                <a:gd name="T14" fmla="*/ 12 w 1268"/>
                <a:gd name="T15" fmla="*/ 0 h 321"/>
                <a:gd name="T16" fmla="*/ 14 w 1268"/>
                <a:gd name="T17" fmla="*/ 0 h 321"/>
                <a:gd name="T18" fmla="*/ 14 w 1268"/>
                <a:gd name="T19" fmla="*/ 1 h 321"/>
                <a:gd name="T20" fmla="*/ 13 w 1268"/>
                <a:gd name="T21" fmla="*/ 1 h 321"/>
                <a:gd name="T22" fmla="*/ 11 w 1268"/>
                <a:gd name="T23" fmla="*/ 1 h 321"/>
                <a:gd name="T24" fmla="*/ 11 w 1268"/>
                <a:gd name="T25" fmla="*/ 1 h 321"/>
                <a:gd name="T26" fmla="*/ 11 w 1268"/>
                <a:gd name="T27" fmla="*/ 1 h 321"/>
                <a:gd name="T28" fmla="*/ 10 w 1268"/>
                <a:gd name="T29" fmla="*/ 1 h 321"/>
                <a:gd name="T30" fmla="*/ 10 w 1268"/>
                <a:gd name="T31" fmla="*/ 1 h 321"/>
                <a:gd name="T32" fmla="*/ 8 w 1268"/>
                <a:gd name="T33" fmla="*/ 2 h 321"/>
                <a:gd name="T34" fmla="*/ 7 w 1268"/>
                <a:gd name="T35" fmla="*/ 2 h 321"/>
                <a:gd name="T36" fmla="*/ 7 w 1268"/>
                <a:gd name="T37" fmla="*/ 2 h 321"/>
                <a:gd name="T38" fmla="*/ 6 w 1268"/>
                <a:gd name="T39" fmla="*/ 2 h 321"/>
                <a:gd name="T40" fmla="*/ 6 w 1268"/>
                <a:gd name="T41" fmla="*/ 2 h 321"/>
                <a:gd name="T42" fmla="*/ 6 w 1268"/>
                <a:gd name="T43" fmla="*/ 2 h 321"/>
                <a:gd name="T44" fmla="*/ 6 w 1268"/>
                <a:gd name="T45" fmla="*/ 3 h 321"/>
                <a:gd name="T46" fmla="*/ 5 w 1268"/>
                <a:gd name="T47" fmla="*/ 3 h 321"/>
                <a:gd name="T48" fmla="*/ 5 w 1268"/>
                <a:gd name="T49" fmla="*/ 3 h 321"/>
                <a:gd name="T50" fmla="*/ 5 w 1268"/>
                <a:gd name="T51" fmla="*/ 3 h 321"/>
                <a:gd name="T52" fmla="*/ 4 w 1268"/>
                <a:gd name="T53" fmla="*/ 3 h 321"/>
                <a:gd name="T54" fmla="*/ 4 w 1268"/>
                <a:gd name="T55" fmla="*/ 4 h 321"/>
                <a:gd name="T56" fmla="*/ 3 w 1268"/>
                <a:gd name="T57" fmla="*/ 3 h 321"/>
                <a:gd name="T58" fmla="*/ 3 w 1268"/>
                <a:gd name="T59" fmla="*/ 3 h 321"/>
                <a:gd name="T60" fmla="*/ 1 w 1268"/>
                <a:gd name="T61" fmla="*/ 3 h 321"/>
                <a:gd name="T62" fmla="*/ 0 w 1268"/>
                <a:gd name="T63" fmla="*/ 3 h 321"/>
                <a:gd name="T64" fmla="*/ 0 w 1268"/>
                <a:gd name="T65" fmla="*/ 3 h 321"/>
                <a:gd name="T66" fmla="*/ 1 w 1268"/>
                <a:gd name="T67" fmla="*/ 3 h 321"/>
                <a:gd name="T68" fmla="*/ 2 w 1268"/>
                <a:gd name="T69" fmla="*/ 3 h 321"/>
                <a:gd name="T70" fmla="*/ 2 w 1268"/>
                <a:gd name="T71" fmla="*/ 3 h 321"/>
                <a:gd name="T72" fmla="*/ 2 w 1268"/>
                <a:gd name="T73" fmla="*/ 3 h 321"/>
                <a:gd name="T74" fmla="*/ 2 w 1268"/>
                <a:gd name="T75" fmla="*/ 3 h 321"/>
                <a:gd name="T76" fmla="*/ 3 w 1268"/>
                <a:gd name="T77" fmla="*/ 3 h 321"/>
                <a:gd name="T78" fmla="*/ 2 w 1268"/>
                <a:gd name="T79" fmla="*/ 2 h 321"/>
                <a:gd name="T80" fmla="*/ 2 w 1268"/>
                <a:gd name="T81" fmla="*/ 2 h 321"/>
                <a:gd name="T82" fmla="*/ 2 w 1268"/>
                <a:gd name="T83" fmla="*/ 2 h 321"/>
                <a:gd name="T84" fmla="*/ 3 w 1268"/>
                <a:gd name="T85" fmla="*/ 2 h 321"/>
                <a:gd name="T86" fmla="*/ 4 w 1268"/>
                <a:gd name="T87" fmla="*/ 2 h 321"/>
                <a:gd name="T88" fmla="*/ 5 w 1268"/>
                <a:gd name="T89" fmla="*/ 2 h 321"/>
                <a:gd name="T90" fmla="*/ 4 w 1268"/>
                <a:gd name="T91" fmla="*/ 2 h 321"/>
                <a:gd name="T92" fmla="*/ 3 w 1268"/>
                <a:gd name="T93" fmla="*/ 2 h 321"/>
                <a:gd name="T94" fmla="*/ 4 w 1268"/>
                <a:gd name="T95" fmla="*/ 2 h 321"/>
                <a:gd name="T96" fmla="*/ 5 w 1268"/>
                <a:gd name="T97" fmla="*/ 2 h 321"/>
                <a:gd name="T98" fmla="*/ 5 w 1268"/>
                <a:gd name="T99" fmla="*/ 1 h 321"/>
                <a:gd name="T100" fmla="*/ 7 w 1268"/>
                <a:gd name="T101" fmla="*/ 1 h 321"/>
                <a:gd name="T102" fmla="*/ 6 w 1268"/>
                <a:gd name="T103" fmla="*/ 1 h 321"/>
                <a:gd name="T104" fmla="*/ 5 w 1268"/>
                <a:gd name="T105" fmla="*/ 1 h 321"/>
                <a:gd name="T106" fmla="*/ 4 w 1268"/>
                <a:gd name="T107" fmla="*/ 1 h 321"/>
                <a:gd name="T108" fmla="*/ 3 w 1268"/>
                <a:gd name="T109" fmla="*/ 1 h 321"/>
                <a:gd name="T110" fmla="*/ 2 w 1268"/>
                <a:gd name="T111" fmla="*/ 1 h 321"/>
                <a:gd name="T112" fmla="*/ 3 w 1268"/>
                <a:gd name="T113" fmla="*/ 1 h 321"/>
                <a:gd name="T114" fmla="*/ 5 w 1268"/>
                <a:gd name="T115" fmla="*/ 1 h 321"/>
                <a:gd name="T116" fmla="*/ 7 w 1268"/>
                <a:gd name="T117" fmla="*/ 0 h 321"/>
                <a:gd name="T118" fmla="*/ 7 w 1268"/>
                <a:gd name="T119" fmla="*/ 0 h 321"/>
                <a:gd name="T120" fmla="*/ 8 w 1268"/>
                <a:gd name="T121" fmla="*/ 0 h 3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68" h="321">
                  <a:moveTo>
                    <a:pt x="764" y="26"/>
                  </a:moveTo>
                  <a:lnTo>
                    <a:pt x="770" y="30"/>
                  </a:lnTo>
                  <a:lnTo>
                    <a:pt x="778" y="34"/>
                  </a:lnTo>
                  <a:lnTo>
                    <a:pt x="787" y="37"/>
                  </a:lnTo>
                  <a:lnTo>
                    <a:pt x="797" y="38"/>
                  </a:lnTo>
                  <a:lnTo>
                    <a:pt x="797" y="35"/>
                  </a:lnTo>
                  <a:lnTo>
                    <a:pt x="799" y="31"/>
                  </a:lnTo>
                  <a:lnTo>
                    <a:pt x="803" y="26"/>
                  </a:lnTo>
                  <a:lnTo>
                    <a:pt x="807" y="20"/>
                  </a:lnTo>
                  <a:lnTo>
                    <a:pt x="813" y="16"/>
                  </a:lnTo>
                  <a:lnTo>
                    <a:pt x="819" y="11"/>
                  </a:lnTo>
                  <a:lnTo>
                    <a:pt x="828" y="9"/>
                  </a:lnTo>
                  <a:lnTo>
                    <a:pt x="837" y="8"/>
                  </a:lnTo>
                  <a:lnTo>
                    <a:pt x="841" y="8"/>
                  </a:lnTo>
                  <a:lnTo>
                    <a:pt x="846" y="10"/>
                  </a:lnTo>
                  <a:lnTo>
                    <a:pt x="850" y="13"/>
                  </a:lnTo>
                  <a:lnTo>
                    <a:pt x="853" y="17"/>
                  </a:lnTo>
                  <a:lnTo>
                    <a:pt x="858" y="20"/>
                  </a:lnTo>
                  <a:lnTo>
                    <a:pt x="861" y="23"/>
                  </a:lnTo>
                  <a:lnTo>
                    <a:pt x="865" y="25"/>
                  </a:lnTo>
                  <a:lnTo>
                    <a:pt x="870" y="26"/>
                  </a:lnTo>
                  <a:lnTo>
                    <a:pt x="888" y="25"/>
                  </a:lnTo>
                  <a:lnTo>
                    <a:pt x="906" y="22"/>
                  </a:lnTo>
                  <a:lnTo>
                    <a:pt x="921" y="18"/>
                  </a:lnTo>
                  <a:lnTo>
                    <a:pt x="938" y="14"/>
                  </a:lnTo>
                  <a:lnTo>
                    <a:pt x="953" y="9"/>
                  </a:lnTo>
                  <a:lnTo>
                    <a:pt x="970" y="4"/>
                  </a:lnTo>
                  <a:lnTo>
                    <a:pt x="988" y="2"/>
                  </a:lnTo>
                  <a:lnTo>
                    <a:pt x="1009" y="0"/>
                  </a:lnTo>
                  <a:lnTo>
                    <a:pt x="1020" y="1"/>
                  </a:lnTo>
                  <a:lnTo>
                    <a:pt x="1032" y="3"/>
                  </a:lnTo>
                  <a:lnTo>
                    <a:pt x="1045" y="7"/>
                  </a:lnTo>
                  <a:lnTo>
                    <a:pt x="1059" y="11"/>
                  </a:lnTo>
                  <a:lnTo>
                    <a:pt x="1072" y="14"/>
                  </a:lnTo>
                  <a:lnTo>
                    <a:pt x="1084" y="17"/>
                  </a:lnTo>
                  <a:lnTo>
                    <a:pt x="1094" y="19"/>
                  </a:lnTo>
                  <a:lnTo>
                    <a:pt x="1103" y="20"/>
                  </a:lnTo>
                  <a:lnTo>
                    <a:pt x="1115" y="20"/>
                  </a:lnTo>
                  <a:lnTo>
                    <a:pt x="1123" y="20"/>
                  </a:lnTo>
                  <a:lnTo>
                    <a:pt x="1133" y="20"/>
                  </a:lnTo>
                  <a:lnTo>
                    <a:pt x="1149" y="20"/>
                  </a:lnTo>
                  <a:lnTo>
                    <a:pt x="1180" y="21"/>
                  </a:lnTo>
                  <a:lnTo>
                    <a:pt x="1209" y="23"/>
                  </a:lnTo>
                  <a:lnTo>
                    <a:pt x="1236" y="27"/>
                  </a:lnTo>
                  <a:lnTo>
                    <a:pt x="1268" y="32"/>
                  </a:lnTo>
                  <a:lnTo>
                    <a:pt x="1266" y="36"/>
                  </a:lnTo>
                  <a:lnTo>
                    <a:pt x="1263" y="39"/>
                  </a:lnTo>
                  <a:lnTo>
                    <a:pt x="1258" y="42"/>
                  </a:lnTo>
                  <a:lnTo>
                    <a:pt x="1253" y="45"/>
                  </a:lnTo>
                  <a:lnTo>
                    <a:pt x="1242" y="50"/>
                  </a:lnTo>
                  <a:lnTo>
                    <a:pt x="1229" y="54"/>
                  </a:lnTo>
                  <a:lnTo>
                    <a:pt x="1213" y="57"/>
                  </a:lnTo>
                  <a:lnTo>
                    <a:pt x="1198" y="59"/>
                  </a:lnTo>
                  <a:lnTo>
                    <a:pt x="1180" y="62"/>
                  </a:lnTo>
                  <a:lnTo>
                    <a:pt x="1163" y="64"/>
                  </a:lnTo>
                  <a:lnTo>
                    <a:pt x="1128" y="66"/>
                  </a:lnTo>
                  <a:lnTo>
                    <a:pt x="1094" y="69"/>
                  </a:lnTo>
                  <a:lnTo>
                    <a:pt x="1078" y="71"/>
                  </a:lnTo>
                  <a:lnTo>
                    <a:pt x="1065" y="74"/>
                  </a:lnTo>
                  <a:lnTo>
                    <a:pt x="1053" y="77"/>
                  </a:lnTo>
                  <a:lnTo>
                    <a:pt x="1043" y="81"/>
                  </a:lnTo>
                  <a:lnTo>
                    <a:pt x="1039" y="84"/>
                  </a:lnTo>
                  <a:lnTo>
                    <a:pt x="1034" y="87"/>
                  </a:lnTo>
                  <a:lnTo>
                    <a:pt x="1031" y="91"/>
                  </a:lnTo>
                  <a:lnTo>
                    <a:pt x="1029" y="96"/>
                  </a:lnTo>
                  <a:lnTo>
                    <a:pt x="1026" y="99"/>
                  </a:lnTo>
                  <a:lnTo>
                    <a:pt x="1021" y="102"/>
                  </a:lnTo>
                  <a:lnTo>
                    <a:pt x="1016" y="105"/>
                  </a:lnTo>
                  <a:lnTo>
                    <a:pt x="1009" y="105"/>
                  </a:lnTo>
                  <a:lnTo>
                    <a:pt x="999" y="104"/>
                  </a:lnTo>
                  <a:lnTo>
                    <a:pt x="991" y="102"/>
                  </a:lnTo>
                  <a:lnTo>
                    <a:pt x="983" y="98"/>
                  </a:lnTo>
                  <a:lnTo>
                    <a:pt x="976" y="93"/>
                  </a:lnTo>
                  <a:lnTo>
                    <a:pt x="943" y="93"/>
                  </a:lnTo>
                  <a:lnTo>
                    <a:pt x="942" y="102"/>
                  </a:lnTo>
                  <a:lnTo>
                    <a:pt x="939" y="110"/>
                  </a:lnTo>
                  <a:lnTo>
                    <a:pt x="937" y="113"/>
                  </a:lnTo>
                  <a:lnTo>
                    <a:pt x="935" y="115"/>
                  </a:lnTo>
                  <a:lnTo>
                    <a:pt x="932" y="118"/>
                  </a:lnTo>
                  <a:lnTo>
                    <a:pt x="930" y="118"/>
                  </a:lnTo>
                  <a:lnTo>
                    <a:pt x="902" y="119"/>
                  </a:lnTo>
                  <a:lnTo>
                    <a:pt x="862" y="120"/>
                  </a:lnTo>
                  <a:lnTo>
                    <a:pt x="818" y="124"/>
                  </a:lnTo>
                  <a:lnTo>
                    <a:pt x="771" y="129"/>
                  </a:lnTo>
                  <a:lnTo>
                    <a:pt x="747" y="133"/>
                  </a:lnTo>
                  <a:lnTo>
                    <a:pt x="725" y="137"/>
                  </a:lnTo>
                  <a:lnTo>
                    <a:pt x="703" y="143"/>
                  </a:lnTo>
                  <a:lnTo>
                    <a:pt x="683" y="149"/>
                  </a:lnTo>
                  <a:lnTo>
                    <a:pt x="674" y="153"/>
                  </a:lnTo>
                  <a:lnTo>
                    <a:pt x="666" y="156"/>
                  </a:lnTo>
                  <a:lnTo>
                    <a:pt x="658" y="160"/>
                  </a:lnTo>
                  <a:lnTo>
                    <a:pt x="651" y="165"/>
                  </a:lnTo>
                  <a:lnTo>
                    <a:pt x="645" y="169"/>
                  </a:lnTo>
                  <a:lnTo>
                    <a:pt x="639" y="175"/>
                  </a:lnTo>
                  <a:lnTo>
                    <a:pt x="635" y="181"/>
                  </a:lnTo>
                  <a:lnTo>
                    <a:pt x="630" y="186"/>
                  </a:lnTo>
                  <a:lnTo>
                    <a:pt x="604" y="186"/>
                  </a:lnTo>
                  <a:lnTo>
                    <a:pt x="604" y="177"/>
                  </a:lnTo>
                  <a:lnTo>
                    <a:pt x="604" y="167"/>
                  </a:lnTo>
                  <a:lnTo>
                    <a:pt x="591" y="167"/>
                  </a:lnTo>
                  <a:lnTo>
                    <a:pt x="579" y="167"/>
                  </a:lnTo>
                  <a:lnTo>
                    <a:pt x="562" y="167"/>
                  </a:lnTo>
                  <a:lnTo>
                    <a:pt x="538" y="167"/>
                  </a:lnTo>
                  <a:lnTo>
                    <a:pt x="556" y="175"/>
                  </a:lnTo>
                  <a:lnTo>
                    <a:pt x="570" y="181"/>
                  </a:lnTo>
                  <a:lnTo>
                    <a:pt x="577" y="185"/>
                  </a:lnTo>
                  <a:lnTo>
                    <a:pt x="583" y="190"/>
                  </a:lnTo>
                  <a:lnTo>
                    <a:pt x="591" y="196"/>
                  </a:lnTo>
                  <a:lnTo>
                    <a:pt x="597" y="204"/>
                  </a:lnTo>
                  <a:lnTo>
                    <a:pt x="590" y="207"/>
                  </a:lnTo>
                  <a:lnTo>
                    <a:pt x="581" y="212"/>
                  </a:lnTo>
                  <a:lnTo>
                    <a:pt x="571" y="218"/>
                  </a:lnTo>
                  <a:lnTo>
                    <a:pt x="562" y="225"/>
                  </a:lnTo>
                  <a:lnTo>
                    <a:pt x="552" y="232"/>
                  </a:lnTo>
                  <a:lnTo>
                    <a:pt x="545" y="237"/>
                  </a:lnTo>
                  <a:lnTo>
                    <a:pt x="537" y="240"/>
                  </a:lnTo>
                  <a:lnTo>
                    <a:pt x="532" y="241"/>
                  </a:lnTo>
                  <a:lnTo>
                    <a:pt x="517" y="241"/>
                  </a:lnTo>
                  <a:lnTo>
                    <a:pt x="502" y="238"/>
                  </a:lnTo>
                  <a:lnTo>
                    <a:pt x="483" y="236"/>
                  </a:lnTo>
                  <a:lnTo>
                    <a:pt x="458" y="235"/>
                  </a:lnTo>
                  <a:lnTo>
                    <a:pt x="442" y="236"/>
                  </a:lnTo>
                  <a:lnTo>
                    <a:pt x="427" y="237"/>
                  </a:lnTo>
                  <a:lnTo>
                    <a:pt x="415" y="240"/>
                  </a:lnTo>
                  <a:lnTo>
                    <a:pt x="404" y="242"/>
                  </a:lnTo>
                  <a:lnTo>
                    <a:pt x="384" y="248"/>
                  </a:lnTo>
                  <a:lnTo>
                    <a:pt x="365" y="254"/>
                  </a:lnTo>
                  <a:lnTo>
                    <a:pt x="382" y="257"/>
                  </a:lnTo>
                  <a:lnTo>
                    <a:pt x="394" y="258"/>
                  </a:lnTo>
                  <a:lnTo>
                    <a:pt x="405" y="257"/>
                  </a:lnTo>
                  <a:lnTo>
                    <a:pt x="418" y="254"/>
                  </a:lnTo>
                  <a:lnTo>
                    <a:pt x="418" y="272"/>
                  </a:lnTo>
                  <a:lnTo>
                    <a:pt x="413" y="277"/>
                  </a:lnTo>
                  <a:lnTo>
                    <a:pt x="404" y="285"/>
                  </a:lnTo>
                  <a:lnTo>
                    <a:pt x="392" y="293"/>
                  </a:lnTo>
                  <a:lnTo>
                    <a:pt x="379" y="301"/>
                  </a:lnTo>
                  <a:lnTo>
                    <a:pt x="356" y="315"/>
                  </a:lnTo>
                  <a:lnTo>
                    <a:pt x="345" y="321"/>
                  </a:lnTo>
                  <a:lnTo>
                    <a:pt x="339" y="321"/>
                  </a:lnTo>
                  <a:lnTo>
                    <a:pt x="333" y="320"/>
                  </a:lnTo>
                  <a:lnTo>
                    <a:pt x="327" y="318"/>
                  </a:lnTo>
                  <a:lnTo>
                    <a:pt x="322" y="315"/>
                  </a:lnTo>
                  <a:lnTo>
                    <a:pt x="312" y="310"/>
                  </a:lnTo>
                  <a:lnTo>
                    <a:pt x="301" y="303"/>
                  </a:lnTo>
                  <a:lnTo>
                    <a:pt x="290" y="296"/>
                  </a:lnTo>
                  <a:lnTo>
                    <a:pt x="279" y="290"/>
                  </a:lnTo>
                  <a:lnTo>
                    <a:pt x="272" y="288"/>
                  </a:lnTo>
                  <a:lnTo>
                    <a:pt x="266" y="286"/>
                  </a:lnTo>
                  <a:lnTo>
                    <a:pt x="259" y="285"/>
                  </a:lnTo>
                  <a:lnTo>
                    <a:pt x="253" y="285"/>
                  </a:lnTo>
                  <a:lnTo>
                    <a:pt x="215" y="283"/>
                  </a:lnTo>
                  <a:lnTo>
                    <a:pt x="182" y="281"/>
                  </a:lnTo>
                  <a:lnTo>
                    <a:pt x="152" y="279"/>
                  </a:lnTo>
                  <a:lnTo>
                    <a:pt x="123" y="277"/>
                  </a:lnTo>
                  <a:lnTo>
                    <a:pt x="96" y="276"/>
                  </a:lnTo>
                  <a:lnTo>
                    <a:pt x="66" y="276"/>
                  </a:lnTo>
                  <a:lnTo>
                    <a:pt x="51" y="277"/>
                  </a:lnTo>
                  <a:lnTo>
                    <a:pt x="35" y="279"/>
                  </a:lnTo>
                  <a:lnTo>
                    <a:pt x="18" y="281"/>
                  </a:lnTo>
                  <a:lnTo>
                    <a:pt x="0" y="285"/>
                  </a:lnTo>
                  <a:lnTo>
                    <a:pt x="0" y="281"/>
                  </a:lnTo>
                  <a:lnTo>
                    <a:pt x="1" y="277"/>
                  </a:lnTo>
                  <a:lnTo>
                    <a:pt x="2" y="274"/>
                  </a:lnTo>
                  <a:lnTo>
                    <a:pt x="5" y="271"/>
                  </a:lnTo>
                  <a:lnTo>
                    <a:pt x="10" y="266"/>
                  </a:lnTo>
                  <a:lnTo>
                    <a:pt x="17" y="261"/>
                  </a:lnTo>
                  <a:lnTo>
                    <a:pt x="25" y="257"/>
                  </a:lnTo>
                  <a:lnTo>
                    <a:pt x="35" y="253"/>
                  </a:lnTo>
                  <a:lnTo>
                    <a:pt x="45" y="249"/>
                  </a:lnTo>
                  <a:lnTo>
                    <a:pt x="56" y="246"/>
                  </a:lnTo>
                  <a:lnTo>
                    <a:pt x="79" y="241"/>
                  </a:lnTo>
                  <a:lnTo>
                    <a:pt x="101" y="238"/>
                  </a:lnTo>
                  <a:lnTo>
                    <a:pt x="120" y="236"/>
                  </a:lnTo>
                  <a:lnTo>
                    <a:pt x="133" y="235"/>
                  </a:lnTo>
                  <a:lnTo>
                    <a:pt x="143" y="235"/>
                  </a:lnTo>
                  <a:lnTo>
                    <a:pt x="159" y="235"/>
                  </a:lnTo>
                  <a:lnTo>
                    <a:pt x="162" y="235"/>
                  </a:lnTo>
                  <a:lnTo>
                    <a:pt x="164" y="233"/>
                  </a:lnTo>
                  <a:lnTo>
                    <a:pt x="167" y="230"/>
                  </a:lnTo>
                  <a:lnTo>
                    <a:pt x="170" y="225"/>
                  </a:lnTo>
                  <a:lnTo>
                    <a:pt x="174" y="222"/>
                  </a:lnTo>
                  <a:lnTo>
                    <a:pt x="177" y="219"/>
                  </a:lnTo>
                  <a:lnTo>
                    <a:pt x="181" y="217"/>
                  </a:lnTo>
                  <a:lnTo>
                    <a:pt x="186" y="216"/>
                  </a:lnTo>
                  <a:lnTo>
                    <a:pt x="190" y="217"/>
                  </a:lnTo>
                  <a:lnTo>
                    <a:pt x="196" y="218"/>
                  </a:lnTo>
                  <a:lnTo>
                    <a:pt x="200" y="219"/>
                  </a:lnTo>
                  <a:lnTo>
                    <a:pt x="203" y="221"/>
                  </a:lnTo>
                  <a:lnTo>
                    <a:pt x="211" y="226"/>
                  </a:lnTo>
                  <a:lnTo>
                    <a:pt x="219" y="232"/>
                  </a:lnTo>
                  <a:lnTo>
                    <a:pt x="226" y="238"/>
                  </a:lnTo>
                  <a:lnTo>
                    <a:pt x="234" y="243"/>
                  </a:lnTo>
                  <a:lnTo>
                    <a:pt x="238" y="245"/>
                  </a:lnTo>
                  <a:lnTo>
                    <a:pt x="243" y="246"/>
                  </a:lnTo>
                  <a:lnTo>
                    <a:pt x="247" y="247"/>
                  </a:lnTo>
                  <a:lnTo>
                    <a:pt x="253" y="247"/>
                  </a:lnTo>
                  <a:lnTo>
                    <a:pt x="253" y="204"/>
                  </a:lnTo>
                  <a:lnTo>
                    <a:pt x="232" y="206"/>
                  </a:lnTo>
                  <a:lnTo>
                    <a:pt x="212" y="207"/>
                  </a:lnTo>
                  <a:lnTo>
                    <a:pt x="208" y="207"/>
                  </a:lnTo>
                  <a:lnTo>
                    <a:pt x="204" y="207"/>
                  </a:lnTo>
                  <a:lnTo>
                    <a:pt x="201" y="206"/>
                  </a:lnTo>
                  <a:lnTo>
                    <a:pt x="198" y="204"/>
                  </a:lnTo>
                  <a:lnTo>
                    <a:pt x="196" y="202"/>
                  </a:lnTo>
                  <a:lnTo>
                    <a:pt x="193" y="200"/>
                  </a:lnTo>
                  <a:lnTo>
                    <a:pt x="192" y="196"/>
                  </a:lnTo>
                  <a:lnTo>
                    <a:pt x="192" y="192"/>
                  </a:lnTo>
                  <a:lnTo>
                    <a:pt x="193" y="188"/>
                  </a:lnTo>
                  <a:lnTo>
                    <a:pt x="194" y="184"/>
                  </a:lnTo>
                  <a:lnTo>
                    <a:pt x="197" y="181"/>
                  </a:lnTo>
                  <a:lnTo>
                    <a:pt x="199" y="179"/>
                  </a:lnTo>
                  <a:lnTo>
                    <a:pt x="205" y="176"/>
                  </a:lnTo>
                  <a:lnTo>
                    <a:pt x="214" y="174"/>
                  </a:lnTo>
                  <a:lnTo>
                    <a:pt x="232" y="172"/>
                  </a:lnTo>
                  <a:lnTo>
                    <a:pt x="246" y="174"/>
                  </a:lnTo>
                  <a:lnTo>
                    <a:pt x="265" y="176"/>
                  </a:lnTo>
                  <a:lnTo>
                    <a:pt x="290" y="180"/>
                  </a:lnTo>
                  <a:lnTo>
                    <a:pt x="315" y="184"/>
                  </a:lnTo>
                  <a:lnTo>
                    <a:pt x="338" y="186"/>
                  </a:lnTo>
                  <a:lnTo>
                    <a:pt x="365" y="186"/>
                  </a:lnTo>
                  <a:lnTo>
                    <a:pt x="386" y="184"/>
                  </a:lnTo>
                  <a:lnTo>
                    <a:pt x="394" y="183"/>
                  </a:lnTo>
                  <a:lnTo>
                    <a:pt x="403" y="181"/>
                  </a:lnTo>
                  <a:lnTo>
                    <a:pt x="411" y="178"/>
                  </a:lnTo>
                  <a:lnTo>
                    <a:pt x="418" y="174"/>
                  </a:lnTo>
                  <a:lnTo>
                    <a:pt x="379" y="172"/>
                  </a:lnTo>
                  <a:lnTo>
                    <a:pt x="344" y="172"/>
                  </a:lnTo>
                  <a:lnTo>
                    <a:pt x="336" y="172"/>
                  </a:lnTo>
                  <a:lnTo>
                    <a:pt x="328" y="171"/>
                  </a:lnTo>
                  <a:lnTo>
                    <a:pt x="322" y="169"/>
                  </a:lnTo>
                  <a:lnTo>
                    <a:pt x="315" y="167"/>
                  </a:lnTo>
                  <a:lnTo>
                    <a:pt x="310" y="164"/>
                  </a:lnTo>
                  <a:lnTo>
                    <a:pt x="305" y="160"/>
                  </a:lnTo>
                  <a:lnTo>
                    <a:pt x="302" y="155"/>
                  </a:lnTo>
                  <a:lnTo>
                    <a:pt x="299" y="149"/>
                  </a:lnTo>
                  <a:lnTo>
                    <a:pt x="309" y="145"/>
                  </a:lnTo>
                  <a:lnTo>
                    <a:pt x="320" y="142"/>
                  </a:lnTo>
                  <a:lnTo>
                    <a:pt x="331" y="140"/>
                  </a:lnTo>
                  <a:lnTo>
                    <a:pt x="345" y="138"/>
                  </a:lnTo>
                  <a:lnTo>
                    <a:pt x="378" y="137"/>
                  </a:lnTo>
                  <a:lnTo>
                    <a:pt x="425" y="137"/>
                  </a:lnTo>
                  <a:lnTo>
                    <a:pt x="426" y="141"/>
                  </a:lnTo>
                  <a:lnTo>
                    <a:pt x="429" y="146"/>
                  </a:lnTo>
                  <a:lnTo>
                    <a:pt x="434" y="150"/>
                  </a:lnTo>
                  <a:lnTo>
                    <a:pt x="438" y="155"/>
                  </a:lnTo>
                  <a:lnTo>
                    <a:pt x="484" y="155"/>
                  </a:lnTo>
                  <a:lnTo>
                    <a:pt x="483" y="146"/>
                  </a:lnTo>
                  <a:lnTo>
                    <a:pt x="481" y="137"/>
                  </a:lnTo>
                  <a:lnTo>
                    <a:pt x="479" y="130"/>
                  </a:lnTo>
                  <a:lnTo>
                    <a:pt x="478" y="124"/>
                  </a:lnTo>
                  <a:lnTo>
                    <a:pt x="645" y="124"/>
                  </a:lnTo>
                  <a:lnTo>
                    <a:pt x="648" y="109"/>
                  </a:lnTo>
                  <a:lnTo>
                    <a:pt x="651" y="101"/>
                  </a:lnTo>
                  <a:lnTo>
                    <a:pt x="657" y="95"/>
                  </a:lnTo>
                  <a:lnTo>
                    <a:pt x="664" y="87"/>
                  </a:lnTo>
                  <a:lnTo>
                    <a:pt x="653" y="91"/>
                  </a:lnTo>
                  <a:lnTo>
                    <a:pt x="638" y="99"/>
                  </a:lnTo>
                  <a:lnTo>
                    <a:pt x="622" y="108"/>
                  </a:lnTo>
                  <a:lnTo>
                    <a:pt x="611" y="111"/>
                  </a:lnTo>
                  <a:lnTo>
                    <a:pt x="589" y="110"/>
                  </a:lnTo>
                  <a:lnTo>
                    <a:pt x="556" y="108"/>
                  </a:lnTo>
                  <a:lnTo>
                    <a:pt x="522" y="106"/>
                  </a:lnTo>
                  <a:lnTo>
                    <a:pt x="491" y="105"/>
                  </a:lnTo>
                  <a:lnTo>
                    <a:pt x="476" y="107"/>
                  </a:lnTo>
                  <a:lnTo>
                    <a:pt x="449" y="111"/>
                  </a:lnTo>
                  <a:lnTo>
                    <a:pt x="414" y="115"/>
                  </a:lnTo>
                  <a:lnTo>
                    <a:pt x="376" y="119"/>
                  </a:lnTo>
                  <a:lnTo>
                    <a:pt x="355" y="120"/>
                  </a:lnTo>
                  <a:lnTo>
                    <a:pt x="333" y="119"/>
                  </a:lnTo>
                  <a:lnTo>
                    <a:pt x="312" y="116"/>
                  </a:lnTo>
                  <a:lnTo>
                    <a:pt x="291" y="113"/>
                  </a:lnTo>
                  <a:lnTo>
                    <a:pt x="281" y="111"/>
                  </a:lnTo>
                  <a:lnTo>
                    <a:pt x="271" y="108"/>
                  </a:lnTo>
                  <a:lnTo>
                    <a:pt x="261" y="105"/>
                  </a:lnTo>
                  <a:lnTo>
                    <a:pt x="253" y="101"/>
                  </a:lnTo>
                  <a:lnTo>
                    <a:pt x="244" y="97"/>
                  </a:lnTo>
                  <a:lnTo>
                    <a:pt x="235" y="92"/>
                  </a:lnTo>
                  <a:lnTo>
                    <a:pt x="226" y="87"/>
                  </a:lnTo>
                  <a:lnTo>
                    <a:pt x="219" y="81"/>
                  </a:lnTo>
                  <a:lnTo>
                    <a:pt x="219" y="80"/>
                  </a:lnTo>
                  <a:lnTo>
                    <a:pt x="221" y="79"/>
                  </a:lnTo>
                  <a:lnTo>
                    <a:pt x="223" y="78"/>
                  </a:lnTo>
                  <a:lnTo>
                    <a:pt x="227" y="76"/>
                  </a:lnTo>
                  <a:lnTo>
                    <a:pt x="238" y="74"/>
                  </a:lnTo>
                  <a:lnTo>
                    <a:pt x="253" y="71"/>
                  </a:lnTo>
                  <a:lnTo>
                    <a:pt x="290" y="66"/>
                  </a:lnTo>
                  <a:lnTo>
                    <a:pt x="334" y="60"/>
                  </a:lnTo>
                  <a:lnTo>
                    <a:pt x="378" y="55"/>
                  </a:lnTo>
                  <a:lnTo>
                    <a:pt x="417" y="50"/>
                  </a:lnTo>
                  <a:lnTo>
                    <a:pt x="446" y="47"/>
                  </a:lnTo>
                  <a:lnTo>
                    <a:pt x="458" y="44"/>
                  </a:lnTo>
                  <a:lnTo>
                    <a:pt x="545" y="44"/>
                  </a:lnTo>
                  <a:lnTo>
                    <a:pt x="591" y="32"/>
                  </a:lnTo>
                  <a:lnTo>
                    <a:pt x="605" y="33"/>
                  </a:lnTo>
                  <a:lnTo>
                    <a:pt x="618" y="32"/>
                  </a:lnTo>
                  <a:lnTo>
                    <a:pt x="631" y="31"/>
                  </a:lnTo>
                  <a:lnTo>
                    <a:pt x="642" y="28"/>
                  </a:lnTo>
                  <a:lnTo>
                    <a:pt x="653" y="25"/>
                  </a:lnTo>
                  <a:lnTo>
                    <a:pt x="664" y="22"/>
                  </a:lnTo>
                  <a:lnTo>
                    <a:pt x="674" y="20"/>
                  </a:lnTo>
                  <a:lnTo>
                    <a:pt x="684" y="20"/>
                  </a:lnTo>
                  <a:lnTo>
                    <a:pt x="707" y="21"/>
                  </a:lnTo>
                  <a:lnTo>
                    <a:pt x="723" y="23"/>
                  </a:lnTo>
                  <a:lnTo>
                    <a:pt x="737" y="25"/>
                  </a:lnTo>
                  <a:lnTo>
                    <a:pt x="757" y="26"/>
                  </a:lnTo>
                  <a:lnTo>
                    <a:pt x="764" y="2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2" name="Freeform 418"/>
            <p:cNvSpPr>
              <a:spLocks/>
            </p:cNvSpPr>
            <p:nvPr/>
          </p:nvSpPr>
          <p:spPr bwMode="auto">
            <a:xfrm>
              <a:off x="553" y="1660"/>
              <a:ext cx="51" cy="38"/>
            </a:xfrm>
            <a:custGeom>
              <a:avLst/>
              <a:gdLst>
                <a:gd name="T0" fmla="*/ 0 w 160"/>
                <a:gd name="T1" fmla="*/ 0 h 117"/>
                <a:gd name="T2" fmla="*/ 0 w 160"/>
                <a:gd name="T3" fmla="*/ 0 h 117"/>
                <a:gd name="T4" fmla="*/ 0 w 160"/>
                <a:gd name="T5" fmla="*/ 0 h 117"/>
                <a:gd name="T6" fmla="*/ 0 w 160"/>
                <a:gd name="T7" fmla="*/ 0 h 117"/>
                <a:gd name="T8" fmla="*/ 0 w 160"/>
                <a:gd name="T9" fmla="*/ 0 h 117"/>
                <a:gd name="T10" fmla="*/ 0 w 160"/>
                <a:gd name="T11" fmla="*/ 1 h 117"/>
                <a:gd name="T12" fmla="*/ 0 w 160"/>
                <a:gd name="T13" fmla="*/ 1 h 117"/>
                <a:gd name="T14" fmla="*/ 0 w 160"/>
                <a:gd name="T15" fmla="*/ 1 h 117"/>
                <a:gd name="T16" fmla="*/ 1 w 160"/>
                <a:gd name="T17" fmla="*/ 1 h 117"/>
                <a:gd name="T18" fmla="*/ 1 w 160"/>
                <a:gd name="T19" fmla="*/ 1 h 117"/>
                <a:gd name="T20" fmla="*/ 1 w 160"/>
                <a:gd name="T21" fmla="*/ 1 h 117"/>
                <a:gd name="T22" fmla="*/ 1 w 160"/>
                <a:gd name="T23" fmla="*/ 1 h 117"/>
                <a:gd name="T24" fmla="*/ 1 w 160"/>
                <a:gd name="T25" fmla="*/ 1 h 117"/>
                <a:gd name="T26" fmla="*/ 1 w 160"/>
                <a:gd name="T27" fmla="*/ 1 h 117"/>
                <a:gd name="T28" fmla="*/ 1 w 160"/>
                <a:gd name="T29" fmla="*/ 1 h 117"/>
                <a:gd name="T30" fmla="*/ 1 w 160"/>
                <a:gd name="T31" fmla="*/ 1 h 117"/>
                <a:gd name="T32" fmla="*/ 1 w 160"/>
                <a:gd name="T33" fmla="*/ 1 h 117"/>
                <a:gd name="T34" fmla="*/ 1 w 160"/>
                <a:gd name="T35" fmla="*/ 1 h 117"/>
                <a:gd name="T36" fmla="*/ 2 w 160"/>
                <a:gd name="T37" fmla="*/ 1 h 117"/>
                <a:gd name="T38" fmla="*/ 2 w 160"/>
                <a:gd name="T39" fmla="*/ 1 h 117"/>
                <a:gd name="T40" fmla="*/ 2 w 160"/>
                <a:gd name="T41" fmla="*/ 1 h 117"/>
                <a:gd name="T42" fmla="*/ 2 w 160"/>
                <a:gd name="T43" fmla="*/ 1 h 117"/>
                <a:gd name="T44" fmla="*/ 1 w 160"/>
                <a:gd name="T45" fmla="*/ 1 h 117"/>
                <a:gd name="T46" fmla="*/ 1 w 160"/>
                <a:gd name="T47" fmla="*/ 1 h 117"/>
                <a:gd name="T48" fmla="*/ 1 w 160"/>
                <a:gd name="T49" fmla="*/ 1 h 117"/>
                <a:gd name="T50" fmla="*/ 1 w 160"/>
                <a:gd name="T51" fmla="*/ 1 h 117"/>
                <a:gd name="T52" fmla="*/ 1 w 160"/>
                <a:gd name="T53" fmla="*/ 1 h 117"/>
                <a:gd name="T54" fmla="*/ 1 w 160"/>
                <a:gd name="T55" fmla="*/ 1 h 117"/>
                <a:gd name="T56" fmla="*/ 1 w 160"/>
                <a:gd name="T57" fmla="*/ 1 h 117"/>
                <a:gd name="T58" fmla="*/ 1 w 160"/>
                <a:gd name="T59" fmla="*/ 0 h 117"/>
                <a:gd name="T60" fmla="*/ 1 w 160"/>
                <a:gd name="T61" fmla="*/ 0 h 117"/>
                <a:gd name="T62" fmla="*/ 1 w 160"/>
                <a:gd name="T63" fmla="*/ 0 h 117"/>
                <a:gd name="T64" fmla="*/ 1 w 160"/>
                <a:gd name="T65" fmla="*/ 0 h 117"/>
                <a:gd name="T66" fmla="*/ 1 w 160"/>
                <a:gd name="T67" fmla="*/ 0 h 117"/>
                <a:gd name="T68" fmla="*/ 1 w 160"/>
                <a:gd name="T69" fmla="*/ 0 h 117"/>
                <a:gd name="T70" fmla="*/ 1 w 160"/>
                <a:gd name="T71" fmla="*/ 0 h 117"/>
                <a:gd name="T72" fmla="*/ 1 w 160"/>
                <a:gd name="T73" fmla="*/ 0 h 117"/>
                <a:gd name="T74" fmla="*/ 1 w 160"/>
                <a:gd name="T75" fmla="*/ 0 h 117"/>
                <a:gd name="T76" fmla="*/ 1 w 160"/>
                <a:gd name="T77" fmla="*/ 0 h 117"/>
                <a:gd name="T78" fmla="*/ 0 w 160"/>
                <a:gd name="T79" fmla="*/ 0 h 117"/>
                <a:gd name="T80" fmla="*/ 0 w 160"/>
                <a:gd name="T81" fmla="*/ 0 h 117"/>
                <a:gd name="T82" fmla="*/ 0 w 16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17">
                  <a:moveTo>
                    <a:pt x="0" y="0"/>
                  </a:moveTo>
                  <a:lnTo>
                    <a:pt x="1" y="10"/>
                  </a:lnTo>
                  <a:lnTo>
                    <a:pt x="4" y="19"/>
                  </a:lnTo>
                  <a:lnTo>
                    <a:pt x="9" y="29"/>
                  </a:lnTo>
                  <a:lnTo>
                    <a:pt x="15" y="39"/>
                  </a:lnTo>
                  <a:lnTo>
                    <a:pt x="22" y="48"/>
                  </a:lnTo>
                  <a:lnTo>
                    <a:pt x="31" y="59"/>
                  </a:lnTo>
                  <a:lnTo>
                    <a:pt x="41" y="68"/>
                  </a:lnTo>
                  <a:lnTo>
                    <a:pt x="51" y="77"/>
                  </a:lnTo>
                  <a:lnTo>
                    <a:pt x="62" y="85"/>
                  </a:lnTo>
                  <a:lnTo>
                    <a:pt x="73" y="93"/>
                  </a:lnTo>
                  <a:lnTo>
                    <a:pt x="84" y="99"/>
                  </a:lnTo>
                  <a:lnTo>
                    <a:pt x="95" y="105"/>
                  </a:lnTo>
                  <a:lnTo>
                    <a:pt x="106" y="111"/>
                  </a:lnTo>
                  <a:lnTo>
                    <a:pt x="116" y="114"/>
                  </a:lnTo>
                  <a:lnTo>
                    <a:pt x="124" y="117"/>
                  </a:lnTo>
                  <a:lnTo>
                    <a:pt x="133" y="117"/>
                  </a:lnTo>
                  <a:lnTo>
                    <a:pt x="139" y="116"/>
                  </a:lnTo>
                  <a:lnTo>
                    <a:pt x="146" y="113"/>
                  </a:lnTo>
                  <a:lnTo>
                    <a:pt x="153" y="110"/>
                  </a:lnTo>
                  <a:lnTo>
                    <a:pt x="160" y="104"/>
                  </a:lnTo>
                  <a:lnTo>
                    <a:pt x="150" y="91"/>
                  </a:lnTo>
                  <a:lnTo>
                    <a:pt x="141" y="79"/>
                  </a:lnTo>
                  <a:lnTo>
                    <a:pt x="138" y="73"/>
                  </a:lnTo>
                  <a:lnTo>
                    <a:pt x="135" y="66"/>
                  </a:lnTo>
                  <a:lnTo>
                    <a:pt x="133" y="58"/>
                  </a:lnTo>
                  <a:lnTo>
                    <a:pt x="133" y="49"/>
                  </a:lnTo>
                  <a:lnTo>
                    <a:pt x="127" y="48"/>
                  </a:lnTo>
                  <a:lnTo>
                    <a:pt x="118" y="45"/>
                  </a:lnTo>
                  <a:lnTo>
                    <a:pt x="108" y="40"/>
                  </a:lnTo>
                  <a:lnTo>
                    <a:pt x="97" y="34"/>
                  </a:lnTo>
                  <a:lnTo>
                    <a:pt x="87" y="28"/>
                  </a:lnTo>
                  <a:lnTo>
                    <a:pt x="77" y="21"/>
                  </a:lnTo>
                  <a:lnTo>
                    <a:pt x="74" y="17"/>
                  </a:lnTo>
                  <a:lnTo>
                    <a:pt x="71" y="13"/>
                  </a:lnTo>
                  <a:lnTo>
                    <a:pt x="68" y="10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43" y="4"/>
                  </a:lnTo>
                  <a:lnTo>
                    <a:pt x="33" y="0"/>
                  </a:lnTo>
                  <a:lnTo>
                    <a:pt x="0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3" name="Freeform 419"/>
            <p:cNvSpPr>
              <a:spLocks/>
            </p:cNvSpPr>
            <p:nvPr/>
          </p:nvSpPr>
          <p:spPr bwMode="auto">
            <a:xfrm>
              <a:off x="527" y="1592"/>
              <a:ext cx="26" cy="46"/>
            </a:xfrm>
            <a:custGeom>
              <a:avLst/>
              <a:gdLst>
                <a:gd name="T0" fmla="*/ 0 w 80"/>
                <a:gd name="T1" fmla="*/ 1 h 141"/>
                <a:gd name="T2" fmla="*/ 1 w 80"/>
                <a:gd name="T3" fmla="*/ 0 h 141"/>
                <a:gd name="T4" fmla="*/ 1 w 80"/>
                <a:gd name="T5" fmla="*/ 0 h 141"/>
                <a:gd name="T6" fmla="*/ 1 w 80"/>
                <a:gd name="T7" fmla="*/ 0 h 141"/>
                <a:gd name="T8" fmla="*/ 1 w 80"/>
                <a:gd name="T9" fmla="*/ 0 h 141"/>
                <a:gd name="T10" fmla="*/ 1 w 80"/>
                <a:gd name="T11" fmla="*/ 0 h 141"/>
                <a:gd name="T12" fmla="*/ 1 w 80"/>
                <a:gd name="T13" fmla="*/ 0 h 141"/>
                <a:gd name="T14" fmla="*/ 1 w 80"/>
                <a:gd name="T15" fmla="*/ 0 h 141"/>
                <a:gd name="T16" fmla="*/ 1 w 80"/>
                <a:gd name="T17" fmla="*/ 0 h 141"/>
                <a:gd name="T18" fmla="*/ 0 w 80"/>
                <a:gd name="T19" fmla="*/ 0 h 141"/>
                <a:gd name="T20" fmla="*/ 0 w 80"/>
                <a:gd name="T21" fmla="*/ 0 h 141"/>
                <a:gd name="T22" fmla="*/ 0 w 80"/>
                <a:gd name="T23" fmla="*/ 0 h 141"/>
                <a:gd name="T24" fmla="*/ 0 w 80"/>
                <a:gd name="T25" fmla="*/ 0 h 141"/>
                <a:gd name="T26" fmla="*/ 0 w 80"/>
                <a:gd name="T27" fmla="*/ 0 h 141"/>
                <a:gd name="T28" fmla="*/ 0 w 80"/>
                <a:gd name="T29" fmla="*/ 1 h 141"/>
                <a:gd name="T30" fmla="*/ 0 w 80"/>
                <a:gd name="T31" fmla="*/ 1 h 141"/>
                <a:gd name="T32" fmla="*/ 0 w 80"/>
                <a:gd name="T33" fmla="*/ 1 h 141"/>
                <a:gd name="T34" fmla="*/ 0 w 80"/>
                <a:gd name="T35" fmla="*/ 1 h 141"/>
                <a:gd name="T36" fmla="*/ 0 w 80"/>
                <a:gd name="T37" fmla="*/ 1 h 141"/>
                <a:gd name="T38" fmla="*/ 0 w 80"/>
                <a:gd name="T39" fmla="*/ 1 h 141"/>
                <a:gd name="T40" fmla="*/ 0 w 80"/>
                <a:gd name="T41" fmla="*/ 1 h 141"/>
                <a:gd name="T42" fmla="*/ 0 w 80"/>
                <a:gd name="T43" fmla="*/ 2 h 141"/>
                <a:gd name="T44" fmla="*/ 0 w 80"/>
                <a:gd name="T45" fmla="*/ 2 h 141"/>
                <a:gd name="T46" fmla="*/ 0 w 80"/>
                <a:gd name="T47" fmla="*/ 2 h 141"/>
                <a:gd name="T48" fmla="*/ 0 w 80"/>
                <a:gd name="T49" fmla="*/ 1 h 141"/>
                <a:gd name="T50" fmla="*/ 0 w 80"/>
                <a:gd name="T51" fmla="*/ 1 h 141"/>
                <a:gd name="T52" fmla="*/ 0 w 80"/>
                <a:gd name="T53" fmla="*/ 1 h 141"/>
                <a:gd name="T54" fmla="*/ 0 w 80"/>
                <a:gd name="T55" fmla="*/ 1 h 1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0" h="141">
                  <a:moveTo>
                    <a:pt x="40" y="123"/>
                  </a:moveTo>
                  <a:lnTo>
                    <a:pt x="80" y="36"/>
                  </a:lnTo>
                  <a:lnTo>
                    <a:pt x="80" y="18"/>
                  </a:lnTo>
                  <a:lnTo>
                    <a:pt x="68" y="17"/>
                  </a:lnTo>
                  <a:lnTo>
                    <a:pt x="59" y="16"/>
                  </a:lnTo>
                  <a:lnTo>
                    <a:pt x="53" y="14"/>
                  </a:lnTo>
                  <a:lnTo>
                    <a:pt x="47" y="11"/>
                  </a:lnTo>
                  <a:lnTo>
                    <a:pt x="44" y="8"/>
                  </a:lnTo>
                  <a:lnTo>
                    <a:pt x="42" y="5"/>
                  </a:lnTo>
                  <a:lnTo>
                    <a:pt x="41" y="2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40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69"/>
                  </a:lnTo>
                  <a:lnTo>
                    <a:pt x="3" y="78"/>
                  </a:lnTo>
                  <a:lnTo>
                    <a:pt x="7" y="88"/>
                  </a:lnTo>
                  <a:lnTo>
                    <a:pt x="11" y="99"/>
                  </a:lnTo>
                  <a:lnTo>
                    <a:pt x="20" y="121"/>
                  </a:lnTo>
                  <a:lnTo>
                    <a:pt x="27" y="141"/>
                  </a:lnTo>
                  <a:lnTo>
                    <a:pt x="31" y="135"/>
                  </a:lnTo>
                  <a:lnTo>
                    <a:pt x="33" y="129"/>
                  </a:lnTo>
                  <a:lnTo>
                    <a:pt x="34" y="127"/>
                  </a:lnTo>
                  <a:lnTo>
                    <a:pt x="36" y="125"/>
                  </a:lnTo>
                  <a:lnTo>
                    <a:pt x="38" y="123"/>
                  </a:lnTo>
                  <a:lnTo>
                    <a:pt x="40" y="12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4" name="Freeform 420"/>
            <p:cNvSpPr>
              <a:spLocks/>
            </p:cNvSpPr>
            <p:nvPr/>
          </p:nvSpPr>
          <p:spPr bwMode="auto">
            <a:xfrm>
              <a:off x="1379" y="1383"/>
              <a:ext cx="83" cy="41"/>
            </a:xfrm>
            <a:custGeom>
              <a:avLst/>
              <a:gdLst>
                <a:gd name="T0" fmla="*/ 0 w 259"/>
                <a:gd name="T1" fmla="*/ 1 h 124"/>
                <a:gd name="T2" fmla="*/ 0 w 259"/>
                <a:gd name="T3" fmla="*/ 1 h 124"/>
                <a:gd name="T4" fmla="*/ 0 w 259"/>
                <a:gd name="T5" fmla="*/ 1 h 124"/>
                <a:gd name="T6" fmla="*/ 0 w 259"/>
                <a:gd name="T7" fmla="*/ 1 h 124"/>
                <a:gd name="T8" fmla="*/ 0 w 259"/>
                <a:gd name="T9" fmla="*/ 1 h 124"/>
                <a:gd name="T10" fmla="*/ 0 w 259"/>
                <a:gd name="T11" fmla="*/ 1 h 124"/>
                <a:gd name="T12" fmla="*/ 0 w 259"/>
                <a:gd name="T13" fmla="*/ 1 h 124"/>
                <a:gd name="T14" fmla="*/ 0 w 259"/>
                <a:gd name="T15" fmla="*/ 1 h 124"/>
                <a:gd name="T16" fmla="*/ 0 w 259"/>
                <a:gd name="T17" fmla="*/ 1 h 124"/>
                <a:gd name="T18" fmla="*/ 1 w 259"/>
                <a:gd name="T19" fmla="*/ 2 h 124"/>
                <a:gd name="T20" fmla="*/ 1 w 259"/>
                <a:gd name="T21" fmla="*/ 2 h 124"/>
                <a:gd name="T22" fmla="*/ 1 w 259"/>
                <a:gd name="T23" fmla="*/ 2 h 124"/>
                <a:gd name="T24" fmla="*/ 1 w 259"/>
                <a:gd name="T25" fmla="*/ 2 h 124"/>
                <a:gd name="T26" fmla="*/ 1 w 259"/>
                <a:gd name="T27" fmla="*/ 1 h 124"/>
                <a:gd name="T28" fmla="*/ 1 w 259"/>
                <a:gd name="T29" fmla="*/ 1 h 124"/>
                <a:gd name="T30" fmla="*/ 1 w 259"/>
                <a:gd name="T31" fmla="*/ 1 h 124"/>
                <a:gd name="T32" fmla="*/ 1 w 259"/>
                <a:gd name="T33" fmla="*/ 1 h 124"/>
                <a:gd name="T34" fmla="*/ 1 w 259"/>
                <a:gd name="T35" fmla="*/ 1 h 124"/>
                <a:gd name="T36" fmla="*/ 1 w 259"/>
                <a:gd name="T37" fmla="*/ 1 h 124"/>
                <a:gd name="T38" fmla="*/ 1 w 259"/>
                <a:gd name="T39" fmla="*/ 1 h 124"/>
                <a:gd name="T40" fmla="*/ 1 w 259"/>
                <a:gd name="T41" fmla="*/ 1 h 124"/>
                <a:gd name="T42" fmla="*/ 2 w 259"/>
                <a:gd name="T43" fmla="*/ 1 h 124"/>
                <a:gd name="T44" fmla="*/ 2 w 259"/>
                <a:gd name="T45" fmla="*/ 1 h 124"/>
                <a:gd name="T46" fmla="*/ 2 w 259"/>
                <a:gd name="T47" fmla="*/ 1 h 124"/>
                <a:gd name="T48" fmla="*/ 2 w 259"/>
                <a:gd name="T49" fmla="*/ 1 h 124"/>
                <a:gd name="T50" fmla="*/ 2 w 259"/>
                <a:gd name="T51" fmla="*/ 1 h 124"/>
                <a:gd name="T52" fmla="*/ 2 w 259"/>
                <a:gd name="T53" fmla="*/ 1 h 124"/>
                <a:gd name="T54" fmla="*/ 2 w 259"/>
                <a:gd name="T55" fmla="*/ 1 h 124"/>
                <a:gd name="T56" fmla="*/ 2 w 259"/>
                <a:gd name="T57" fmla="*/ 1 h 124"/>
                <a:gd name="T58" fmla="*/ 3 w 259"/>
                <a:gd name="T59" fmla="*/ 1 h 124"/>
                <a:gd name="T60" fmla="*/ 3 w 259"/>
                <a:gd name="T61" fmla="*/ 1 h 124"/>
                <a:gd name="T62" fmla="*/ 3 w 259"/>
                <a:gd name="T63" fmla="*/ 1 h 124"/>
                <a:gd name="T64" fmla="*/ 3 w 259"/>
                <a:gd name="T65" fmla="*/ 1 h 124"/>
                <a:gd name="T66" fmla="*/ 3 w 259"/>
                <a:gd name="T67" fmla="*/ 1 h 124"/>
                <a:gd name="T68" fmla="*/ 2 w 259"/>
                <a:gd name="T69" fmla="*/ 1 h 124"/>
                <a:gd name="T70" fmla="*/ 3 w 259"/>
                <a:gd name="T71" fmla="*/ 1 h 124"/>
                <a:gd name="T72" fmla="*/ 3 w 259"/>
                <a:gd name="T73" fmla="*/ 1 h 124"/>
                <a:gd name="T74" fmla="*/ 3 w 259"/>
                <a:gd name="T75" fmla="*/ 1 h 124"/>
                <a:gd name="T76" fmla="*/ 3 w 259"/>
                <a:gd name="T77" fmla="*/ 1 h 124"/>
                <a:gd name="T78" fmla="*/ 3 w 259"/>
                <a:gd name="T79" fmla="*/ 1 h 124"/>
                <a:gd name="T80" fmla="*/ 3 w 259"/>
                <a:gd name="T81" fmla="*/ 1 h 124"/>
                <a:gd name="T82" fmla="*/ 2 w 259"/>
                <a:gd name="T83" fmla="*/ 1 h 124"/>
                <a:gd name="T84" fmla="*/ 2 w 259"/>
                <a:gd name="T85" fmla="*/ 1 h 124"/>
                <a:gd name="T86" fmla="*/ 2 w 259"/>
                <a:gd name="T87" fmla="*/ 0 h 124"/>
                <a:gd name="T88" fmla="*/ 2 w 259"/>
                <a:gd name="T89" fmla="*/ 0 h 124"/>
                <a:gd name="T90" fmla="*/ 2 w 259"/>
                <a:gd name="T91" fmla="*/ 0 h 124"/>
                <a:gd name="T92" fmla="*/ 2 w 259"/>
                <a:gd name="T93" fmla="*/ 0 h 124"/>
                <a:gd name="T94" fmla="*/ 2 w 259"/>
                <a:gd name="T95" fmla="*/ 0 h 124"/>
                <a:gd name="T96" fmla="*/ 1 w 259"/>
                <a:gd name="T97" fmla="*/ 0 h 124"/>
                <a:gd name="T98" fmla="*/ 1 w 259"/>
                <a:gd name="T99" fmla="*/ 0 h 124"/>
                <a:gd name="T100" fmla="*/ 1 w 259"/>
                <a:gd name="T101" fmla="*/ 0 h 124"/>
                <a:gd name="T102" fmla="*/ 1 w 259"/>
                <a:gd name="T103" fmla="*/ 0 h 124"/>
                <a:gd name="T104" fmla="*/ 1 w 259"/>
                <a:gd name="T105" fmla="*/ 0 h 124"/>
                <a:gd name="T106" fmla="*/ 1 w 259"/>
                <a:gd name="T107" fmla="*/ 0 h 124"/>
                <a:gd name="T108" fmla="*/ 1 w 259"/>
                <a:gd name="T109" fmla="*/ 0 h 124"/>
                <a:gd name="T110" fmla="*/ 1 w 259"/>
                <a:gd name="T111" fmla="*/ 0 h 124"/>
                <a:gd name="T112" fmla="*/ 1 w 259"/>
                <a:gd name="T113" fmla="*/ 1 h 124"/>
                <a:gd name="T114" fmla="*/ 0 w 259"/>
                <a:gd name="T115" fmla="*/ 1 h 124"/>
                <a:gd name="T116" fmla="*/ 0 w 259"/>
                <a:gd name="T117" fmla="*/ 1 h 124"/>
                <a:gd name="T118" fmla="*/ 0 w 259"/>
                <a:gd name="T119" fmla="*/ 1 h 124"/>
                <a:gd name="T120" fmla="*/ 0 w 259"/>
                <a:gd name="T121" fmla="*/ 1 h 1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59" h="124">
                  <a:moveTo>
                    <a:pt x="0" y="93"/>
                  </a:moveTo>
                  <a:lnTo>
                    <a:pt x="0" y="96"/>
                  </a:lnTo>
                  <a:lnTo>
                    <a:pt x="2" y="100"/>
                  </a:lnTo>
                  <a:lnTo>
                    <a:pt x="4" y="103"/>
                  </a:lnTo>
                  <a:lnTo>
                    <a:pt x="6" y="106"/>
                  </a:lnTo>
                  <a:lnTo>
                    <a:pt x="14" y="111"/>
                  </a:lnTo>
                  <a:lnTo>
                    <a:pt x="23" y="115"/>
                  </a:lnTo>
                  <a:lnTo>
                    <a:pt x="31" y="120"/>
                  </a:lnTo>
                  <a:lnTo>
                    <a:pt x="41" y="122"/>
                  </a:lnTo>
                  <a:lnTo>
                    <a:pt x="51" y="124"/>
                  </a:lnTo>
                  <a:lnTo>
                    <a:pt x="60" y="124"/>
                  </a:lnTo>
                  <a:lnTo>
                    <a:pt x="68" y="124"/>
                  </a:lnTo>
                  <a:lnTo>
                    <a:pt x="75" y="123"/>
                  </a:lnTo>
                  <a:lnTo>
                    <a:pt x="81" y="122"/>
                  </a:lnTo>
                  <a:lnTo>
                    <a:pt x="87" y="120"/>
                  </a:lnTo>
                  <a:lnTo>
                    <a:pt x="97" y="114"/>
                  </a:lnTo>
                  <a:lnTo>
                    <a:pt x="106" y="108"/>
                  </a:lnTo>
                  <a:lnTo>
                    <a:pt x="115" y="103"/>
                  </a:lnTo>
                  <a:lnTo>
                    <a:pt x="125" y="98"/>
                  </a:lnTo>
                  <a:lnTo>
                    <a:pt x="130" y="96"/>
                  </a:lnTo>
                  <a:lnTo>
                    <a:pt x="137" y="94"/>
                  </a:lnTo>
                  <a:lnTo>
                    <a:pt x="145" y="93"/>
                  </a:lnTo>
                  <a:lnTo>
                    <a:pt x="152" y="93"/>
                  </a:lnTo>
                  <a:lnTo>
                    <a:pt x="162" y="94"/>
                  </a:lnTo>
                  <a:lnTo>
                    <a:pt x="171" y="96"/>
                  </a:lnTo>
                  <a:lnTo>
                    <a:pt x="180" y="99"/>
                  </a:lnTo>
                  <a:lnTo>
                    <a:pt x="188" y="103"/>
                  </a:lnTo>
                  <a:lnTo>
                    <a:pt x="204" y="111"/>
                  </a:lnTo>
                  <a:lnTo>
                    <a:pt x="219" y="117"/>
                  </a:lnTo>
                  <a:lnTo>
                    <a:pt x="259" y="117"/>
                  </a:lnTo>
                  <a:lnTo>
                    <a:pt x="259" y="99"/>
                  </a:lnTo>
                  <a:lnTo>
                    <a:pt x="252" y="98"/>
                  </a:lnTo>
                  <a:lnTo>
                    <a:pt x="244" y="96"/>
                  </a:lnTo>
                  <a:lnTo>
                    <a:pt x="236" y="94"/>
                  </a:lnTo>
                  <a:lnTo>
                    <a:pt x="226" y="93"/>
                  </a:lnTo>
                  <a:lnTo>
                    <a:pt x="230" y="85"/>
                  </a:lnTo>
                  <a:lnTo>
                    <a:pt x="236" y="79"/>
                  </a:lnTo>
                  <a:lnTo>
                    <a:pt x="240" y="74"/>
                  </a:lnTo>
                  <a:lnTo>
                    <a:pt x="246" y="69"/>
                  </a:lnTo>
                  <a:lnTo>
                    <a:pt x="238" y="61"/>
                  </a:lnTo>
                  <a:lnTo>
                    <a:pt x="230" y="56"/>
                  </a:lnTo>
                  <a:lnTo>
                    <a:pt x="222" y="50"/>
                  </a:lnTo>
                  <a:lnTo>
                    <a:pt x="214" y="46"/>
                  </a:lnTo>
                  <a:lnTo>
                    <a:pt x="197" y="37"/>
                  </a:lnTo>
                  <a:lnTo>
                    <a:pt x="182" y="30"/>
                  </a:lnTo>
                  <a:lnTo>
                    <a:pt x="166" y="23"/>
                  </a:lnTo>
                  <a:lnTo>
                    <a:pt x="153" y="17"/>
                  </a:lnTo>
                  <a:lnTo>
                    <a:pt x="147" y="13"/>
                  </a:lnTo>
                  <a:lnTo>
                    <a:pt x="141" y="10"/>
                  </a:lnTo>
                  <a:lnTo>
                    <a:pt x="137" y="5"/>
                  </a:lnTo>
                  <a:lnTo>
                    <a:pt x="132" y="0"/>
                  </a:lnTo>
                  <a:lnTo>
                    <a:pt x="124" y="3"/>
                  </a:lnTo>
                  <a:lnTo>
                    <a:pt x="114" y="7"/>
                  </a:lnTo>
                  <a:lnTo>
                    <a:pt x="105" y="12"/>
                  </a:lnTo>
                  <a:lnTo>
                    <a:pt x="95" y="17"/>
                  </a:lnTo>
                  <a:lnTo>
                    <a:pt x="75" y="29"/>
                  </a:lnTo>
                  <a:lnTo>
                    <a:pt x="57" y="42"/>
                  </a:lnTo>
                  <a:lnTo>
                    <a:pt x="38" y="56"/>
                  </a:lnTo>
                  <a:lnTo>
                    <a:pt x="23" y="70"/>
                  </a:lnTo>
                  <a:lnTo>
                    <a:pt x="9" y="83"/>
                  </a:lnTo>
                  <a:lnTo>
                    <a:pt x="0" y="9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5" name="Freeform 421"/>
            <p:cNvSpPr>
              <a:spLocks/>
            </p:cNvSpPr>
            <p:nvPr/>
          </p:nvSpPr>
          <p:spPr bwMode="auto">
            <a:xfrm>
              <a:off x="1509" y="1389"/>
              <a:ext cx="38" cy="19"/>
            </a:xfrm>
            <a:custGeom>
              <a:avLst/>
              <a:gdLst>
                <a:gd name="T0" fmla="*/ 0 w 119"/>
                <a:gd name="T1" fmla="*/ 0 h 57"/>
                <a:gd name="T2" fmla="*/ 0 w 119"/>
                <a:gd name="T3" fmla="*/ 0 h 57"/>
                <a:gd name="T4" fmla="*/ 0 w 119"/>
                <a:gd name="T5" fmla="*/ 0 h 57"/>
                <a:gd name="T6" fmla="*/ 0 w 119"/>
                <a:gd name="T7" fmla="*/ 1 h 57"/>
                <a:gd name="T8" fmla="*/ 0 w 119"/>
                <a:gd name="T9" fmla="*/ 1 h 57"/>
                <a:gd name="T10" fmla="*/ 0 w 119"/>
                <a:gd name="T11" fmla="*/ 1 h 57"/>
                <a:gd name="T12" fmla="*/ 0 w 119"/>
                <a:gd name="T13" fmla="*/ 1 h 57"/>
                <a:gd name="T14" fmla="*/ 0 w 119"/>
                <a:gd name="T15" fmla="*/ 1 h 57"/>
                <a:gd name="T16" fmla="*/ 1 w 119"/>
                <a:gd name="T17" fmla="*/ 1 h 57"/>
                <a:gd name="T18" fmla="*/ 1 w 119"/>
                <a:gd name="T19" fmla="*/ 1 h 57"/>
                <a:gd name="T20" fmla="*/ 1 w 119"/>
                <a:gd name="T21" fmla="*/ 1 h 57"/>
                <a:gd name="T22" fmla="*/ 1 w 119"/>
                <a:gd name="T23" fmla="*/ 1 h 57"/>
                <a:gd name="T24" fmla="*/ 1 w 119"/>
                <a:gd name="T25" fmla="*/ 1 h 57"/>
                <a:gd name="T26" fmla="*/ 1 w 119"/>
                <a:gd name="T27" fmla="*/ 1 h 57"/>
                <a:gd name="T28" fmla="*/ 1 w 119"/>
                <a:gd name="T29" fmla="*/ 1 h 57"/>
                <a:gd name="T30" fmla="*/ 1 w 119"/>
                <a:gd name="T31" fmla="*/ 1 h 57"/>
                <a:gd name="T32" fmla="*/ 1 w 119"/>
                <a:gd name="T33" fmla="*/ 0 h 57"/>
                <a:gd name="T34" fmla="*/ 1 w 119"/>
                <a:gd name="T35" fmla="*/ 0 h 57"/>
                <a:gd name="T36" fmla="*/ 1 w 119"/>
                <a:gd name="T37" fmla="*/ 0 h 57"/>
                <a:gd name="T38" fmla="*/ 1 w 119"/>
                <a:gd name="T39" fmla="*/ 0 h 57"/>
                <a:gd name="T40" fmla="*/ 1 w 119"/>
                <a:gd name="T41" fmla="*/ 0 h 57"/>
                <a:gd name="T42" fmla="*/ 1 w 119"/>
                <a:gd name="T43" fmla="*/ 0 h 57"/>
                <a:gd name="T44" fmla="*/ 1 w 119"/>
                <a:gd name="T45" fmla="*/ 0 h 57"/>
                <a:gd name="T46" fmla="*/ 1 w 119"/>
                <a:gd name="T47" fmla="*/ 0 h 57"/>
                <a:gd name="T48" fmla="*/ 0 w 119"/>
                <a:gd name="T49" fmla="*/ 0 h 57"/>
                <a:gd name="T50" fmla="*/ 0 w 119"/>
                <a:gd name="T51" fmla="*/ 0 h 57"/>
                <a:gd name="T52" fmla="*/ 0 w 119"/>
                <a:gd name="T53" fmla="*/ 0 h 57"/>
                <a:gd name="T54" fmla="*/ 0 w 119"/>
                <a:gd name="T55" fmla="*/ 0 h 57"/>
                <a:gd name="T56" fmla="*/ 0 w 119"/>
                <a:gd name="T57" fmla="*/ 0 h 57"/>
                <a:gd name="T58" fmla="*/ 0 w 119"/>
                <a:gd name="T59" fmla="*/ 0 h 57"/>
                <a:gd name="T60" fmla="*/ 0 w 119"/>
                <a:gd name="T61" fmla="*/ 0 h 57"/>
                <a:gd name="T62" fmla="*/ 0 w 119"/>
                <a:gd name="T63" fmla="*/ 0 h 57"/>
                <a:gd name="T64" fmla="*/ 0 w 119"/>
                <a:gd name="T65" fmla="*/ 0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7">
                  <a:moveTo>
                    <a:pt x="0" y="32"/>
                  </a:moveTo>
                  <a:lnTo>
                    <a:pt x="7" y="35"/>
                  </a:lnTo>
                  <a:lnTo>
                    <a:pt x="14" y="38"/>
                  </a:lnTo>
                  <a:lnTo>
                    <a:pt x="20" y="42"/>
                  </a:lnTo>
                  <a:lnTo>
                    <a:pt x="26" y="47"/>
                  </a:lnTo>
                  <a:lnTo>
                    <a:pt x="32" y="51"/>
                  </a:lnTo>
                  <a:lnTo>
                    <a:pt x="36" y="54"/>
                  </a:lnTo>
                  <a:lnTo>
                    <a:pt x="41" y="56"/>
                  </a:lnTo>
                  <a:lnTo>
                    <a:pt x="47" y="57"/>
                  </a:lnTo>
                  <a:lnTo>
                    <a:pt x="55" y="57"/>
                  </a:lnTo>
                  <a:lnTo>
                    <a:pt x="62" y="56"/>
                  </a:lnTo>
                  <a:lnTo>
                    <a:pt x="70" y="55"/>
                  </a:lnTo>
                  <a:lnTo>
                    <a:pt x="77" y="53"/>
                  </a:lnTo>
                  <a:lnTo>
                    <a:pt x="83" y="50"/>
                  </a:lnTo>
                  <a:lnTo>
                    <a:pt x="89" y="48"/>
                  </a:lnTo>
                  <a:lnTo>
                    <a:pt x="93" y="44"/>
                  </a:lnTo>
                  <a:lnTo>
                    <a:pt x="97" y="40"/>
                  </a:lnTo>
                  <a:lnTo>
                    <a:pt x="106" y="32"/>
                  </a:lnTo>
                  <a:lnTo>
                    <a:pt x="112" y="23"/>
                  </a:lnTo>
                  <a:lnTo>
                    <a:pt x="116" y="13"/>
                  </a:lnTo>
                  <a:lnTo>
                    <a:pt x="119" y="1"/>
                  </a:lnTo>
                  <a:lnTo>
                    <a:pt x="101" y="0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5" y="5"/>
                  </a:lnTo>
                  <a:lnTo>
                    <a:pt x="36" y="7"/>
                  </a:lnTo>
                  <a:lnTo>
                    <a:pt x="28" y="10"/>
                  </a:lnTo>
                  <a:lnTo>
                    <a:pt x="22" y="13"/>
                  </a:lnTo>
                  <a:lnTo>
                    <a:pt x="15" y="16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2" y="27"/>
                  </a:lnTo>
                  <a:lnTo>
                    <a:pt x="0" y="3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6" name="Freeform 422"/>
            <p:cNvSpPr>
              <a:spLocks/>
            </p:cNvSpPr>
            <p:nvPr/>
          </p:nvSpPr>
          <p:spPr bwMode="auto">
            <a:xfrm>
              <a:off x="1554" y="1335"/>
              <a:ext cx="34" cy="17"/>
            </a:xfrm>
            <a:custGeom>
              <a:avLst/>
              <a:gdLst>
                <a:gd name="T0" fmla="*/ 0 w 107"/>
                <a:gd name="T1" fmla="*/ 1 h 52"/>
                <a:gd name="T2" fmla="*/ 0 w 107"/>
                <a:gd name="T3" fmla="*/ 1 h 52"/>
                <a:gd name="T4" fmla="*/ 0 w 107"/>
                <a:gd name="T5" fmla="*/ 1 h 52"/>
                <a:gd name="T6" fmla="*/ 0 w 107"/>
                <a:gd name="T7" fmla="*/ 1 h 52"/>
                <a:gd name="T8" fmla="*/ 0 w 107"/>
                <a:gd name="T9" fmla="*/ 1 h 52"/>
                <a:gd name="T10" fmla="*/ 0 w 107"/>
                <a:gd name="T11" fmla="*/ 1 h 52"/>
                <a:gd name="T12" fmla="*/ 0 w 107"/>
                <a:gd name="T13" fmla="*/ 1 h 52"/>
                <a:gd name="T14" fmla="*/ 0 w 107"/>
                <a:gd name="T15" fmla="*/ 1 h 52"/>
                <a:gd name="T16" fmla="*/ 1 w 107"/>
                <a:gd name="T17" fmla="*/ 1 h 52"/>
                <a:gd name="T18" fmla="*/ 1 w 107"/>
                <a:gd name="T19" fmla="*/ 1 h 52"/>
                <a:gd name="T20" fmla="*/ 1 w 107"/>
                <a:gd name="T21" fmla="*/ 1 h 52"/>
                <a:gd name="T22" fmla="*/ 1 w 107"/>
                <a:gd name="T23" fmla="*/ 0 h 52"/>
                <a:gd name="T24" fmla="*/ 1 w 107"/>
                <a:gd name="T25" fmla="*/ 0 h 52"/>
                <a:gd name="T26" fmla="*/ 1 w 107"/>
                <a:gd name="T27" fmla="*/ 0 h 52"/>
                <a:gd name="T28" fmla="*/ 1 w 107"/>
                <a:gd name="T29" fmla="*/ 0 h 52"/>
                <a:gd name="T30" fmla="*/ 1 w 107"/>
                <a:gd name="T31" fmla="*/ 0 h 52"/>
                <a:gd name="T32" fmla="*/ 1 w 107"/>
                <a:gd name="T33" fmla="*/ 0 h 52"/>
                <a:gd name="T34" fmla="*/ 1 w 107"/>
                <a:gd name="T35" fmla="*/ 0 h 52"/>
                <a:gd name="T36" fmla="*/ 1 w 107"/>
                <a:gd name="T37" fmla="*/ 0 h 52"/>
                <a:gd name="T38" fmla="*/ 1 w 107"/>
                <a:gd name="T39" fmla="*/ 0 h 52"/>
                <a:gd name="T40" fmla="*/ 0 w 107"/>
                <a:gd name="T41" fmla="*/ 0 h 52"/>
                <a:gd name="T42" fmla="*/ 0 w 107"/>
                <a:gd name="T43" fmla="*/ 0 h 52"/>
                <a:gd name="T44" fmla="*/ 0 w 107"/>
                <a:gd name="T45" fmla="*/ 0 h 52"/>
                <a:gd name="T46" fmla="*/ 0 w 107"/>
                <a:gd name="T47" fmla="*/ 0 h 52"/>
                <a:gd name="T48" fmla="*/ 0 w 107"/>
                <a:gd name="T49" fmla="*/ 1 h 52"/>
                <a:gd name="T50" fmla="*/ 0 w 107"/>
                <a:gd name="T51" fmla="*/ 1 h 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7" h="52">
                  <a:moveTo>
                    <a:pt x="0" y="50"/>
                  </a:moveTo>
                  <a:lnTo>
                    <a:pt x="6" y="51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17" y="52"/>
                  </a:lnTo>
                  <a:lnTo>
                    <a:pt x="24" y="50"/>
                  </a:lnTo>
                  <a:lnTo>
                    <a:pt x="34" y="50"/>
                  </a:lnTo>
                  <a:lnTo>
                    <a:pt x="43" y="49"/>
                  </a:lnTo>
                  <a:lnTo>
                    <a:pt x="53" y="48"/>
                  </a:lnTo>
                  <a:lnTo>
                    <a:pt x="62" y="47"/>
                  </a:lnTo>
                  <a:lnTo>
                    <a:pt x="70" y="43"/>
                  </a:lnTo>
                  <a:lnTo>
                    <a:pt x="79" y="40"/>
                  </a:lnTo>
                  <a:lnTo>
                    <a:pt x="88" y="36"/>
                  </a:lnTo>
                  <a:lnTo>
                    <a:pt x="97" y="31"/>
                  </a:lnTo>
                  <a:lnTo>
                    <a:pt x="107" y="24"/>
                  </a:lnTo>
                  <a:lnTo>
                    <a:pt x="107" y="0"/>
                  </a:lnTo>
                  <a:lnTo>
                    <a:pt x="98" y="1"/>
                  </a:lnTo>
                  <a:lnTo>
                    <a:pt x="86" y="3"/>
                  </a:lnTo>
                  <a:lnTo>
                    <a:pt x="72" y="7"/>
                  </a:lnTo>
                  <a:lnTo>
                    <a:pt x="56" y="13"/>
                  </a:lnTo>
                  <a:lnTo>
                    <a:pt x="41" y="20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2" y="38"/>
                  </a:lnTo>
                  <a:lnTo>
                    <a:pt x="6" y="43"/>
                  </a:lnTo>
                  <a:lnTo>
                    <a:pt x="0" y="5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7" name="Freeform 423"/>
            <p:cNvSpPr>
              <a:spLocks/>
            </p:cNvSpPr>
            <p:nvPr/>
          </p:nvSpPr>
          <p:spPr bwMode="auto">
            <a:xfrm>
              <a:off x="1381" y="1244"/>
              <a:ext cx="79" cy="32"/>
            </a:xfrm>
            <a:custGeom>
              <a:avLst/>
              <a:gdLst>
                <a:gd name="T0" fmla="*/ 0 w 246"/>
                <a:gd name="T1" fmla="*/ 1 h 99"/>
                <a:gd name="T2" fmla="*/ 0 w 246"/>
                <a:gd name="T3" fmla="*/ 1 h 99"/>
                <a:gd name="T4" fmla="*/ 0 w 246"/>
                <a:gd name="T5" fmla="*/ 1 h 99"/>
                <a:gd name="T6" fmla="*/ 0 w 246"/>
                <a:gd name="T7" fmla="*/ 1 h 99"/>
                <a:gd name="T8" fmla="*/ 0 w 246"/>
                <a:gd name="T9" fmla="*/ 1 h 99"/>
                <a:gd name="T10" fmla="*/ 0 w 246"/>
                <a:gd name="T11" fmla="*/ 1 h 99"/>
                <a:gd name="T12" fmla="*/ 0 w 246"/>
                <a:gd name="T13" fmla="*/ 1 h 99"/>
                <a:gd name="T14" fmla="*/ 0 w 246"/>
                <a:gd name="T15" fmla="*/ 1 h 99"/>
                <a:gd name="T16" fmla="*/ 0 w 246"/>
                <a:gd name="T17" fmla="*/ 1 h 99"/>
                <a:gd name="T18" fmla="*/ 0 w 246"/>
                <a:gd name="T19" fmla="*/ 1 h 99"/>
                <a:gd name="T20" fmla="*/ 0 w 246"/>
                <a:gd name="T21" fmla="*/ 1 h 99"/>
                <a:gd name="T22" fmla="*/ 0 w 246"/>
                <a:gd name="T23" fmla="*/ 1 h 99"/>
                <a:gd name="T24" fmla="*/ 0 w 246"/>
                <a:gd name="T25" fmla="*/ 1 h 99"/>
                <a:gd name="T26" fmla="*/ 0 w 246"/>
                <a:gd name="T27" fmla="*/ 1 h 99"/>
                <a:gd name="T28" fmla="*/ 0 w 246"/>
                <a:gd name="T29" fmla="*/ 0 h 99"/>
                <a:gd name="T30" fmla="*/ 0 w 246"/>
                <a:gd name="T31" fmla="*/ 0 h 99"/>
                <a:gd name="T32" fmla="*/ 0 w 246"/>
                <a:gd name="T33" fmla="*/ 0 h 99"/>
                <a:gd name="T34" fmla="*/ 1 w 246"/>
                <a:gd name="T35" fmla="*/ 0 h 99"/>
                <a:gd name="T36" fmla="*/ 1 w 246"/>
                <a:gd name="T37" fmla="*/ 0 h 99"/>
                <a:gd name="T38" fmla="*/ 1 w 246"/>
                <a:gd name="T39" fmla="*/ 0 h 99"/>
                <a:gd name="T40" fmla="*/ 1 w 246"/>
                <a:gd name="T41" fmla="*/ 0 h 99"/>
                <a:gd name="T42" fmla="*/ 1 w 246"/>
                <a:gd name="T43" fmla="*/ 0 h 99"/>
                <a:gd name="T44" fmla="*/ 1 w 246"/>
                <a:gd name="T45" fmla="*/ 0 h 99"/>
                <a:gd name="T46" fmla="*/ 1 w 246"/>
                <a:gd name="T47" fmla="*/ 0 h 99"/>
                <a:gd name="T48" fmla="*/ 1 w 246"/>
                <a:gd name="T49" fmla="*/ 0 h 99"/>
                <a:gd name="T50" fmla="*/ 2 w 246"/>
                <a:gd name="T51" fmla="*/ 0 h 99"/>
                <a:gd name="T52" fmla="*/ 2 w 246"/>
                <a:gd name="T53" fmla="*/ 0 h 99"/>
                <a:gd name="T54" fmla="*/ 2 w 246"/>
                <a:gd name="T55" fmla="*/ 0 h 99"/>
                <a:gd name="T56" fmla="*/ 3 w 246"/>
                <a:gd name="T57" fmla="*/ 0 h 99"/>
                <a:gd name="T58" fmla="*/ 3 w 246"/>
                <a:gd name="T59" fmla="*/ 0 h 99"/>
                <a:gd name="T60" fmla="*/ 3 w 246"/>
                <a:gd name="T61" fmla="*/ 0 h 99"/>
                <a:gd name="T62" fmla="*/ 3 w 246"/>
                <a:gd name="T63" fmla="*/ 0 h 99"/>
                <a:gd name="T64" fmla="*/ 3 w 246"/>
                <a:gd name="T65" fmla="*/ 0 h 99"/>
                <a:gd name="T66" fmla="*/ 2 w 246"/>
                <a:gd name="T67" fmla="*/ 0 h 99"/>
                <a:gd name="T68" fmla="*/ 2 w 246"/>
                <a:gd name="T69" fmla="*/ 1 h 99"/>
                <a:gd name="T70" fmla="*/ 2 w 246"/>
                <a:gd name="T71" fmla="*/ 1 h 99"/>
                <a:gd name="T72" fmla="*/ 2 w 246"/>
                <a:gd name="T73" fmla="*/ 1 h 99"/>
                <a:gd name="T74" fmla="*/ 2 w 246"/>
                <a:gd name="T75" fmla="*/ 1 h 99"/>
                <a:gd name="T76" fmla="*/ 2 w 246"/>
                <a:gd name="T77" fmla="*/ 1 h 99"/>
                <a:gd name="T78" fmla="*/ 1 w 246"/>
                <a:gd name="T79" fmla="*/ 1 h 99"/>
                <a:gd name="T80" fmla="*/ 1 w 246"/>
                <a:gd name="T81" fmla="*/ 1 h 99"/>
                <a:gd name="T82" fmla="*/ 1 w 246"/>
                <a:gd name="T83" fmla="*/ 1 h 99"/>
                <a:gd name="T84" fmla="*/ 1 w 246"/>
                <a:gd name="T85" fmla="*/ 1 h 99"/>
                <a:gd name="T86" fmla="*/ 1 w 246"/>
                <a:gd name="T87" fmla="*/ 1 h 99"/>
                <a:gd name="T88" fmla="*/ 1 w 246"/>
                <a:gd name="T89" fmla="*/ 1 h 99"/>
                <a:gd name="T90" fmla="*/ 1 w 246"/>
                <a:gd name="T91" fmla="*/ 1 h 99"/>
                <a:gd name="T92" fmla="*/ 1 w 246"/>
                <a:gd name="T93" fmla="*/ 1 h 99"/>
                <a:gd name="T94" fmla="*/ 1 w 246"/>
                <a:gd name="T95" fmla="*/ 1 h 99"/>
                <a:gd name="T96" fmla="*/ 1 w 246"/>
                <a:gd name="T97" fmla="*/ 1 h 99"/>
                <a:gd name="T98" fmla="*/ 1 w 246"/>
                <a:gd name="T99" fmla="*/ 1 h 99"/>
                <a:gd name="T100" fmla="*/ 0 w 246"/>
                <a:gd name="T101" fmla="*/ 1 h 99"/>
                <a:gd name="T102" fmla="*/ 0 w 246"/>
                <a:gd name="T103" fmla="*/ 1 h 99"/>
                <a:gd name="T104" fmla="*/ 0 w 246"/>
                <a:gd name="T105" fmla="*/ 1 h 9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6" h="99">
                  <a:moveTo>
                    <a:pt x="27" y="99"/>
                  </a:moveTo>
                  <a:lnTo>
                    <a:pt x="22" y="97"/>
                  </a:lnTo>
                  <a:lnTo>
                    <a:pt x="17" y="96"/>
                  </a:lnTo>
                  <a:lnTo>
                    <a:pt x="12" y="93"/>
                  </a:lnTo>
                  <a:lnTo>
                    <a:pt x="9" y="90"/>
                  </a:lnTo>
                  <a:lnTo>
                    <a:pt x="6" y="86"/>
                  </a:lnTo>
                  <a:lnTo>
                    <a:pt x="2" y="82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" y="65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10" y="49"/>
                  </a:lnTo>
                  <a:lnTo>
                    <a:pt x="18" y="41"/>
                  </a:lnTo>
                  <a:lnTo>
                    <a:pt x="25" y="34"/>
                  </a:lnTo>
                  <a:lnTo>
                    <a:pt x="35" y="28"/>
                  </a:lnTo>
                  <a:lnTo>
                    <a:pt x="46" y="23"/>
                  </a:lnTo>
                  <a:lnTo>
                    <a:pt x="57" y="18"/>
                  </a:lnTo>
                  <a:lnTo>
                    <a:pt x="69" y="14"/>
                  </a:lnTo>
                  <a:lnTo>
                    <a:pt x="81" y="10"/>
                  </a:lnTo>
                  <a:lnTo>
                    <a:pt x="92" y="7"/>
                  </a:lnTo>
                  <a:lnTo>
                    <a:pt x="104" y="4"/>
                  </a:lnTo>
                  <a:lnTo>
                    <a:pt x="124" y="1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93" y="1"/>
                  </a:lnTo>
                  <a:lnTo>
                    <a:pt x="219" y="2"/>
                  </a:lnTo>
                  <a:lnTo>
                    <a:pt x="246" y="6"/>
                  </a:lnTo>
                  <a:lnTo>
                    <a:pt x="244" y="11"/>
                  </a:lnTo>
                  <a:lnTo>
                    <a:pt x="241" y="15"/>
                  </a:lnTo>
                  <a:lnTo>
                    <a:pt x="236" y="20"/>
                  </a:lnTo>
                  <a:lnTo>
                    <a:pt x="231" y="26"/>
                  </a:lnTo>
                  <a:lnTo>
                    <a:pt x="215" y="36"/>
                  </a:lnTo>
                  <a:lnTo>
                    <a:pt x="199" y="46"/>
                  </a:lnTo>
                  <a:lnTo>
                    <a:pt x="180" y="55"/>
                  </a:lnTo>
                  <a:lnTo>
                    <a:pt x="162" y="61"/>
                  </a:lnTo>
                  <a:lnTo>
                    <a:pt x="152" y="64"/>
                  </a:lnTo>
                  <a:lnTo>
                    <a:pt x="143" y="66"/>
                  </a:lnTo>
                  <a:lnTo>
                    <a:pt x="134" y="67"/>
                  </a:lnTo>
                  <a:lnTo>
                    <a:pt x="126" y="67"/>
                  </a:lnTo>
                  <a:lnTo>
                    <a:pt x="120" y="67"/>
                  </a:lnTo>
                  <a:lnTo>
                    <a:pt x="110" y="67"/>
                  </a:lnTo>
                  <a:lnTo>
                    <a:pt x="100" y="67"/>
                  </a:lnTo>
                  <a:lnTo>
                    <a:pt x="93" y="67"/>
                  </a:lnTo>
                  <a:lnTo>
                    <a:pt x="88" y="69"/>
                  </a:lnTo>
                  <a:lnTo>
                    <a:pt x="80" y="72"/>
                  </a:lnTo>
                  <a:lnTo>
                    <a:pt x="72" y="77"/>
                  </a:lnTo>
                  <a:lnTo>
                    <a:pt x="63" y="83"/>
                  </a:lnTo>
                  <a:lnTo>
                    <a:pt x="53" y="88"/>
                  </a:lnTo>
                  <a:lnTo>
                    <a:pt x="44" y="93"/>
                  </a:lnTo>
                  <a:lnTo>
                    <a:pt x="35" y="96"/>
                  </a:lnTo>
                  <a:lnTo>
                    <a:pt x="27" y="9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8" name="Freeform 424"/>
            <p:cNvSpPr>
              <a:spLocks/>
            </p:cNvSpPr>
            <p:nvPr/>
          </p:nvSpPr>
          <p:spPr bwMode="auto">
            <a:xfrm>
              <a:off x="1294" y="1248"/>
              <a:ext cx="76" cy="40"/>
            </a:xfrm>
            <a:custGeom>
              <a:avLst/>
              <a:gdLst>
                <a:gd name="T0" fmla="*/ 0 w 233"/>
                <a:gd name="T1" fmla="*/ 1 h 123"/>
                <a:gd name="T2" fmla="*/ 0 w 233"/>
                <a:gd name="T3" fmla="*/ 1 h 123"/>
                <a:gd name="T4" fmla="*/ 0 w 233"/>
                <a:gd name="T5" fmla="*/ 1 h 123"/>
                <a:gd name="T6" fmla="*/ 0 w 233"/>
                <a:gd name="T7" fmla="*/ 0 h 123"/>
                <a:gd name="T8" fmla="*/ 0 w 233"/>
                <a:gd name="T9" fmla="*/ 0 h 123"/>
                <a:gd name="T10" fmla="*/ 1 w 233"/>
                <a:gd name="T11" fmla="*/ 0 h 123"/>
                <a:gd name="T12" fmla="*/ 1 w 233"/>
                <a:gd name="T13" fmla="*/ 0 h 123"/>
                <a:gd name="T14" fmla="*/ 1 w 233"/>
                <a:gd name="T15" fmla="*/ 0 h 123"/>
                <a:gd name="T16" fmla="*/ 1 w 233"/>
                <a:gd name="T17" fmla="*/ 0 h 123"/>
                <a:gd name="T18" fmla="*/ 1 w 233"/>
                <a:gd name="T19" fmla="*/ 0 h 123"/>
                <a:gd name="T20" fmla="*/ 2 w 233"/>
                <a:gd name="T21" fmla="*/ 0 h 123"/>
                <a:gd name="T22" fmla="*/ 2 w 233"/>
                <a:gd name="T23" fmla="*/ 0 h 123"/>
                <a:gd name="T24" fmla="*/ 2 w 233"/>
                <a:gd name="T25" fmla="*/ 0 h 123"/>
                <a:gd name="T26" fmla="*/ 2 w 233"/>
                <a:gd name="T27" fmla="*/ 0 h 123"/>
                <a:gd name="T28" fmla="*/ 2 w 233"/>
                <a:gd name="T29" fmla="*/ 0 h 123"/>
                <a:gd name="T30" fmla="*/ 3 w 233"/>
                <a:gd name="T31" fmla="*/ 0 h 123"/>
                <a:gd name="T32" fmla="*/ 3 w 233"/>
                <a:gd name="T33" fmla="*/ 0 h 123"/>
                <a:gd name="T34" fmla="*/ 3 w 233"/>
                <a:gd name="T35" fmla="*/ 0 h 123"/>
                <a:gd name="T36" fmla="*/ 3 w 233"/>
                <a:gd name="T37" fmla="*/ 0 h 123"/>
                <a:gd name="T38" fmla="*/ 2 w 233"/>
                <a:gd name="T39" fmla="*/ 0 h 123"/>
                <a:gd name="T40" fmla="*/ 2 w 233"/>
                <a:gd name="T41" fmla="*/ 1 h 123"/>
                <a:gd name="T42" fmla="*/ 2 w 233"/>
                <a:gd name="T43" fmla="*/ 1 h 123"/>
                <a:gd name="T44" fmla="*/ 2 w 233"/>
                <a:gd name="T45" fmla="*/ 1 h 123"/>
                <a:gd name="T46" fmla="*/ 2 w 233"/>
                <a:gd name="T47" fmla="*/ 1 h 123"/>
                <a:gd name="T48" fmla="*/ 2 w 233"/>
                <a:gd name="T49" fmla="*/ 1 h 123"/>
                <a:gd name="T50" fmla="*/ 1 w 233"/>
                <a:gd name="T51" fmla="*/ 1 h 123"/>
                <a:gd name="T52" fmla="*/ 1 w 233"/>
                <a:gd name="T53" fmla="*/ 1 h 123"/>
                <a:gd name="T54" fmla="*/ 1 w 233"/>
                <a:gd name="T55" fmla="*/ 1 h 123"/>
                <a:gd name="T56" fmla="*/ 1 w 233"/>
                <a:gd name="T57" fmla="*/ 1 h 123"/>
                <a:gd name="T58" fmla="*/ 1 w 233"/>
                <a:gd name="T59" fmla="*/ 1 h 123"/>
                <a:gd name="T60" fmla="*/ 1 w 233"/>
                <a:gd name="T61" fmla="*/ 1 h 123"/>
                <a:gd name="T62" fmla="*/ 1 w 233"/>
                <a:gd name="T63" fmla="*/ 1 h 12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33" h="123">
                  <a:moveTo>
                    <a:pt x="47" y="93"/>
                  </a:moveTo>
                  <a:lnTo>
                    <a:pt x="33" y="88"/>
                  </a:lnTo>
                  <a:lnTo>
                    <a:pt x="21" y="83"/>
                  </a:lnTo>
                  <a:lnTo>
                    <a:pt x="10" y="78"/>
                  </a:lnTo>
                  <a:lnTo>
                    <a:pt x="0" y="74"/>
                  </a:lnTo>
                  <a:lnTo>
                    <a:pt x="0" y="55"/>
                  </a:lnTo>
                  <a:lnTo>
                    <a:pt x="10" y="46"/>
                  </a:lnTo>
                  <a:lnTo>
                    <a:pt x="20" y="37"/>
                  </a:lnTo>
                  <a:lnTo>
                    <a:pt x="30" y="37"/>
                  </a:lnTo>
                  <a:lnTo>
                    <a:pt x="40" y="37"/>
                  </a:lnTo>
                  <a:lnTo>
                    <a:pt x="51" y="37"/>
                  </a:lnTo>
                  <a:lnTo>
                    <a:pt x="61" y="37"/>
                  </a:lnTo>
                  <a:lnTo>
                    <a:pt x="66" y="37"/>
                  </a:lnTo>
                  <a:lnTo>
                    <a:pt x="72" y="36"/>
                  </a:lnTo>
                  <a:lnTo>
                    <a:pt x="77" y="35"/>
                  </a:lnTo>
                  <a:lnTo>
                    <a:pt x="83" y="33"/>
                  </a:lnTo>
                  <a:lnTo>
                    <a:pt x="94" y="28"/>
                  </a:lnTo>
                  <a:lnTo>
                    <a:pt x="104" y="23"/>
                  </a:lnTo>
                  <a:lnTo>
                    <a:pt x="114" y="17"/>
                  </a:lnTo>
                  <a:lnTo>
                    <a:pt x="123" y="11"/>
                  </a:lnTo>
                  <a:lnTo>
                    <a:pt x="134" y="5"/>
                  </a:lnTo>
                  <a:lnTo>
                    <a:pt x="146" y="0"/>
                  </a:lnTo>
                  <a:lnTo>
                    <a:pt x="153" y="4"/>
                  </a:lnTo>
                  <a:lnTo>
                    <a:pt x="161" y="8"/>
                  </a:lnTo>
                  <a:lnTo>
                    <a:pt x="171" y="11"/>
                  </a:lnTo>
                  <a:lnTo>
                    <a:pt x="181" y="12"/>
                  </a:lnTo>
                  <a:lnTo>
                    <a:pt x="185" y="12"/>
                  </a:lnTo>
                  <a:lnTo>
                    <a:pt x="190" y="10"/>
                  </a:lnTo>
                  <a:lnTo>
                    <a:pt x="196" y="8"/>
                  </a:lnTo>
                  <a:lnTo>
                    <a:pt x="201" y="6"/>
                  </a:lnTo>
                  <a:lnTo>
                    <a:pt x="210" y="2"/>
                  </a:lnTo>
                  <a:lnTo>
                    <a:pt x="213" y="0"/>
                  </a:lnTo>
                  <a:lnTo>
                    <a:pt x="233" y="0"/>
                  </a:lnTo>
                  <a:lnTo>
                    <a:pt x="232" y="6"/>
                  </a:lnTo>
                  <a:lnTo>
                    <a:pt x="231" y="12"/>
                  </a:lnTo>
                  <a:lnTo>
                    <a:pt x="228" y="18"/>
                  </a:lnTo>
                  <a:lnTo>
                    <a:pt x="224" y="22"/>
                  </a:lnTo>
                  <a:lnTo>
                    <a:pt x="219" y="25"/>
                  </a:lnTo>
                  <a:lnTo>
                    <a:pt x="213" y="28"/>
                  </a:lnTo>
                  <a:lnTo>
                    <a:pt x="207" y="30"/>
                  </a:lnTo>
                  <a:lnTo>
                    <a:pt x="200" y="30"/>
                  </a:lnTo>
                  <a:lnTo>
                    <a:pt x="201" y="43"/>
                  </a:lnTo>
                  <a:lnTo>
                    <a:pt x="204" y="52"/>
                  </a:lnTo>
                  <a:lnTo>
                    <a:pt x="206" y="62"/>
                  </a:lnTo>
                  <a:lnTo>
                    <a:pt x="207" y="74"/>
                  </a:lnTo>
                  <a:lnTo>
                    <a:pt x="185" y="85"/>
                  </a:lnTo>
                  <a:lnTo>
                    <a:pt x="166" y="93"/>
                  </a:lnTo>
                  <a:lnTo>
                    <a:pt x="157" y="96"/>
                  </a:lnTo>
                  <a:lnTo>
                    <a:pt x="149" y="98"/>
                  </a:lnTo>
                  <a:lnTo>
                    <a:pt x="139" y="98"/>
                  </a:lnTo>
                  <a:lnTo>
                    <a:pt x="127" y="99"/>
                  </a:lnTo>
                  <a:lnTo>
                    <a:pt x="116" y="100"/>
                  </a:lnTo>
                  <a:lnTo>
                    <a:pt x="105" y="103"/>
                  </a:lnTo>
                  <a:lnTo>
                    <a:pt x="96" y="106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4" y="119"/>
                  </a:lnTo>
                  <a:lnTo>
                    <a:pt x="67" y="122"/>
                  </a:lnTo>
                  <a:lnTo>
                    <a:pt x="61" y="123"/>
                  </a:lnTo>
                  <a:lnTo>
                    <a:pt x="58" y="122"/>
                  </a:lnTo>
                  <a:lnTo>
                    <a:pt x="55" y="119"/>
                  </a:lnTo>
                  <a:lnTo>
                    <a:pt x="53" y="115"/>
                  </a:lnTo>
                  <a:lnTo>
                    <a:pt x="51" y="110"/>
                  </a:lnTo>
                  <a:lnTo>
                    <a:pt x="48" y="100"/>
                  </a:lnTo>
                  <a:lnTo>
                    <a:pt x="47" y="9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9" name="Freeform 425"/>
            <p:cNvSpPr>
              <a:spLocks/>
            </p:cNvSpPr>
            <p:nvPr/>
          </p:nvSpPr>
          <p:spPr bwMode="auto">
            <a:xfrm>
              <a:off x="983" y="1236"/>
              <a:ext cx="157" cy="56"/>
            </a:xfrm>
            <a:custGeom>
              <a:avLst/>
              <a:gdLst>
                <a:gd name="T0" fmla="*/ 0 w 484"/>
                <a:gd name="T1" fmla="*/ 2 h 172"/>
                <a:gd name="T2" fmla="*/ 0 w 484"/>
                <a:gd name="T3" fmla="*/ 2 h 172"/>
                <a:gd name="T4" fmla="*/ 0 w 484"/>
                <a:gd name="T5" fmla="*/ 2 h 172"/>
                <a:gd name="T6" fmla="*/ 0 w 484"/>
                <a:gd name="T7" fmla="*/ 2 h 172"/>
                <a:gd name="T8" fmla="*/ 0 w 484"/>
                <a:gd name="T9" fmla="*/ 2 h 172"/>
                <a:gd name="T10" fmla="*/ 1 w 484"/>
                <a:gd name="T11" fmla="*/ 2 h 172"/>
                <a:gd name="T12" fmla="*/ 1 w 484"/>
                <a:gd name="T13" fmla="*/ 2 h 172"/>
                <a:gd name="T14" fmla="*/ 1 w 484"/>
                <a:gd name="T15" fmla="*/ 2 h 172"/>
                <a:gd name="T16" fmla="*/ 2 w 484"/>
                <a:gd name="T17" fmla="*/ 2 h 172"/>
                <a:gd name="T18" fmla="*/ 2 w 484"/>
                <a:gd name="T19" fmla="*/ 2 h 172"/>
                <a:gd name="T20" fmla="*/ 3 w 484"/>
                <a:gd name="T21" fmla="*/ 1 h 172"/>
                <a:gd name="T22" fmla="*/ 3 w 484"/>
                <a:gd name="T23" fmla="*/ 1 h 172"/>
                <a:gd name="T24" fmla="*/ 4 w 484"/>
                <a:gd name="T25" fmla="*/ 1 h 172"/>
                <a:gd name="T26" fmla="*/ 5 w 484"/>
                <a:gd name="T27" fmla="*/ 1 h 172"/>
                <a:gd name="T28" fmla="*/ 5 w 484"/>
                <a:gd name="T29" fmla="*/ 1 h 172"/>
                <a:gd name="T30" fmla="*/ 5 w 484"/>
                <a:gd name="T31" fmla="*/ 1 h 172"/>
                <a:gd name="T32" fmla="*/ 5 w 484"/>
                <a:gd name="T33" fmla="*/ 1 h 172"/>
                <a:gd name="T34" fmla="*/ 6 w 484"/>
                <a:gd name="T35" fmla="*/ 0 h 172"/>
                <a:gd name="T36" fmla="*/ 5 w 484"/>
                <a:gd name="T37" fmla="*/ 0 h 172"/>
                <a:gd name="T38" fmla="*/ 4 w 484"/>
                <a:gd name="T39" fmla="*/ 0 h 172"/>
                <a:gd name="T40" fmla="*/ 4 w 484"/>
                <a:gd name="T41" fmla="*/ 0 h 172"/>
                <a:gd name="T42" fmla="*/ 3 w 484"/>
                <a:gd name="T43" fmla="*/ 0 h 172"/>
                <a:gd name="T44" fmla="*/ 3 w 484"/>
                <a:gd name="T45" fmla="*/ 0 h 172"/>
                <a:gd name="T46" fmla="*/ 2 w 484"/>
                <a:gd name="T47" fmla="*/ 0 h 172"/>
                <a:gd name="T48" fmla="*/ 2 w 484"/>
                <a:gd name="T49" fmla="*/ 0 h 172"/>
                <a:gd name="T50" fmla="*/ 2 w 484"/>
                <a:gd name="T51" fmla="*/ 0 h 172"/>
                <a:gd name="T52" fmla="*/ 2 w 484"/>
                <a:gd name="T53" fmla="*/ 0 h 172"/>
                <a:gd name="T54" fmla="*/ 2 w 484"/>
                <a:gd name="T55" fmla="*/ 0 h 172"/>
                <a:gd name="T56" fmla="*/ 2 w 484"/>
                <a:gd name="T57" fmla="*/ 0 h 172"/>
                <a:gd name="T58" fmla="*/ 2 w 484"/>
                <a:gd name="T59" fmla="*/ 0 h 172"/>
                <a:gd name="T60" fmla="*/ 2 w 484"/>
                <a:gd name="T61" fmla="*/ 1 h 172"/>
                <a:gd name="T62" fmla="*/ 1 w 484"/>
                <a:gd name="T63" fmla="*/ 1 h 172"/>
                <a:gd name="T64" fmla="*/ 1 w 484"/>
                <a:gd name="T65" fmla="*/ 1 h 172"/>
                <a:gd name="T66" fmla="*/ 1 w 484"/>
                <a:gd name="T67" fmla="*/ 1 h 172"/>
                <a:gd name="T68" fmla="*/ 0 w 484"/>
                <a:gd name="T69" fmla="*/ 1 h 172"/>
                <a:gd name="T70" fmla="*/ 0 w 484"/>
                <a:gd name="T71" fmla="*/ 1 h 172"/>
                <a:gd name="T72" fmla="*/ 0 w 484"/>
                <a:gd name="T73" fmla="*/ 1 h 172"/>
                <a:gd name="T74" fmla="*/ 0 w 484"/>
                <a:gd name="T75" fmla="*/ 1 h 172"/>
                <a:gd name="T76" fmla="*/ 0 w 484"/>
                <a:gd name="T77" fmla="*/ 2 h 1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4" h="172">
                  <a:moveTo>
                    <a:pt x="0" y="142"/>
                  </a:moveTo>
                  <a:lnTo>
                    <a:pt x="0" y="147"/>
                  </a:lnTo>
                  <a:lnTo>
                    <a:pt x="1" y="152"/>
                  </a:lnTo>
                  <a:lnTo>
                    <a:pt x="3" y="156"/>
                  </a:lnTo>
                  <a:lnTo>
                    <a:pt x="6" y="159"/>
                  </a:lnTo>
                  <a:lnTo>
                    <a:pt x="9" y="162"/>
                  </a:lnTo>
                  <a:lnTo>
                    <a:pt x="13" y="165"/>
                  </a:lnTo>
                  <a:lnTo>
                    <a:pt x="17" y="167"/>
                  </a:lnTo>
                  <a:lnTo>
                    <a:pt x="21" y="168"/>
                  </a:lnTo>
                  <a:lnTo>
                    <a:pt x="31" y="170"/>
                  </a:lnTo>
                  <a:lnTo>
                    <a:pt x="41" y="172"/>
                  </a:lnTo>
                  <a:lnTo>
                    <a:pt x="51" y="172"/>
                  </a:lnTo>
                  <a:lnTo>
                    <a:pt x="59" y="172"/>
                  </a:lnTo>
                  <a:lnTo>
                    <a:pt x="73" y="172"/>
                  </a:lnTo>
                  <a:lnTo>
                    <a:pt x="86" y="170"/>
                  </a:lnTo>
                  <a:lnTo>
                    <a:pt x="99" y="167"/>
                  </a:lnTo>
                  <a:lnTo>
                    <a:pt x="113" y="164"/>
                  </a:lnTo>
                  <a:lnTo>
                    <a:pt x="139" y="156"/>
                  </a:lnTo>
                  <a:lnTo>
                    <a:pt x="164" y="146"/>
                  </a:lnTo>
                  <a:lnTo>
                    <a:pt x="189" y="135"/>
                  </a:lnTo>
                  <a:lnTo>
                    <a:pt x="215" y="124"/>
                  </a:lnTo>
                  <a:lnTo>
                    <a:pt x="240" y="113"/>
                  </a:lnTo>
                  <a:lnTo>
                    <a:pt x="265" y="104"/>
                  </a:lnTo>
                  <a:lnTo>
                    <a:pt x="287" y="100"/>
                  </a:lnTo>
                  <a:lnTo>
                    <a:pt x="316" y="94"/>
                  </a:lnTo>
                  <a:lnTo>
                    <a:pt x="350" y="87"/>
                  </a:lnTo>
                  <a:lnTo>
                    <a:pt x="385" y="80"/>
                  </a:lnTo>
                  <a:lnTo>
                    <a:pt x="401" y="75"/>
                  </a:lnTo>
                  <a:lnTo>
                    <a:pt x="418" y="70"/>
                  </a:lnTo>
                  <a:lnTo>
                    <a:pt x="434" y="64"/>
                  </a:lnTo>
                  <a:lnTo>
                    <a:pt x="449" y="58"/>
                  </a:lnTo>
                  <a:lnTo>
                    <a:pt x="461" y="52"/>
                  </a:lnTo>
                  <a:lnTo>
                    <a:pt x="471" y="46"/>
                  </a:lnTo>
                  <a:lnTo>
                    <a:pt x="475" y="42"/>
                  </a:lnTo>
                  <a:lnTo>
                    <a:pt x="479" y="39"/>
                  </a:lnTo>
                  <a:lnTo>
                    <a:pt x="482" y="35"/>
                  </a:lnTo>
                  <a:lnTo>
                    <a:pt x="484" y="31"/>
                  </a:lnTo>
                  <a:lnTo>
                    <a:pt x="449" y="26"/>
                  </a:lnTo>
                  <a:lnTo>
                    <a:pt x="417" y="21"/>
                  </a:lnTo>
                  <a:lnTo>
                    <a:pt x="387" y="16"/>
                  </a:lnTo>
                  <a:lnTo>
                    <a:pt x="359" y="10"/>
                  </a:lnTo>
                  <a:lnTo>
                    <a:pt x="331" y="6"/>
                  </a:lnTo>
                  <a:lnTo>
                    <a:pt x="303" y="3"/>
                  </a:lnTo>
                  <a:lnTo>
                    <a:pt x="272" y="0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213" y="2"/>
                  </a:lnTo>
                  <a:lnTo>
                    <a:pt x="203" y="4"/>
                  </a:lnTo>
                  <a:lnTo>
                    <a:pt x="195" y="6"/>
                  </a:lnTo>
                  <a:lnTo>
                    <a:pt x="186" y="8"/>
                  </a:lnTo>
                  <a:lnTo>
                    <a:pt x="180" y="7"/>
                  </a:lnTo>
                  <a:lnTo>
                    <a:pt x="176" y="6"/>
                  </a:lnTo>
                  <a:lnTo>
                    <a:pt x="173" y="5"/>
                  </a:lnTo>
                  <a:lnTo>
                    <a:pt x="169" y="3"/>
                  </a:lnTo>
                  <a:lnTo>
                    <a:pt x="165" y="0"/>
                  </a:lnTo>
                  <a:lnTo>
                    <a:pt x="165" y="8"/>
                  </a:lnTo>
                  <a:lnTo>
                    <a:pt x="163" y="17"/>
                  </a:lnTo>
                  <a:lnTo>
                    <a:pt x="161" y="24"/>
                  </a:lnTo>
                  <a:lnTo>
                    <a:pt x="159" y="31"/>
                  </a:lnTo>
                  <a:lnTo>
                    <a:pt x="154" y="36"/>
                  </a:lnTo>
                  <a:lnTo>
                    <a:pt x="150" y="42"/>
                  </a:lnTo>
                  <a:lnTo>
                    <a:pt x="144" y="46"/>
                  </a:lnTo>
                  <a:lnTo>
                    <a:pt x="139" y="50"/>
                  </a:lnTo>
                  <a:lnTo>
                    <a:pt x="127" y="58"/>
                  </a:lnTo>
                  <a:lnTo>
                    <a:pt x="113" y="63"/>
                  </a:lnTo>
                  <a:lnTo>
                    <a:pt x="97" y="69"/>
                  </a:lnTo>
                  <a:lnTo>
                    <a:pt x="82" y="73"/>
                  </a:lnTo>
                  <a:lnTo>
                    <a:pt x="66" y="78"/>
                  </a:lnTo>
                  <a:lnTo>
                    <a:pt x="52" y="82"/>
                  </a:lnTo>
                  <a:lnTo>
                    <a:pt x="38" y="88"/>
                  </a:lnTo>
                  <a:lnTo>
                    <a:pt x="25" y="94"/>
                  </a:lnTo>
                  <a:lnTo>
                    <a:pt x="19" y="98"/>
                  </a:lnTo>
                  <a:lnTo>
                    <a:pt x="15" y="103"/>
                  </a:lnTo>
                  <a:lnTo>
                    <a:pt x="10" y="107"/>
                  </a:lnTo>
                  <a:lnTo>
                    <a:pt x="6" y="113"/>
                  </a:lnTo>
                  <a:lnTo>
                    <a:pt x="3" y="119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0" y="142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0" name="Freeform 426"/>
            <p:cNvSpPr>
              <a:spLocks/>
            </p:cNvSpPr>
            <p:nvPr/>
          </p:nvSpPr>
          <p:spPr bwMode="auto">
            <a:xfrm>
              <a:off x="1043" y="1255"/>
              <a:ext cx="221" cy="79"/>
            </a:xfrm>
            <a:custGeom>
              <a:avLst/>
              <a:gdLst>
                <a:gd name="T0" fmla="*/ 4 w 684"/>
                <a:gd name="T1" fmla="*/ 0 h 240"/>
                <a:gd name="T2" fmla="*/ 3 w 684"/>
                <a:gd name="T3" fmla="*/ 0 h 240"/>
                <a:gd name="T4" fmla="*/ 3 w 684"/>
                <a:gd name="T5" fmla="*/ 0 h 240"/>
                <a:gd name="T6" fmla="*/ 3 w 684"/>
                <a:gd name="T7" fmla="*/ 1 h 240"/>
                <a:gd name="T8" fmla="*/ 4 w 684"/>
                <a:gd name="T9" fmla="*/ 0 h 240"/>
                <a:gd name="T10" fmla="*/ 4 w 684"/>
                <a:gd name="T11" fmla="*/ 0 h 240"/>
                <a:gd name="T12" fmla="*/ 4 w 684"/>
                <a:gd name="T13" fmla="*/ 0 h 240"/>
                <a:gd name="T14" fmla="*/ 4 w 684"/>
                <a:gd name="T15" fmla="*/ 1 h 240"/>
                <a:gd name="T16" fmla="*/ 5 w 684"/>
                <a:gd name="T17" fmla="*/ 1 h 240"/>
                <a:gd name="T18" fmla="*/ 5 w 684"/>
                <a:gd name="T19" fmla="*/ 1 h 240"/>
                <a:gd name="T20" fmla="*/ 5 w 684"/>
                <a:gd name="T21" fmla="*/ 1 h 240"/>
                <a:gd name="T22" fmla="*/ 6 w 684"/>
                <a:gd name="T23" fmla="*/ 1 h 240"/>
                <a:gd name="T24" fmla="*/ 6 w 684"/>
                <a:gd name="T25" fmla="*/ 1 h 240"/>
                <a:gd name="T26" fmla="*/ 6 w 684"/>
                <a:gd name="T27" fmla="*/ 0 h 240"/>
                <a:gd name="T28" fmla="*/ 6 w 684"/>
                <a:gd name="T29" fmla="*/ 0 h 240"/>
                <a:gd name="T30" fmla="*/ 6 w 684"/>
                <a:gd name="T31" fmla="*/ 0 h 240"/>
                <a:gd name="T32" fmla="*/ 7 w 684"/>
                <a:gd name="T33" fmla="*/ 0 h 240"/>
                <a:gd name="T34" fmla="*/ 7 w 684"/>
                <a:gd name="T35" fmla="*/ 0 h 240"/>
                <a:gd name="T36" fmla="*/ 7 w 684"/>
                <a:gd name="T37" fmla="*/ 0 h 240"/>
                <a:gd name="T38" fmla="*/ 7 w 684"/>
                <a:gd name="T39" fmla="*/ 1 h 240"/>
                <a:gd name="T40" fmla="*/ 7 w 684"/>
                <a:gd name="T41" fmla="*/ 1 h 240"/>
                <a:gd name="T42" fmla="*/ 7 w 684"/>
                <a:gd name="T43" fmla="*/ 1 h 240"/>
                <a:gd name="T44" fmla="*/ 7 w 684"/>
                <a:gd name="T45" fmla="*/ 2 h 240"/>
                <a:gd name="T46" fmla="*/ 7 w 684"/>
                <a:gd name="T47" fmla="*/ 2 h 240"/>
                <a:gd name="T48" fmla="*/ 7 w 684"/>
                <a:gd name="T49" fmla="*/ 2 h 240"/>
                <a:gd name="T50" fmla="*/ 7 w 684"/>
                <a:gd name="T51" fmla="*/ 2 h 240"/>
                <a:gd name="T52" fmla="*/ 6 w 684"/>
                <a:gd name="T53" fmla="*/ 2 h 240"/>
                <a:gd name="T54" fmla="*/ 6 w 684"/>
                <a:gd name="T55" fmla="*/ 2 h 240"/>
                <a:gd name="T56" fmla="*/ 6 w 684"/>
                <a:gd name="T57" fmla="*/ 2 h 240"/>
                <a:gd name="T58" fmla="*/ 6 w 684"/>
                <a:gd name="T59" fmla="*/ 2 h 240"/>
                <a:gd name="T60" fmla="*/ 6 w 684"/>
                <a:gd name="T61" fmla="*/ 3 h 240"/>
                <a:gd name="T62" fmla="*/ 5 w 684"/>
                <a:gd name="T63" fmla="*/ 3 h 240"/>
                <a:gd name="T64" fmla="*/ 5 w 684"/>
                <a:gd name="T65" fmla="*/ 2 h 240"/>
                <a:gd name="T66" fmla="*/ 5 w 684"/>
                <a:gd name="T67" fmla="*/ 2 h 240"/>
                <a:gd name="T68" fmla="*/ 4 w 684"/>
                <a:gd name="T69" fmla="*/ 3 h 240"/>
                <a:gd name="T70" fmla="*/ 3 w 684"/>
                <a:gd name="T71" fmla="*/ 3 h 240"/>
                <a:gd name="T72" fmla="*/ 2 w 684"/>
                <a:gd name="T73" fmla="*/ 3 h 240"/>
                <a:gd name="T74" fmla="*/ 1 w 684"/>
                <a:gd name="T75" fmla="*/ 3 h 240"/>
                <a:gd name="T76" fmla="*/ 1 w 684"/>
                <a:gd name="T77" fmla="*/ 3 h 240"/>
                <a:gd name="T78" fmla="*/ 1 w 684"/>
                <a:gd name="T79" fmla="*/ 2 h 240"/>
                <a:gd name="T80" fmla="*/ 0 w 684"/>
                <a:gd name="T81" fmla="*/ 2 h 240"/>
                <a:gd name="T82" fmla="*/ 0 w 684"/>
                <a:gd name="T83" fmla="*/ 2 h 240"/>
                <a:gd name="T84" fmla="*/ 1 w 684"/>
                <a:gd name="T85" fmla="*/ 2 h 240"/>
                <a:gd name="T86" fmla="*/ 1 w 684"/>
                <a:gd name="T87" fmla="*/ 2 h 240"/>
                <a:gd name="T88" fmla="*/ 2 w 684"/>
                <a:gd name="T89" fmla="*/ 2 h 240"/>
                <a:gd name="T90" fmla="*/ 2 w 684"/>
                <a:gd name="T91" fmla="*/ 2 h 240"/>
                <a:gd name="T92" fmla="*/ 2 w 684"/>
                <a:gd name="T93" fmla="*/ 2 h 240"/>
                <a:gd name="T94" fmla="*/ 0 w 684"/>
                <a:gd name="T95" fmla="*/ 2 h 240"/>
                <a:gd name="T96" fmla="*/ 1 w 684"/>
                <a:gd name="T97" fmla="*/ 2 h 240"/>
                <a:gd name="T98" fmla="*/ 1 w 684"/>
                <a:gd name="T99" fmla="*/ 1 h 240"/>
                <a:gd name="T100" fmla="*/ 2 w 684"/>
                <a:gd name="T101" fmla="*/ 1 h 240"/>
                <a:gd name="T102" fmla="*/ 2 w 684"/>
                <a:gd name="T103" fmla="*/ 1 h 240"/>
                <a:gd name="T104" fmla="*/ 2 w 684"/>
                <a:gd name="T105" fmla="*/ 1 h 240"/>
                <a:gd name="T106" fmla="*/ 1 w 684"/>
                <a:gd name="T107" fmla="*/ 1 h 240"/>
                <a:gd name="T108" fmla="*/ 1 w 684"/>
                <a:gd name="T109" fmla="*/ 1 h 240"/>
                <a:gd name="T110" fmla="*/ 1 w 684"/>
                <a:gd name="T111" fmla="*/ 1 h 240"/>
                <a:gd name="T112" fmla="*/ 1 w 684"/>
                <a:gd name="T113" fmla="*/ 1 h 240"/>
                <a:gd name="T114" fmla="*/ 1 w 684"/>
                <a:gd name="T115" fmla="*/ 1 h 240"/>
                <a:gd name="T116" fmla="*/ 1 w 684"/>
                <a:gd name="T117" fmla="*/ 1 h 2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84" h="240">
                  <a:moveTo>
                    <a:pt x="60" y="75"/>
                  </a:moveTo>
                  <a:lnTo>
                    <a:pt x="320" y="0"/>
                  </a:lnTo>
                  <a:lnTo>
                    <a:pt x="317" y="5"/>
                  </a:lnTo>
                  <a:lnTo>
                    <a:pt x="314" y="13"/>
                  </a:lnTo>
                  <a:lnTo>
                    <a:pt x="310" y="20"/>
                  </a:lnTo>
                  <a:lnTo>
                    <a:pt x="304" y="27"/>
                  </a:lnTo>
                  <a:lnTo>
                    <a:pt x="300" y="33"/>
                  </a:lnTo>
                  <a:lnTo>
                    <a:pt x="297" y="39"/>
                  </a:lnTo>
                  <a:lnTo>
                    <a:pt x="297" y="41"/>
                  </a:lnTo>
                  <a:lnTo>
                    <a:pt x="297" y="42"/>
                  </a:lnTo>
                  <a:lnTo>
                    <a:pt x="298" y="43"/>
                  </a:lnTo>
                  <a:lnTo>
                    <a:pt x="299" y="43"/>
                  </a:lnTo>
                  <a:lnTo>
                    <a:pt x="315" y="43"/>
                  </a:lnTo>
                  <a:lnTo>
                    <a:pt x="327" y="41"/>
                  </a:lnTo>
                  <a:lnTo>
                    <a:pt x="337" y="39"/>
                  </a:lnTo>
                  <a:lnTo>
                    <a:pt x="346" y="36"/>
                  </a:lnTo>
                  <a:lnTo>
                    <a:pt x="359" y="28"/>
                  </a:lnTo>
                  <a:lnTo>
                    <a:pt x="372" y="19"/>
                  </a:lnTo>
                  <a:lnTo>
                    <a:pt x="376" y="26"/>
                  </a:lnTo>
                  <a:lnTo>
                    <a:pt x="378" y="32"/>
                  </a:lnTo>
                  <a:lnTo>
                    <a:pt x="379" y="38"/>
                  </a:lnTo>
                  <a:lnTo>
                    <a:pt x="378" y="44"/>
                  </a:lnTo>
                  <a:lnTo>
                    <a:pt x="378" y="49"/>
                  </a:lnTo>
                  <a:lnTo>
                    <a:pt x="377" y="55"/>
                  </a:lnTo>
                  <a:lnTo>
                    <a:pt x="378" y="61"/>
                  </a:lnTo>
                  <a:lnTo>
                    <a:pt x="379" y="69"/>
                  </a:lnTo>
                  <a:lnTo>
                    <a:pt x="405" y="69"/>
                  </a:lnTo>
                  <a:lnTo>
                    <a:pt x="512" y="19"/>
                  </a:lnTo>
                  <a:lnTo>
                    <a:pt x="511" y="36"/>
                  </a:lnTo>
                  <a:lnTo>
                    <a:pt x="511" y="51"/>
                  </a:lnTo>
                  <a:lnTo>
                    <a:pt x="511" y="58"/>
                  </a:lnTo>
                  <a:lnTo>
                    <a:pt x="512" y="65"/>
                  </a:lnTo>
                  <a:lnTo>
                    <a:pt x="514" y="70"/>
                  </a:lnTo>
                  <a:lnTo>
                    <a:pt x="518" y="75"/>
                  </a:lnTo>
                  <a:lnTo>
                    <a:pt x="531" y="68"/>
                  </a:lnTo>
                  <a:lnTo>
                    <a:pt x="541" y="63"/>
                  </a:lnTo>
                  <a:lnTo>
                    <a:pt x="549" y="57"/>
                  </a:lnTo>
                  <a:lnTo>
                    <a:pt x="553" y="51"/>
                  </a:lnTo>
                  <a:lnTo>
                    <a:pt x="557" y="45"/>
                  </a:lnTo>
                  <a:lnTo>
                    <a:pt x="558" y="38"/>
                  </a:lnTo>
                  <a:lnTo>
                    <a:pt x="558" y="30"/>
                  </a:lnTo>
                  <a:lnTo>
                    <a:pt x="558" y="19"/>
                  </a:lnTo>
                  <a:lnTo>
                    <a:pt x="559" y="15"/>
                  </a:lnTo>
                  <a:lnTo>
                    <a:pt x="560" y="11"/>
                  </a:lnTo>
                  <a:lnTo>
                    <a:pt x="563" y="8"/>
                  </a:lnTo>
                  <a:lnTo>
                    <a:pt x="566" y="5"/>
                  </a:lnTo>
                  <a:lnTo>
                    <a:pt x="572" y="1"/>
                  </a:lnTo>
                  <a:lnTo>
                    <a:pt x="579" y="0"/>
                  </a:lnTo>
                  <a:lnTo>
                    <a:pt x="600" y="1"/>
                  </a:lnTo>
                  <a:lnTo>
                    <a:pt x="616" y="2"/>
                  </a:lnTo>
                  <a:lnTo>
                    <a:pt x="624" y="3"/>
                  </a:lnTo>
                  <a:lnTo>
                    <a:pt x="630" y="3"/>
                  </a:lnTo>
                  <a:lnTo>
                    <a:pt x="637" y="2"/>
                  </a:lnTo>
                  <a:lnTo>
                    <a:pt x="645" y="0"/>
                  </a:lnTo>
                  <a:lnTo>
                    <a:pt x="650" y="15"/>
                  </a:lnTo>
                  <a:lnTo>
                    <a:pt x="653" y="28"/>
                  </a:lnTo>
                  <a:lnTo>
                    <a:pt x="657" y="39"/>
                  </a:lnTo>
                  <a:lnTo>
                    <a:pt x="658" y="50"/>
                  </a:lnTo>
                  <a:lnTo>
                    <a:pt x="657" y="59"/>
                  </a:lnTo>
                  <a:lnTo>
                    <a:pt x="653" y="70"/>
                  </a:lnTo>
                  <a:lnTo>
                    <a:pt x="649" y="81"/>
                  </a:lnTo>
                  <a:lnTo>
                    <a:pt x="643" y="91"/>
                  </a:lnTo>
                  <a:lnTo>
                    <a:pt x="637" y="101"/>
                  </a:lnTo>
                  <a:lnTo>
                    <a:pt x="630" y="110"/>
                  </a:lnTo>
                  <a:lnTo>
                    <a:pt x="624" y="119"/>
                  </a:lnTo>
                  <a:lnTo>
                    <a:pt x="618" y="124"/>
                  </a:lnTo>
                  <a:lnTo>
                    <a:pt x="628" y="130"/>
                  </a:lnTo>
                  <a:lnTo>
                    <a:pt x="638" y="134"/>
                  </a:lnTo>
                  <a:lnTo>
                    <a:pt x="648" y="137"/>
                  </a:lnTo>
                  <a:lnTo>
                    <a:pt x="657" y="139"/>
                  </a:lnTo>
                  <a:lnTo>
                    <a:pt x="664" y="142"/>
                  </a:lnTo>
                  <a:lnTo>
                    <a:pt x="672" y="145"/>
                  </a:lnTo>
                  <a:lnTo>
                    <a:pt x="679" y="149"/>
                  </a:lnTo>
                  <a:lnTo>
                    <a:pt x="684" y="154"/>
                  </a:lnTo>
                  <a:lnTo>
                    <a:pt x="684" y="180"/>
                  </a:lnTo>
                  <a:lnTo>
                    <a:pt x="665" y="183"/>
                  </a:lnTo>
                  <a:lnTo>
                    <a:pt x="650" y="185"/>
                  </a:lnTo>
                  <a:lnTo>
                    <a:pt x="639" y="185"/>
                  </a:lnTo>
                  <a:lnTo>
                    <a:pt x="629" y="184"/>
                  </a:lnTo>
                  <a:lnTo>
                    <a:pt x="619" y="183"/>
                  </a:lnTo>
                  <a:lnTo>
                    <a:pt x="608" y="181"/>
                  </a:lnTo>
                  <a:lnTo>
                    <a:pt x="595" y="180"/>
                  </a:lnTo>
                  <a:lnTo>
                    <a:pt x="579" y="180"/>
                  </a:lnTo>
                  <a:lnTo>
                    <a:pt x="574" y="180"/>
                  </a:lnTo>
                  <a:lnTo>
                    <a:pt x="571" y="181"/>
                  </a:lnTo>
                  <a:lnTo>
                    <a:pt x="568" y="182"/>
                  </a:lnTo>
                  <a:lnTo>
                    <a:pt x="564" y="184"/>
                  </a:lnTo>
                  <a:lnTo>
                    <a:pt x="557" y="189"/>
                  </a:lnTo>
                  <a:lnTo>
                    <a:pt x="550" y="195"/>
                  </a:lnTo>
                  <a:lnTo>
                    <a:pt x="542" y="200"/>
                  </a:lnTo>
                  <a:lnTo>
                    <a:pt x="534" y="205"/>
                  </a:lnTo>
                  <a:lnTo>
                    <a:pt x="528" y="207"/>
                  </a:lnTo>
                  <a:lnTo>
                    <a:pt x="524" y="209"/>
                  </a:lnTo>
                  <a:lnTo>
                    <a:pt x="518" y="210"/>
                  </a:lnTo>
                  <a:lnTo>
                    <a:pt x="512" y="210"/>
                  </a:lnTo>
                  <a:lnTo>
                    <a:pt x="493" y="209"/>
                  </a:lnTo>
                  <a:lnTo>
                    <a:pt x="478" y="208"/>
                  </a:lnTo>
                  <a:lnTo>
                    <a:pt x="463" y="206"/>
                  </a:lnTo>
                  <a:lnTo>
                    <a:pt x="452" y="204"/>
                  </a:lnTo>
                  <a:lnTo>
                    <a:pt x="441" y="202"/>
                  </a:lnTo>
                  <a:lnTo>
                    <a:pt x="432" y="200"/>
                  </a:lnTo>
                  <a:lnTo>
                    <a:pt x="422" y="198"/>
                  </a:lnTo>
                  <a:lnTo>
                    <a:pt x="412" y="198"/>
                  </a:lnTo>
                  <a:lnTo>
                    <a:pt x="389" y="202"/>
                  </a:lnTo>
                  <a:lnTo>
                    <a:pt x="337" y="211"/>
                  </a:lnTo>
                  <a:lnTo>
                    <a:pt x="283" y="221"/>
                  </a:lnTo>
                  <a:lnTo>
                    <a:pt x="253" y="228"/>
                  </a:lnTo>
                  <a:lnTo>
                    <a:pt x="231" y="230"/>
                  </a:lnTo>
                  <a:lnTo>
                    <a:pt x="209" y="232"/>
                  </a:lnTo>
                  <a:lnTo>
                    <a:pt x="189" y="235"/>
                  </a:lnTo>
                  <a:lnTo>
                    <a:pt x="169" y="238"/>
                  </a:lnTo>
                  <a:lnTo>
                    <a:pt x="150" y="240"/>
                  </a:lnTo>
                  <a:lnTo>
                    <a:pt x="132" y="239"/>
                  </a:lnTo>
                  <a:lnTo>
                    <a:pt x="124" y="238"/>
                  </a:lnTo>
                  <a:lnTo>
                    <a:pt x="115" y="236"/>
                  </a:lnTo>
                  <a:lnTo>
                    <a:pt x="108" y="233"/>
                  </a:lnTo>
                  <a:lnTo>
                    <a:pt x="100" y="228"/>
                  </a:lnTo>
                  <a:lnTo>
                    <a:pt x="100" y="210"/>
                  </a:lnTo>
                  <a:lnTo>
                    <a:pt x="84" y="209"/>
                  </a:lnTo>
                  <a:lnTo>
                    <a:pt x="67" y="208"/>
                  </a:lnTo>
                  <a:lnTo>
                    <a:pt x="53" y="205"/>
                  </a:lnTo>
                  <a:lnTo>
                    <a:pt x="41" y="201"/>
                  </a:lnTo>
                  <a:lnTo>
                    <a:pt x="29" y="196"/>
                  </a:lnTo>
                  <a:lnTo>
                    <a:pt x="18" y="189"/>
                  </a:lnTo>
                  <a:lnTo>
                    <a:pt x="9" y="182"/>
                  </a:lnTo>
                  <a:lnTo>
                    <a:pt x="0" y="173"/>
                  </a:lnTo>
                  <a:lnTo>
                    <a:pt x="28" y="167"/>
                  </a:lnTo>
                  <a:lnTo>
                    <a:pt x="53" y="161"/>
                  </a:lnTo>
                  <a:lnTo>
                    <a:pt x="64" y="159"/>
                  </a:lnTo>
                  <a:lnTo>
                    <a:pt x="76" y="156"/>
                  </a:lnTo>
                  <a:lnTo>
                    <a:pt x="88" y="155"/>
                  </a:lnTo>
                  <a:lnTo>
                    <a:pt x="100" y="154"/>
                  </a:lnTo>
                  <a:lnTo>
                    <a:pt x="121" y="155"/>
                  </a:lnTo>
                  <a:lnTo>
                    <a:pt x="140" y="157"/>
                  </a:lnTo>
                  <a:lnTo>
                    <a:pt x="156" y="160"/>
                  </a:lnTo>
                  <a:lnTo>
                    <a:pt x="171" y="162"/>
                  </a:lnTo>
                  <a:lnTo>
                    <a:pt x="186" y="164"/>
                  </a:lnTo>
                  <a:lnTo>
                    <a:pt x="201" y="165"/>
                  </a:lnTo>
                  <a:lnTo>
                    <a:pt x="209" y="164"/>
                  </a:lnTo>
                  <a:lnTo>
                    <a:pt x="216" y="164"/>
                  </a:lnTo>
                  <a:lnTo>
                    <a:pt x="224" y="162"/>
                  </a:lnTo>
                  <a:lnTo>
                    <a:pt x="233" y="160"/>
                  </a:lnTo>
                  <a:lnTo>
                    <a:pt x="126" y="142"/>
                  </a:lnTo>
                  <a:lnTo>
                    <a:pt x="26" y="136"/>
                  </a:lnTo>
                  <a:lnTo>
                    <a:pt x="34" y="133"/>
                  </a:lnTo>
                  <a:lnTo>
                    <a:pt x="42" y="130"/>
                  </a:lnTo>
                  <a:lnTo>
                    <a:pt x="52" y="128"/>
                  </a:lnTo>
                  <a:lnTo>
                    <a:pt x="62" y="125"/>
                  </a:lnTo>
                  <a:lnTo>
                    <a:pt x="85" y="122"/>
                  </a:lnTo>
                  <a:lnTo>
                    <a:pt x="109" y="117"/>
                  </a:lnTo>
                  <a:lnTo>
                    <a:pt x="133" y="114"/>
                  </a:lnTo>
                  <a:lnTo>
                    <a:pt x="155" y="110"/>
                  </a:lnTo>
                  <a:lnTo>
                    <a:pt x="165" y="108"/>
                  </a:lnTo>
                  <a:lnTo>
                    <a:pt x="174" y="105"/>
                  </a:lnTo>
                  <a:lnTo>
                    <a:pt x="180" y="102"/>
                  </a:lnTo>
                  <a:lnTo>
                    <a:pt x="187" y="99"/>
                  </a:lnTo>
                  <a:lnTo>
                    <a:pt x="180" y="96"/>
                  </a:lnTo>
                  <a:lnTo>
                    <a:pt x="172" y="94"/>
                  </a:lnTo>
                  <a:lnTo>
                    <a:pt x="166" y="93"/>
                  </a:lnTo>
                  <a:lnTo>
                    <a:pt x="158" y="93"/>
                  </a:lnTo>
                  <a:lnTo>
                    <a:pt x="142" y="95"/>
                  </a:lnTo>
                  <a:lnTo>
                    <a:pt x="125" y="98"/>
                  </a:lnTo>
                  <a:lnTo>
                    <a:pt x="107" y="102"/>
                  </a:lnTo>
                  <a:lnTo>
                    <a:pt x="89" y="107"/>
                  </a:lnTo>
                  <a:lnTo>
                    <a:pt x="71" y="110"/>
                  </a:lnTo>
                  <a:lnTo>
                    <a:pt x="54" y="111"/>
                  </a:lnTo>
                  <a:lnTo>
                    <a:pt x="52" y="110"/>
                  </a:lnTo>
                  <a:lnTo>
                    <a:pt x="52" y="106"/>
                  </a:lnTo>
                  <a:lnTo>
                    <a:pt x="53" y="102"/>
                  </a:lnTo>
                  <a:lnTo>
                    <a:pt x="54" y="96"/>
                  </a:lnTo>
                  <a:lnTo>
                    <a:pt x="55" y="90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4" y="81"/>
                  </a:lnTo>
                  <a:lnTo>
                    <a:pt x="55" y="81"/>
                  </a:lnTo>
                  <a:lnTo>
                    <a:pt x="57" y="80"/>
                  </a:lnTo>
                  <a:lnTo>
                    <a:pt x="59" y="78"/>
                  </a:lnTo>
                  <a:lnTo>
                    <a:pt x="60" y="75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1" name="Freeform 427"/>
            <p:cNvSpPr>
              <a:spLocks/>
            </p:cNvSpPr>
            <p:nvPr/>
          </p:nvSpPr>
          <p:spPr bwMode="auto">
            <a:xfrm>
              <a:off x="1645" y="1643"/>
              <a:ext cx="108" cy="93"/>
            </a:xfrm>
            <a:custGeom>
              <a:avLst/>
              <a:gdLst>
                <a:gd name="T0" fmla="*/ 2 w 332"/>
                <a:gd name="T1" fmla="*/ 0 h 287"/>
                <a:gd name="T2" fmla="*/ 2 w 332"/>
                <a:gd name="T3" fmla="*/ 0 h 287"/>
                <a:gd name="T4" fmla="*/ 3 w 332"/>
                <a:gd name="T5" fmla="*/ 0 h 287"/>
                <a:gd name="T6" fmla="*/ 3 w 332"/>
                <a:gd name="T7" fmla="*/ 0 h 287"/>
                <a:gd name="T8" fmla="*/ 3 w 332"/>
                <a:gd name="T9" fmla="*/ 0 h 287"/>
                <a:gd name="T10" fmla="*/ 3 w 332"/>
                <a:gd name="T11" fmla="*/ 0 h 287"/>
                <a:gd name="T12" fmla="*/ 3 w 332"/>
                <a:gd name="T13" fmla="*/ 0 h 287"/>
                <a:gd name="T14" fmla="*/ 2 w 332"/>
                <a:gd name="T15" fmla="*/ 1 h 287"/>
                <a:gd name="T16" fmla="*/ 2 w 332"/>
                <a:gd name="T17" fmla="*/ 1 h 287"/>
                <a:gd name="T18" fmla="*/ 2 w 332"/>
                <a:gd name="T19" fmla="*/ 1 h 287"/>
                <a:gd name="T20" fmla="*/ 2 w 332"/>
                <a:gd name="T21" fmla="*/ 1 h 287"/>
                <a:gd name="T22" fmla="*/ 2 w 332"/>
                <a:gd name="T23" fmla="*/ 1 h 287"/>
                <a:gd name="T24" fmla="*/ 2 w 332"/>
                <a:gd name="T25" fmla="*/ 1 h 287"/>
                <a:gd name="T26" fmla="*/ 3 w 332"/>
                <a:gd name="T27" fmla="*/ 1 h 287"/>
                <a:gd name="T28" fmla="*/ 2 w 332"/>
                <a:gd name="T29" fmla="*/ 1 h 287"/>
                <a:gd name="T30" fmla="*/ 2 w 332"/>
                <a:gd name="T31" fmla="*/ 1 h 287"/>
                <a:gd name="T32" fmla="*/ 2 w 332"/>
                <a:gd name="T33" fmla="*/ 1 h 287"/>
                <a:gd name="T34" fmla="*/ 3 w 332"/>
                <a:gd name="T35" fmla="*/ 1 h 287"/>
                <a:gd name="T36" fmla="*/ 4 w 332"/>
                <a:gd name="T37" fmla="*/ 1 h 287"/>
                <a:gd name="T38" fmla="*/ 4 w 332"/>
                <a:gd name="T39" fmla="*/ 2 h 287"/>
                <a:gd name="T40" fmla="*/ 4 w 332"/>
                <a:gd name="T41" fmla="*/ 2 h 287"/>
                <a:gd name="T42" fmla="*/ 3 w 332"/>
                <a:gd name="T43" fmla="*/ 2 h 287"/>
                <a:gd name="T44" fmla="*/ 3 w 332"/>
                <a:gd name="T45" fmla="*/ 2 h 287"/>
                <a:gd name="T46" fmla="*/ 3 w 332"/>
                <a:gd name="T47" fmla="*/ 2 h 287"/>
                <a:gd name="T48" fmla="*/ 4 w 332"/>
                <a:gd name="T49" fmla="*/ 2 h 287"/>
                <a:gd name="T50" fmla="*/ 4 w 332"/>
                <a:gd name="T51" fmla="*/ 2 h 287"/>
                <a:gd name="T52" fmla="*/ 4 w 332"/>
                <a:gd name="T53" fmla="*/ 2 h 287"/>
                <a:gd name="T54" fmla="*/ 3 w 332"/>
                <a:gd name="T55" fmla="*/ 2 h 287"/>
                <a:gd name="T56" fmla="*/ 3 w 332"/>
                <a:gd name="T57" fmla="*/ 3 h 287"/>
                <a:gd name="T58" fmla="*/ 2 w 332"/>
                <a:gd name="T59" fmla="*/ 3 h 287"/>
                <a:gd name="T60" fmla="*/ 2 w 332"/>
                <a:gd name="T61" fmla="*/ 3 h 287"/>
                <a:gd name="T62" fmla="*/ 2 w 332"/>
                <a:gd name="T63" fmla="*/ 3 h 287"/>
                <a:gd name="T64" fmla="*/ 2 w 332"/>
                <a:gd name="T65" fmla="*/ 3 h 287"/>
                <a:gd name="T66" fmla="*/ 2 w 332"/>
                <a:gd name="T67" fmla="*/ 3 h 287"/>
                <a:gd name="T68" fmla="*/ 2 w 332"/>
                <a:gd name="T69" fmla="*/ 3 h 287"/>
                <a:gd name="T70" fmla="*/ 1 w 332"/>
                <a:gd name="T71" fmla="*/ 3 h 287"/>
                <a:gd name="T72" fmla="*/ 1 w 332"/>
                <a:gd name="T73" fmla="*/ 3 h 287"/>
                <a:gd name="T74" fmla="*/ 0 w 332"/>
                <a:gd name="T75" fmla="*/ 3 h 287"/>
                <a:gd name="T76" fmla="*/ 0 w 332"/>
                <a:gd name="T77" fmla="*/ 3 h 287"/>
                <a:gd name="T78" fmla="*/ 0 w 332"/>
                <a:gd name="T79" fmla="*/ 2 h 287"/>
                <a:gd name="T80" fmla="*/ 0 w 332"/>
                <a:gd name="T81" fmla="*/ 2 h 287"/>
                <a:gd name="T82" fmla="*/ 0 w 332"/>
                <a:gd name="T83" fmla="*/ 2 h 287"/>
                <a:gd name="T84" fmla="*/ 0 w 332"/>
                <a:gd name="T85" fmla="*/ 2 h 287"/>
                <a:gd name="T86" fmla="*/ 0 w 332"/>
                <a:gd name="T87" fmla="*/ 2 h 287"/>
                <a:gd name="T88" fmla="*/ 1 w 332"/>
                <a:gd name="T89" fmla="*/ 2 h 287"/>
                <a:gd name="T90" fmla="*/ 1 w 332"/>
                <a:gd name="T91" fmla="*/ 2 h 287"/>
                <a:gd name="T92" fmla="*/ 1 w 332"/>
                <a:gd name="T93" fmla="*/ 2 h 287"/>
                <a:gd name="T94" fmla="*/ 1 w 332"/>
                <a:gd name="T95" fmla="*/ 2 h 287"/>
                <a:gd name="T96" fmla="*/ 1 w 332"/>
                <a:gd name="T97" fmla="*/ 1 h 287"/>
                <a:gd name="T98" fmla="*/ 2 w 332"/>
                <a:gd name="T99" fmla="*/ 1 h 287"/>
                <a:gd name="T100" fmla="*/ 2 w 332"/>
                <a:gd name="T101" fmla="*/ 1 h 287"/>
                <a:gd name="T102" fmla="*/ 2 w 332"/>
                <a:gd name="T103" fmla="*/ 1 h 287"/>
                <a:gd name="T104" fmla="*/ 2 w 332"/>
                <a:gd name="T105" fmla="*/ 1 h 287"/>
                <a:gd name="T106" fmla="*/ 2 w 332"/>
                <a:gd name="T107" fmla="*/ 0 h 2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32" h="287">
                  <a:moveTo>
                    <a:pt x="173" y="40"/>
                  </a:moveTo>
                  <a:lnTo>
                    <a:pt x="180" y="38"/>
                  </a:lnTo>
                  <a:lnTo>
                    <a:pt x="190" y="32"/>
                  </a:lnTo>
                  <a:lnTo>
                    <a:pt x="202" y="24"/>
                  </a:lnTo>
                  <a:lnTo>
                    <a:pt x="215" y="15"/>
                  </a:lnTo>
                  <a:lnTo>
                    <a:pt x="226" y="7"/>
                  </a:lnTo>
                  <a:lnTo>
                    <a:pt x="237" y="2"/>
                  </a:lnTo>
                  <a:lnTo>
                    <a:pt x="240" y="1"/>
                  </a:lnTo>
                  <a:lnTo>
                    <a:pt x="243" y="0"/>
                  </a:lnTo>
                  <a:lnTo>
                    <a:pt x="246" y="1"/>
                  </a:lnTo>
                  <a:lnTo>
                    <a:pt x="246" y="4"/>
                  </a:lnTo>
                  <a:lnTo>
                    <a:pt x="245" y="12"/>
                  </a:lnTo>
                  <a:lnTo>
                    <a:pt x="240" y="22"/>
                  </a:lnTo>
                  <a:lnTo>
                    <a:pt x="234" y="33"/>
                  </a:lnTo>
                  <a:lnTo>
                    <a:pt x="226" y="44"/>
                  </a:lnTo>
                  <a:lnTo>
                    <a:pt x="217" y="55"/>
                  </a:lnTo>
                  <a:lnTo>
                    <a:pt x="207" y="64"/>
                  </a:lnTo>
                  <a:lnTo>
                    <a:pt x="202" y="67"/>
                  </a:lnTo>
                  <a:lnTo>
                    <a:pt x="196" y="69"/>
                  </a:lnTo>
                  <a:lnTo>
                    <a:pt x="191" y="71"/>
                  </a:lnTo>
                  <a:lnTo>
                    <a:pt x="186" y="71"/>
                  </a:lnTo>
                  <a:lnTo>
                    <a:pt x="191" y="73"/>
                  </a:lnTo>
                  <a:lnTo>
                    <a:pt x="196" y="74"/>
                  </a:lnTo>
                  <a:lnTo>
                    <a:pt x="201" y="74"/>
                  </a:lnTo>
                  <a:lnTo>
                    <a:pt x="206" y="74"/>
                  </a:lnTo>
                  <a:lnTo>
                    <a:pt x="216" y="72"/>
                  </a:lnTo>
                  <a:lnTo>
                    <a:pt x="226" y="71"/>
                  </a:lnTo>
                  <a:lnTo>
                    <a:pt x="224" y="77"/>
                  </a:lnTo>
                  <a:lnTo>
                    <a:pt x="219" y="84"/>
                  </a:lnTo>
                  <a:lnTo>
                    <a:pt x="217" y="88"/>
                  </a:lnTo>
                  <a:lnTo>
                    <a:pt x="215" y="93"/>
                  </a:lnTo>
                  <a:lnTo>
                    <a:pt x="214" y="97"/>
                  </a:lnTo>
                  <a:lnTo>
                    <a:pt x="213" y="102"/>
                  </a:lnTo>
                  <a:lnTo>
                    <a:pt x="217" y="105"/>
                  </a:lnTo>
                  <a:lnTo>
                    <a:pt x="230" y="109"/>
                  </a:lnTo>
                  <a:lnTo>
                    <a:pt x="249" y="113"/>
                  </a:lnTo>
                  <a:lnTo>
                    <a:pt x="269" y="117"/>
                  </a:lnTo>
                  <a:lnTo>
                    <a:pt x="308" y="124"/>
                  </a:lnTo>
                  <a:lnTo>
                    <a:pt x="326" y="127"/>
                  </a:lnTo>
                  <a:lnTo>
                    <a:pt x="322" y="131"/>
                  </a:lnTo>
                  <a:lnTo>
                    <a:pt x="319" y="136"/>
                  </a:lnTo>
                  <a:lnTo>
                    <a:pt x="315" y="140"/>
                  </a:lnTo>
                  <a:lnTo>
                    <a:pt x="310" y="144"/>
                  </a:lnTo>
                  <a:lnTo>
                    <a:pt x="303" y="149"/>
                  </a:lnTo>
                  <a:lnTo>
                    <a:pt x="299" y="151"/>
                  </a:lnTo>
                  <a:lnTo>
                    <a:pt x="299" y="154"/>
                  </a:lnTo>
                  <a:lnTo>
                    <a:pt x="301" y="157"/>
                  </a:lnTo>
                  <a:lnTo>
                    <a:pt x="302" y="160"/>
                  </a:lnTo>
                  <a:lnTo>
                    <a:pt x="304" y="164"/>
                  </a:lnTo>
                  <a:lnTo>
                    <a:pt x="308" y="168"/>
                  </a:lnTo>
                  <a:lnTo>
                    <a:pt x="314" y="173"/>
                  </a:lnTo>
                  <a:lnTo>
                    <a:pt x="319" y="176"/>
                  </a:lnTo>
                  <a:lnTo>
                    <a:pt x="325" y="180"/>
                  </a:lnTo>
                  <a:lnTo>
                    <a:pt x="329" y="184"/>
                  </a:lnTo>
                  <a:lnTo>
                    <a:pt x="332" y="188"/>
                  </a:lnTo>
                  <a:lnTo>
                    <a:pt x="290" y="211"/>
                  </a:lnTo>
                  <a:lnTo>
                    <a:pt x="257" y="231"/>
                  </a:lnTo>
                  <a:lnTo>
                    <a:pt x="241" y="241"/>
                  </a:lnTo>
                  <a:lnTo>
                    <a:pt x="225" y="253"/>
                  </a:lnTo>
                  <a:lnTo>
                    <a:pt x="207" y="268"/>
                  </a:lnTo>
                  <a:lnTo>
                    <a:pt x="186" y="287"/>
                  </a:lnTo>
                  <a:lnTo>
                    <a:pt x="173" y="244"/>
                  </a:lnTo>
                  <a:lnTo>
                    <a:pt x="178" y="244"/>
                  </a:lnTo>
                  <a:lnTo>
                    <a:pt x="182" y="243"/>
                  </a:lnTo>
                  <a:lnTo>
                    <a:pt x="185" y="242"/>
                  </a:lnTo>
                  <a:lnTo>
                    <a:pt x="189" y="240"/>
                  </a:lnTo>
                  <a:lnTo>
                    <a:pt x="194" y="236"/>
                  </a:lnTo>
                  <a:lnTo>
                    <a:pt x="200" y="232"/>
                  </a:lnTo>
                  <a:lnTo>
                    <a:pt x="174" y="232"/>
                  </a:lnTo>
                  <a:lnTo>
                    <a:pt x="149" y="232"/>
                  </a:lnTo>
                  <a:lnTo>
                    <a:pt x="125" y="232"/>
                  </a:lnTo>
                  <a:lnTo>
                    <a:pt x="101" y="232"/>
                  </a:lnTo>
                  <a:lnTo>
                    <a:pt x="79" y="232"/>
                  </a:lnTo>
                  <a:lnTo>
                    <a:pt x="58" y="232"/>
                  </a:lnTo>
                  <a:lnTo>
                    <a:pt x="41" y="232"/>
                  </a:lnTo>
                  <a:lnTo>
                    <a:pt x="27" y="232"/>
                  </a:lnTo>
                  <a:lnTo>
                    <a:pt x="19" y="231"/>
                  </a:lnTo>
                  <a:lnTo>
                    <a:pt x="11" y="227"/>
                  </a:lnTo>
                  <a:lnTo>
                    <a:pt x="6" y="225"/>
                  </a:lnTo>
                  <a:lnTo>
                    <a:pt x="3" y="222"/>
                  </a:lnTo>
                  <a:lnTo>
                    <a:pt x="1" y="218"/>
                  </a:lnTo>
                  <a:lnTo>
                    <a:pt x="0" y="213"/>
                  </a:lnTo>
                  <a:lnTo>
                    <a:pt x="1" y="209"/>
                  </a:lnTo>
                  <a:lnTo>
                    <a:pt x="4" y="205"/>
                  </a:lnTo>
                  <a:lnTo>
                    <a:pt x="7" y="201"/>
                  </a:lnTo>
                  <a:lnTo>
                    <a:pt x="13" y="197"/>
                  </a:lnTo>
                  <a:lnTo>
                    <a:pt x="26" y="188"/>
                  </a:lnTo>
                  <a:lnTo>
                    <a:pt x="41" y="179"/>
                  </a:lnTo>
                  <a:lnTo>
                    <a:pt x="58" y="170"/>
                  </a:lnTo>
                  <a:lnTo>
                    <a:pt x="73" y="162"/>
                  </a:lnTo>
                  <a:lnTo>
                    <a:pt x="80" y="156"/>
                  </a:lnTo>
                  <a:lnTo>
                    <a:pt x="85" y="152"/>
                  </a:lnTo>
                  <a:lnTo>
                    <a:pt x="90" y="149"/>
                  </a:lnTo>
                  <a:lnTo>
                    <a:pt x="93" y="145"/>
                  </a:lnTo>
                  <a:lnTo>
                    <a:pt x="100" y="138"/>
                  </a:lnTo>
                  <a:lnTo>
                    <a:pt x="106" y="130"/>
                  </a:lnTo>
                  <a:lnTo>
                    <a:pt x="112" y="122"/>
                  </a:lnTo>
                  <a:lnTo>
                    <a:pt x="116" y="114"/>
                  </a:lnTo>
                  <a:lnTo>
                    <a:pt x="124" y="96"/>
                  </a:lnTo>
                  <a:lnTo>
                    <a:pt x="130" y="79"/>
                  </a:lnTo>
                  <a:lnTo>
                    <a:pt x="134" y="71"/>
                  </a:lnTo>
                  <a:lnTo>
                    <a:pt x="138" y="64"/>
                  </a:lnTo>
                  <a:lnTo>
                    <a:pt x="141" y="58"/>
                  </a:lnTo>
                  <a:lnTo>
                    <a:pt x="147" y="52"/>
                  </a:lnTo>
                  <a:lnTo>
                    <a:pt x="151" y="47"/>
                  </a:lnTo>
                  <a:lnTo>
                    <a:pt x="158" y="43"/>
                  </a:lnTo>
                  <a:lnTo>
                    <a:pt x="164" y="41"/>
                  </a:lnTo>
                  <a:lnTo>
                    <a:pt x="173" y="4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2" name="Freeform 428"/>
            <p:cNvSpPr>
              <a:spLocks/>
            </p:cNvSpPr>
            <p:nvPr/>
          </p:nvSpPr>
          <p:spPr bwMode="auto">
            <a:xfrm>
              <a:off x="1102" y="1190"/>
              <a:ext cx="111" cy="27"/>
            </a:xfrm>
            <a:custGeom>
              <a:avLst/>
              <a:gdLst>
                <a:gd name="T0" fmla="*/ 1 w 345"/>
                <a:gd name="T1" fmla="*/ 1 h 86"/>
                <a:gd name="T2" fmla="*/ 1 w 345"/>
                <a:gd name="T3" fmla="*/ 1 h 86"/>
                <a:gd name="T4" fmla="*/ 2 w 345"/>
                <a:gd name="T5" fmla="*/ 1 h 86"/>
                <a:gd name="T6" fmla="*/ 2 w 345"/>
                <a:gd name="T7" fmla="*/ 1 h 86"/>
                <a:gd name="T8" fmla="*/ 2 w 345"/>
                <a:gd name="T9" fmla="*/ 1 h 86"/>
                <a:gd name="T10" fmla="*/ 2 w 345"/>
                <a:gd name="T11" fmla="*/ 1 h 86"/>
                <a:gd name="T12" fmla="*/ 3 w 345"/>
                <a:gd name="T13" fmla="*/ 1 h 86"/>
                <a:gd name="T14" fmla="*/ 3 w 345"/>
                <a:gd name="T15" fmla="*/ 1 h 86"/>
                <a:gd name="T16" fmla="*/ 3 w 345"/>
                <a:gd name="T17" fmla="*/ 1 h 86"/>
                <a:gd name="T18" fmla="*/ 3 w 345"/>
                <a:gd name="T19" fmla="*/ 0 h 86"/>
                <a:gd name="T20" fmla="*/ 3 w 345"/>
                <a:gd name="T21" fmla="*/ 0 h 86"/>
                <a:gd name="T22" fmla="*/ 3 w 345"/>
                <a:gd name="T23" fmla="*/ 0 h 86"/>
                <a:gd name="T24" fmla="*/ 4 w 345"/>
                <a:gd name="T25" fmla="*/ 0 h 86"/>
                <a:gd name="T26" fmla="*/ 4 w 345"/>
                <a:gd name="T27" fmla="*/ 0 h 86"/>
                <a:gd name="T28" fmla="*/ 4 w 345"/>
                <a:gd name="T29" fmla="*/ 0 h 86"/>
                <a:gd name="T30" fmla="*/ 4 w 345"/>
                <a:gd name="T31" fmla="*/ 0 h 86"/>
                <a:gd name="T32" fmla="*/ 4 w 345"/>
                <a:gd name="T33" fmla="*/ 0 h 86"/>
                <a:gd name="T34" fmla="*/ 4 w 345"/>
                <a:gd name="T35" fmla="*/ 0 h 86"/>
                <a:gd name="T36" fmla="*/ 3 w 345"/>
                <a:gd name="T37" fmla="*/ 0 h 86"/>
                <a:gd name="T38" fmla="*/ 3 w 345"/>
                <a:gd name="T39" fmla="*/ 0 h 86"/>
                <a:gd name="T40" fmla="*/ 3 w 345"/>
                <a:gd name="T41" fmla="*/ 0 h 86"/>
                <a:gd name="T42" fmla="*/ 3 w 345"/>
                <a:gd name="T43" fmla="*/ 0 h 86"/>
                <a:gd name="T44" fmla="*/ 3 w 345"/>
                <a:gd name="T45" fmla="*/ 0 h 86"/>
                <a:gd name="T46" fmla="*/ 3 w 345"/>
                <a:gd name="T47" fmla="*/ 0 h 86"/>
                <a:gd name="T48" fmla="*/ 3 w 345"/>
                <a:gd name="T49" fmla="*/ 0 h 86"/>
                <a:gd name="T50" fmla="*/ 2 w 345"/>
                <a:gd name="T51" fmla="*/ 0 h 86"/>
                <a:gd name="T52" fmla="*/ 2 w 345"/>
                <a:gd name="T53" fmla="*/ 0 h 86"/>
                <a:gd name="T54" fmla="*/ 2 w 345"/>
                <a:gd name="T55" fmla="*/ 0 h 86"/>
                <a:gd name="T56" fmla="*/ 1 w 345"/>
                <a:gd name="T57" fmla="*/ 0 h 86"/>
                <a:gd name="T58" fmla="*/ 1 w 345"/>
                <a:gd name="T59" fmla="*/ 0 h 86"/>
                <a:gd name="T60" fmla="*/ 1 w 345"/>
                <a:gd name="T61" fmla="*/ 0 h 86"/>
                <a:gd name="T62" fmla="*/ 1 w 345"/>
                <a:gd name="T63" fmla="*/ 1 h 86"/>
                <a:gd name="T64" fmla="*/ 1 w 345"/>
                <a:gd name="T65" fmla="*/ 1 h 86"/>
                <a:gd name="T66" fmla="*/ 0 w 345"/>
                <a:gd name="T67" fmla="*/ 1 h 86"/>
                <a:gd name="T68" fmla="*/ 0 w 345"/>
                <a:gd name="T69" fmla="*/ 1 h 86"/>
                <a:gd name="T70" fmla="*/ 0 w 345"/>
                <a:gd name="T71" fmla="*/ 1 h 86"/>
                <a:gd name="T72" fmla="*/ 0 w 345"/>
                <a:gd name="T73" fmla="*/ 1 h 86"/>
                <a:gd name="T74" fmla="*/ 1 w 345"/>
                <a:gd name="T75" fmla="*/ 1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45" h="86">
                  <a:moveTo>
                    <a:pt x="106" y="86"/>
                  </a:moveTo>
                  <a:lnTo>
                    <a:pt x="119" y="81"/>
                  </a:lnTo>
                  <a:lnTo>
                    <a:pt x="133" y="76"/>
                  </a:lnTo>
                  <a:lnTo>
                    <a:pt x="148" y="72"/>
                  </a:lnTo>
                  <a:lnTo>
                    <a:pt x="164" y="69"/>
                  </a:lnTo>
                  <a:lnTo>
                    <a:pt x="197" y="63"/>
                  </a:lnTo>
                  <a:lnTo>
                    <a:pt x="231" y="57"/>
                  </a:lnTo>
                  <a:lnTo>
                    <a:pt x="247" y="53"/>
                  </a:lnTo>
                  <a:lnTo>
                    <a:pt x="264" y="50"/>
                  </a:lnTo>
                  <a:lnTo>
                    <a:pt x="279" y="46"/>
                  </a:lnTo>
                  <a:lnTo>
                    <a:pt x="294" y="40"/>
                  </a:lnTo>
                  <a:lnTo>
                    <a:pt x="309" y="35"/>
                  </a:lnTo>
                  <a:lnTo>
                    <a:pt x="322" y="28"/>
                  </a:lnTo>
                  <a:lnTo>
                    <a:pt x="334" y="21"/>
                  </a:lnTo>
                  <a:lnTo>
                    <a:pt x="345" y="13"/>
                  </a:lnTo>
                  <a:lnTo>
                    <a:pt x="335" y="12"/>
                  </a:lnTo>
                  <a:lnTo>
                    <a:pt x="326" y="11"/>
                  </a:lnTo>
                  <a:lnTo>
                    <a:pt x="317" y="9"/>
                  </a:lnTo>
                  <a:lnTo>
                    <a:pt x="309" y="6"/>
                  </a:lnTo>
                  <a:lnTo>
                    <a:pt x="300" y="4"/>
                  </a:lnTo>
                  <a:lnTo>
                    <a:pt x="291" y="2"/>
                  </a:lnTo>
                  <a:lnTo>
                    <a:pt x="281" y="1"/>
                  </a:lnTo>
                  <a:lnTo>
                    <a:pt x="272" y="0"/>
                  </a:lnTo>
                  <a:lnTo>
                    <a:pt x="259" y="1"/>
                  </a:lnTo>
                  <a:lnTo>
                    <a:pt x="245" y="3"/>
                  </a:lnTo>
                  <a:lnTo>
                    <a:pt x="227" y="5"/>
                  </a:lnTo>
                  <a:lnTo>
                    <a:pt x="209" y="9"/>
                  </a:lnTo>
                  <a:lnTo>
                    <a:pt x="168" y="18"/>
                  </a:lnTo>
                  <a:lnTo>
                    <a:pt x="126" y="29"/>
                  </a:lnTo>
                  <a:lnTo>
                    <a:pt x="104" y="36"/>
                  </a:lnTo>
                  <a:lnTo>
                    <a:pt x="85" y="42"/>
                  </a:lnTo>
                  <a:lnTo>
                    <a:pt x="66" y="50"/>
                  </a:lnTo>
                  <a:lnTo>
                    <a:pt x="47" y="58"/>
                  </a:lnTo>
                  <a:lnTo>
                    <a:pt x="32" y="65"/>
                  </a:lnTo>
                  <a:lnTo>
                    <a:pt x="19" y="72"/>
                  </a:lnTo>
                  <a:lnTo>
                    <a:pt x="8" y="79"/>
                  </a:lnTo>
                  <a:lnTo>
                    <a:pt x="0" y="86"/>
                  </a:lnTo>
                  <a:lnTo>
                    <a:pt x="106" y="8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3" name="Freeform 429"/>
            <p:cNvSpPr>
              <a:spLocks/>
            </p:cNvSpPr>
            <p:nvPr/>
          </p:nvSpPr>
          <p:spPr bwMode="auto">
            <a:xfrm>
              <a:off x="1158" y="1199"/>
              <a:ext cx="149" cy="43"/>
            </a:xfrm>
            <a:custGeom>
              <a:avLst/>
              <a:gdLst>
                <a:gd name="T0" fmla="*/ 0 w 464"/>
                <a:gd name="T1" fmla="*/ 1 h 130"/>
                <a:gd name="T2" fmla="*/ 1 w 464"/>
                <a:gd name="T3" fmla="*/ 1 h 130"/>
                <a:gd name="T4" fmla="*/ 1 w 464"/>
                <a:gd name="T5" fmla="*/ 1 h 130"/>
                <a:gd name="T6" fmla="*/ 1 w 464"/>
                <a:gd name="T7" fmla="*/ 1 h 130"/>
                <a:gd name="T8" fmla="*/ 1 w 464"/>
                <a:gd name="T9" fmla="*/ 1 h 130"/>
                <a:gd name="T10" fmla="*/ 1 w 464"/>
                <a:gd name="T11" fmla="*/ 1 h 130"/>
                <a:gd name="T12" fmla="*/ 1 w 464"/>
                <a:gd name="T13" fmla="*/ 1 h 130"/>
                <a:gd name="T14" fmla="*/ 1 w 464"/>
                <a:gd name="T15" fmla="*/ 2 h 130"/>
                <a:gd name="T16" fmla="*/ 1 w 464"/>
                <a:gd name="T17" fmla="*/ 2 h 130"/>
                <a:gd name="T18" fmla="*/ 1 w 464"/>
                <a:gd name="T19" fmla="*/ 2 h 130"/>
                <a:gd name="T20" fmla="*/ 1 w 464"/>
                <a:gd name="T21" fmla="*/ 2 h 130"/>
                <a:gd name="T22" fmla="*/ 2 w 464"/>
                <a:gd name="T23" fmla="*/ 1 h 130"/>
                <a:gd name="T24" fmla="*/ 2 w 464"/>
                <a:gd name="T25" fmla="*/ 1 h 130"/>
                <a:gd name="T26" fmla="*/ 2 w 464"/>
                <a:gd name="T27" fmla="*/ 1 h 130"/>
                <a:gd name="T28" fmla="*/ 3 w 464"/>
                <a:gd name="T29" fmla="*/ 1 h 130"/>
                <a:gd name="T30" fmla="*/ 3 w 464"/>
                <a:gd name="T31" fmla="*/ 1 h 130"/>
                <a:gd name="T32" fmla="*/ 3 w 464"/>
                <a:gd name="T33" fmla="*/ 1 h 130"/>
                <a:gd name="T34" fmla="*/ 4 w 464"/>
                <a:gd name="T35" fmla="*/ 1 h 130"/>
                <a:gd name="T36" fmla="*/ 4 w 464"/>
                <a:gd name="T37" fmla="*/ 1 h 130"/>
                <a:gd name="T38" fmla="*/ 4 w 464"/>
                <a:gd name="T39" fmla="*/ 1 h 130"/>
                <a:gd name="T40" fmla="*/ 5 w 464"/>
                <a:gd name="T41" fmla="*/ 1 h 130"/>
                <a:gd name="T42" fmla="*/ 5 w 464"/>
                <a:gd name="T43" fmla="*/ 1 h 130"/>
                <a:gd name="T44" fmla="*/ 4 w 464"/>
                <a:gd name="T45" fmla="*/ 1 h 130"/>
                <a:gd name="T46" fmla="*/ 4 w 464"/>
                <a:gd name="T47" fmla="*/ 1 h 130"/>
                <a:gd name="T48" fmla="*/ 4 w 464"/>
                <a:gd name="T49" fmla="*/ 1 h 130"/>
                <a:gd name="T50" fmla="*/ 4 w 464"/>
                <a:gd name="T51" fmla="*/ 0 h 130"/>
                <a:gd name="T52" fmla="*/ 4 w 464"/>
                <a:gd name="T53" fmla="*/ 0 h 130"/>
                <a:gd name="T54" fmla="*/ 4 w 464"/>
                <a:gd name="T55" fmla="*/ 0 h 130"/>
                <a:gd name="T56" fmla="*/ 4 w 464"/>
                <a:gd name="T57" fmla="*/ 0 h 130"/>
                <a:gd name="T58" fmla="*/ 4 w 464"/>
                <a:gd name="T59" fmla="*/ 0 h 130"/>
                <a:gd name="T60" fmla="*/ 4 w 464"/>
                <a:gd name="T61" fmla="*/ 1 h 130"/>
                <a:gd name="T62" fmla="*/ 4 w 464"/>
                <a:gd name="T63" fmla="*/ 1 h 130"/>
                <a:gd name="T64" fmla="*/ 3 w 464"/>
                <a:gd name="T65" fmla="*/ 1 h 130"/>
                <a:gd name="T66" fmla="*/ 3 w 464"/>
                <a:gd name="T67" fmla="*/ 1 h 130"/>
                <a:gd name="T68" fmla="*/ 3 w 464"/>
                <a:gd name="T69" fmla="*/ 1 h 130"/>
                <a:gd name="T70" fmla="*/ 3 w 464"/>
                <a:gd name="T71" fmla="*/ 1 h 130"/>
                <a:gd name="T72" fmla="*/ 3 w 464"/>
                <a:gd name="T73" fmla="*/ 1 h 130"/>
                <a:gd name="T74" fmla="*/ 2 w 464"/>
                <a:gd name="T75" fmla="*/ 0 h 130"/>
                <a:gd name="T76" fmla="*/ 2 w 464"/>
                <a:gd name="T77" fmla="*/ 0 h 130"/>
                <a:gd name="T78" fmla="*/ 2 w 464"/>
                <a:gd name="T79" fmla="*/ 0 h 130"/>
                <a:gd name="T80" fmla="*/ 1 w 464"/>
                <a:gd name="T81" fmla="*/ 0 h 130"/>
                <a:gd name="T82" fmla="*/ 1 w 464"/>
                <a:gd name="T83" fmla="*/ 1 h 130"/>
                <a:gd name="T84" fmla="*/ 1 w 464"/>
                <a:gd name="T85" fmla="*/ 1 h 130"/>
                <a:gd name="T86" fmla="*/ 0 w 464"/>
                <a:gd name="T87" fmla="*/ 1 h 130"/>
                <a:gd name="T88" fmla="*/ 0 w 464"/>
                <a:gd name="T89" fmla="*/ 1 h 130"/>
                <a:gd name="T90" fmla="*/ 0 w 464"/>
                <a:gd name="T91" fmla="*/ 1 h 1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64" h="130">
                  <a:moveTo>
                    <a:pt x="0" y="86"/>
                  </a:moveTo>
                  <a:lnTo>
                    <a:pt x="19" y="86"/>
                  </a:lnTo>
                  <a:lnTo>
                    <a:pt x="48" y="83"/>
                  </a:lnTo>
                  <a:lnTo>
                    <a:pt x="77" y="81"/>
                  </a:lnTo>
                  <a:lnTo>
                    <a:pt x="106" y="80"/>
                  </a:lnTo>
                  <a:lnTo>
                    <a:pt x="103" y="81"/>
                  </a:lnTo>
                  <a:lnTo>
                    <a:pt x="97" y="84"/>
                  </a:lnTo>
                  <a:lnTo>
                    <a:pt x="92" y="89"/>
                  </a:lnTo>
                  <a:lnTo>
                    <a:pt x="86" y="94"/>
                  </a:lnTo>
                  <a:lnTo>
                    <a:pt x="81" y="100"/>
                  </a:lnTo>
                  <a:lnTo>
                    <a:pt x="76" y="106"/>
                  </a:lnTo>
                  <a:lnTo>
                    <a:pt x="73" y="112"/>
                  </a:lnTo>
                  <a:lnTo>
                    <a:pt x="72" y="117"/>
                  </a:lnTo>
                  <a:lnTo>
                    <a:pt x="73" y="119"/>
                  </a:lnTo>
                  <a:lnTo>
                    <a:pt x="75" y="121"/>
                  </a:lnTo>
                  <a:lnTo>
                    <a:pt x="79" y="124"/>
                  </a:lnTo>
                  <a:lnTo>
                    <a:pt x="83" y="126"/>
                  </a:lnTo>
                  <a:lnTo>
                    <a:pt x="92" y="129"/>
                  </a:lnTo>
                  <a:lnTo>
                    <a:pt x="99" y="130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8" y="127"/>
                  </a:lnTo>
                  <a:lnTo>
                    <a:pt x="138" y="125"/>
                  </a:lnTo>
                  <a:lnTo>
                    <a:pt x="157" y="119"/>
                  </a:lnTo>
                  <a:lnTo>
                    <a:pt x="176" y="114"/>
                  </a:lnTo>
                  <a:lnTo>
                    <a:pt x="196" y="108"/>
                  </a:lnTo>
                  <a:lnTo>
                    <a:pt x="216" y="103"/>
                  </a:lnTo>
                  <a:lnTo>
                    <a:pt x="226" y="101"/>
                  </a:lnTo>
                  <a:lnTo>
                    <a:pt x="237" y="100"/>
                  </a:lnTo>
                  <a:lnTo>
                    <a:pt x="248" y="99"/>
                  </a:lnTo>
                  <a:lnTo>
                    <a:pt x="259" y="99"/>
                  </a:lnTo>
                  <a:lnTo>
                    <a:pt x="266" y="99"/>
                  </a:lnTo>
                  <a:lnTo>
                    <a:pt x="285" y="99"/>
                  </a:lnTo>
                  <a:lnTo>
                    <a:pt x="304" y="99"/>
                  </a:lnTo>
                  <a:lnTo>
                    <a:pt x="311" y="99"/>
                  </a:lnTo>
                  <a:lnTo>
                    <a:pt x="333" y="98"/>
                  </a:lnTo>
                  <a:lnTo>
                    <a:pt x="355" y="96"/>
                  </a:lnTo>
                  <a:lnTo>
                    <a:pt x="376" y="93"/>
                  </a:lnTo>
                  <a:lnTo>
                    <a:pt x="396" y="89"/>
                  </a:lnTo>
                  <a:lnTo>
                    <a:pt x="415" y="83"/>
                  </a:lnTo>
                  <a:lnTo>
                    <a:pt x="432" y="76"/>
                  </a:lnTo>
                  <a:lnTo>
                    <a:pt x="449" y="66"/>
                  </a:lnTo>
                  <a:lnTo>
                    <a:pt x="464" y="55"/>
                  </a:lnTo>
                  <a:lnTo>
                    <a:pt x="455" y="51"/>
                  </a:lnTo>
                  <a:lnTo>
                    <a:pt x="446" y="49"/>
                  </a:lnTo>
                  <a:lnTo>
                    <a:pt x="439" y="48"/>
                  </a:lnTo>
                  <a:lnTo>
                    <a:pt x="430" y="48"/>
                  </a:lnTo>
                  <a:lnTo>
                    <a:pt x="413" y="48"/>
                  </a:lnTo>
                  <a:lnTo>
                    <a:pt x="392" y="49"/>
                  </a:lnTo>
                  <a:lnTo>
                    <a:pt x="396" y="46"/>
                  </a:lnTo>
                  <a:lnTo>
                    <a:pt x="401" y="42"/>
                  </a:lnTo>
                  <a:lnTo>
                    <a:pt x="406" y="36"/>
                  </a:lnTo>
                  <a:lnTo>
                    <a:pt x="410" y="29"/>
                  </a:lnTo>
                  <a:lnTo>
                    <a:pt x="413" y="22"/>
                  </a:lnTo>
                  <a:lnTo>
                    <a:pt x="416" y="15"/>
                  </a:lnTo>
                  <a:lnTo>
                    <a:pt x="418" y="7"/>
                  </a:lnTo>
                  <a:lnTo>
                    <a:pt x="418" y="0"/>
                  </a:lnTo>
                  <a:lnTo>
                    <a:pt x="378" y="0"/>
                  </a:lnTo>
                  <a:lnTo>
                    <a:pt x="368" y="8"/>
                  </a:lnTo>
                  <a:lnTo>
                    <a:pt x="360" y="19"/>
                  </a:lnTo>
                  <a:lnTo>
                    <a:pt x="352" y="30"/>
                  </a:lnTo>
                  <a:lnTo>
                    <a:pt x="343" y="41"/>
                  </a:lnTo>
                  <a:lnTo>
                    <a:pt x="334" y="51"/>
                  </a:lnTo>
                  <a:lnTo>
                    <a:pt x="323" y="59"/>
                  </a:lnTo>
                  <a:lnTo>
                    <a:pt x="318" y="63"/>
                  </a:lnTo>
                  <a:lnTo>
                    <a:pt x="312" y="65"/>
                  </a:lnTo>
                  <a:lnTo>
                    <a:pt x="306" y="68"/>
                  </a:lnTo>
                  <a:lnTo>
                    <a:pt x="298" y="68"/>
                  </a:lnTo>
                  <a:lnTo>
                    <a:pt x="287" y="68"/>
                  </a:lnTo>
                  <a:lnTo>
                    <a:pt x="278" y="66"/>
                  </a:lnTo>
                  <a:lnTo>
                    <a:pt x="270" y="65"/>
                  </a:lnTo>
                  <a:lnTo>
                    <a:pt x="262" y="63"/>
                  </a:lnTo>
                  <a:lnTo>
                    <a:pt x="250" y="59"/>
                  </a:lnTo>
                  <a:lnTo>
                    <a:pt x="239" y="54"/>
                  </a:lnTo>
                  <a:lnTo>
                    <a:pt x="222" y="42"/>
                  </a:lnTo>
                  <a:lnTo>
                    <a:pt x="205" y="31"/>
                  </a:lnTo>
                  <a:lnTo>
                    <a:pt x="193" y="29"/>
                  </a:lnTo>
                  <a:lnTo>
                    <a:pt x="180" y="29"/>
                  </a:lnTo>
                  <a:lnTo>
                    <a:pt x="165" y="29"/>
                  </a:lnTo>
                  <a:lnTo>
                    <a:pt x="150" y="31"/>
                  </a:lnTo>
                  <a:lnTo>
                    <a:pt x="133" y="33"/>
                  </a:lnTo>
                  <a:lnTo>
                    <a:pt x="117" y="37"/>
                  </a:lnTo>
                  <a:lnTo>
                    <a:pt x="101" y="40"/>
                  </a:lnTo>
                  <a:lnTo>
                    <a:pt x="85" y="45"/>
                  </a:lnTo>
                  <a:lnTo>
                    <a:pt x="70" y="49"/>
                  </a:lnTo>
                  <a:lnTo>
                    <a:pt x="54" y="54"/>
                  </a:lnTo>
                  <a:lnTo>
                    <a:pt x="41" y="60"/>
                  </a:lnTo>
                  <a:lnTo>
                    <a:pt x="29" y="65"/>
                  </a:lnTo>
                  <a:lnTo>
                    <a:pt x="18" y="71"/>
                  </a:lnTo>
                  <a:lnTo>
                    <a:pt x="9" y="77"/>
                  </a:lnTo>
                  <a:lnTo>
                    <a:pt x="3" y="82"/>
                  </a:lnTo>
                  <a:lnTo>
                    <a:pt x="0" y="86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4" name="Freeform 430"/>
            <p:cNvSpPr>
              <a:spLocks/>
            </p:cNvSpPr>
            <p:nvPr/>
          </p:nvSpPr>
          <p:spPr bwMode="auto">
            <a:xfrm>
              <a:off x="1472" y="1205"/>
              <a:ext cx="153" cy="31"/>
            </a:xfrm>
            <a:custGeom>
              <a:avLst/>
              <a:gdLst>
                <a:gd name="T0" fmla="*/ 1 w 472"/>
                <a:gd name="T1" fmla="*/ 0 h 92"/>
                <a:gd name="T2" fmla="*/ 1 w 472"/>
                <a:gd name="T3" fmla="*/ 0 h 92"/>
                <a:gd name="T4" fmla="*/ 0 w 472"/>
                <a:gd name="T5" fmla="*/ 0 h 92"/>
                <a:gd name="T6" fmla="*/ 0 w 472"/>
                <a:gd name="T7" fmla="*/ 0 h 92"/>
                <a:gd name="T8" fmla="*/ 0 w 472"/>
                <a:gd name="T9" fmla="*/ 0 h 92"/>
                <a:gd name="T10" fmla="*/ 0 w 472"/>
                <a:gd name="T11" fmla="*/ 0 h 92"/>
                <a:gd name="T12" fmla="*/ 0 w 472"/>
                <a:gd name="T13" fmla="*/ 0 h 92"/>
                <a:gd name="T14" fmla="*/ 0 w 472"/>
                <a:gd name="T15" fmla="*/ 0 h 92"/>
                <a:gd name="T16" fmla="*/ 0 w 472"/>
                <a:gd name="T17" fmla="*/ 1 h 92"/>
                <a:gd name="T18" fmla="*/ 0 w 472"/>
                <a:gd name="T19" fmla="*/ 1 h 92"/>
                <a:gd name="T20" fmla="*/ 0 w 472"/>
                <a:gd name="T21" fmla="*/ 1 h 92"/>
                <a:gd name="T22" fmla="*/ 0 w 472"/>
                <a:gd name="T23" fmla="*/ 1 h 92"/>
                <a:gd name="T24" fmla="*/ 0 w 472"/>
                <a:gd name="T25" fmla="*/ 1 h 92"/>
                <a:gd name="T26" fmla="*/ 1 w 472"/>
                <a:gd name="T27" fmla="*/ 1 h 92"/>
                <a:gd name="T28" fmla="*/ 1 w 472"/>
                <a:gd name="T29" fmla="*/ 1 h 92"/>
                <a:gd name="T30" fmla="*/ 2 w 472"/>
                <a:gd name="T31" fmla="*/ 1 h 92"/>
                <a:gd name="T32" fmla="*/ 4 w 472"/>
                <a:gd name="T33" fmla="*/ 1 h 92"/>
                <a:gd name="T34" fmla="*/ 4 w 472"/>
                <a:gd name="T35" fmla="*/ 1 h 92"/>
                <a:gd name="T36" fmla="*/ 4 w 472"/>
                <a:gd name="T37" fmla="*/ 1 h 92"/>
                <a:gd name="T38" fmla="*/ 5 w 472"/>
                <a:gd name="T39" fmla="*/ 1 h 92"/>
                <a:gd name="T40" fmla="*/ 5 w 472"/>
                <a:gd name="T41" fmla="*/ 1 h 92"/>
                <a:gd name="T42" fmla="*/ 5 w 472"/>
                <a:gd name="T43" fmla="*/ 1 h 92"/>
                <a:gd name="T44" fmla="*/ 5 w 472"/>
                <a:gd name="T45" fmla="*/ 1 h 92"/>
                <a:gd name="T46" fmla="*/ 5 w 472"/>
                <a:gd name="T47" fmla="*/ 1 h 92"/>
                <a:gd name="T48" fmla="*/ 5 w 472"/>
                <a:gd name="T49" fmla="*/ 0 h 92"/>
                <a:gd name="T50" fmla="*/ 5 w 472"/>
                <a:gd name="T51" fmla="*/ 0 h 92"/>
                <a:gd name="T52" fmla="*/ 5 w 472"/>
                <a:gd name="T53" fmla="*/ 0 h 92"/>
                <a:gd name="T54" fmla="*/ 5 w 472"/>
                <a:gd name="T55" fmla="*/ 0 h 92"/>
                <a:gd name="T56" fmla="*/ 5 w 472"/>
                <a:gd name="T57" fmla="*/ 0 h 92"/>
                <a:gd name="T58" fmla="*/ 4 w 472"/>
                <a:gd name="T59" fmla="*/ 0 h 92"/>
                <a:gd name="T60" fmla="*/ 4 w 472"/>
                <a:gd name="T61" fmla="*/ 0 h 92"/>
                <a:gd name="T62" fmla="*/ 4 w 472"/>
                <a:gd name="T63" fmla="*/ 0 h 92"/>
                <a:gd name="T64" fmla="*/ 3 w 472"/>
                <a:gd name="T65" fmla="*/ 0 h 92"/>
                <a:gd name="T66" fmla="*/ 3 w 472"/>
                <a:gd name="T67" fmla="*/ 1 h 92"/>
                <a:gd name="T68" fmla="*/ 3 w 472"/>
                <a:gd name="T69" fmla="*/ 1 h 92"/>
                <a:gd name="T70" fmla="*/ 2 w 472"/>
                <a:gd name="T71" fmla="*/ 1 h 92"/>
                <a:gd name="T72" fmla="*/ 2 w 472"/>
                <a:gd name="T73" fmla="*/ 1 h 92"/>
                <a:gd name="T74" fmla="*/ 1 w 472"/>
                <a:gd name="T75" fmla="*/ 1 h 92"/>
                <a:gd name="T76" fmla="*/ 1 w 472"/>
                <a:gd name="T77" fmla="*/ 1 h 92"/>
                <a:gd name="T78" fmla="*/ 1 w 472"/>
                <a:gd name="T79" fmla="*/ 0 h 92"/>
                <a:gd name="T80" fmla="*/ 1 w 472"/>
                <a:gd name="T81" fmla="*/ 0 h 92"/>
                <a:gd name="T82" fmla="*/ 1 w 472"/>
                <a:gd name="T83" fmla="*/ 0 h 92"/>
                <a:gd name="T84" fmla="*/ 1 w 472"/>
                <a:gd name="T85" fmla="*/ 0 h 92"/>
                <a:gd name="T86" fmla="*/ 1 w 472"/>
                <a:gd name="T87" fmla="*/ 0 h 92"/>
                <a:gd name="T88" fmla="*/ 1 w 472"/>
                <a:gd name="T89" fmla="*/ 0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72" h="92">
                  <a:moveTo>
                    <a:pt x="73" y="0"/>
                  </a:moveTo>
                  <a:lnTo>
                    <a:pt x="63" y="0"/>
                  </a:lnTo>
                  <a:lnTo>
                    <a:pt x="53" y="0"/>
                  </a:lnTo>
                  <a:lnTo>
                    <a:pt x="44" y="0"/>
                  </a:lnTo>
                  <a:lnTo>
                    <a:pt x="34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12" y="3"/>
                  </a:lnTo>
                  <a:lnTo>
                    <a:pt x="8" y="5"/>
                  </a:lnTo>
                  <a:lnTo>
                    <a:pt x="7" y="8"/>
                  </a:lnTo>
                  <a:lnTo>
                    <a:pt x="6" y="12"/>
                  </a:lnTo>
                  <a:lnTo>
                    <a:pt x="7" y="16"/>
                  </a:lnTo>
                  <a:lnTo>
                    <a:pt x="7" y="20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32"/>
                  </a:lnTo>
                  <a:lnTo>
                    <a:pt x="19" y="36"/>
                  </a:lnTo>
                  <a:lnTo>
                    <a:pt x="14" y="41"/>
                  </a:lnTo>
                  <a:lnTo>
                    <a:pt x="7" y="46"/>
                  </a:lnTo>
                  <a:lnTo>
                    <a:pt x="4" y="50"/>
                  </a:lnTo>
                  <a:lnTo>
                    <a:pt x="2" y="53"/>
                  </a:lnTo>
                  <a:lnTo>
                    <a:pt x="1" y="57"/>
                  </a:lnTo>
                  <a:lnTo>
                    <a:pt x="0" y="61"/>
                  </a:lnTo>
                  <a:lnTo>
                    <a:pt x="2" y="64"/>
                  </a:lnTo>
                  <a:lnTo>
                    <a:pt x="6" y="66"/>
                  </a:lnTo>
                  <a:lnTo>
                    <a:pt x="14" y="69"/>
                  </a:lnTo>
                  <a:lnTo>
                    <a:pt x="24" y="71"/>
                  </a:lnTo>
                  <a:lnTo>
                    <a:pt x="48" y="76"/>
                  </a:lnTo>
                  <a:lnTo>
                    <a:pt x="78" y="81"/>
                  </a:lnTo>
                  <a:lnTo>
                    <a:pt x="109" y="85"/>
                  </a:lnTo>
                  <a:lnTo>
                    <a:pt x="140" y="89"/>
                  </a:lnTo>
                  <a:lnTo>
                    <a:pt x="167" y="91"/>
                  </a:lnTo>
                  <a:lnTo>
                    <a:pt x="186" y="92"/>
                  </a:lnTo>
                  <a:lnTo>
                    <a:pt x="365" y="92"/>
                  </a:lnTo>
                  <a:lnTo>
                    <a:pt x="370" y="86"/>
                  </a:lnTo>
                  <a:lnTo>
                    <a:pt x="374" y="81"/>
                  </a:lnTo>
                  <a:lnTo>
                    <a:pt x="380" y="78"/>
                  </a:lnTo>
                  <a:lnTo>
                    <a:pt x="385" y="75"/>
                  </a:lnTo>
                  <a:lnTo>
                    <a:pt x="391" y="74"/>
                  </a:lnTo>
                  <a:lnTo>
                    <a:pt x="397" y="73"/>
                  </a:lnTo>
                  <a:lnTo>
                    <a:pt x="404" y="73"/>
                  </a:lnTo>
                  <a:lnTo>
                    <a:pt x="411" y="73"/>
                  </a:lnTo>
                  <a:lnTo>
                    <a:pt x="426" y="75"/>
                  </a:lnTo>
                  <a:lnTo>
                    <a:pt x="441" y="76"/>
                  </a:lnTo>
                  <a:lnTo>
                    <a:pt x="449" y="77"/>
                  </a:lnTo>
                  <a:lnTo>
                    <a:pt x="456" y="76"/>
                  </a:lnTo>
                  <a:lnTo>
                    <a:pt x="464" y="75"/>
                  </a:lnTo>
                  <a:lnTo>
                    <a:pt x="472" y="73"/>
                  </a:lnTo>
                  <a:lnTo>
                    <a:pt x="472" y="36"/>
                  </a:lnTo>
                  <a:lnTo>
                    <a:pt x="465" y="33"/>
                  </a:lnTo>
                  <a:lnTo>
                    <a:pt x="459" y="30"/>
                  </a:lnTo>
                  <a:lnTo>
                    <a:pt x="453" y="26"/>
                  </a:lnTo>
                  <a:lnTo>
                    <a:pt x="449" y="22"/>
                  </a:lnTo>
                  <a:lnTo>
                    <a:pt x="443" y="18"/>
                  </a:lnTo>
                  <a:lnTo>
                    <a:pt x="438" y="15"/>
                  </a:lnTo>
                  <a:lnTo>
                    <a:pt x="432" y="13"/>
                  </a:lnTo>
                  <a:lnTo>
                    <a:pt x="426" y="12"/>
                  </a:lnTo>
                  <a:lnTo>
                    <a:pt x="416" y="12"/>
                  </a:lnTo>
                  <a:lnTo>
                    <a:pt x="406" y="13"/>
                  </a:lnTo>
                  <a:lnTo>
                    <a:pt x="396" y="15"/>
                  </a:lnTo>
                  <a:lnTo>
                    <a:pt x="386" y="17"/>
                  </a:lnTo>
                  <a:lnTo>
                    <a:pt x="367" y="22"/>
                  </a:lnTo>
                  <a:lnTo>
                    <a:pt x="348" y="27"/>
                  </a:lnTo>
                  <a:lnTo>
                    <a:pt x="328" y="33"/>
                  </a:lnTo>
                  <a:lnTo>
                    <a:pt x="308" y="38"/>
                  </a:lnTo>
                  <a:lnTo>
                    <a:pt x="298" y="39"/>
                  </a:lnTo>
                  <a:lnTo>
                    <a:pt x="287" y="41"/>
                  </a:lnTo>
                  <a:lnTo>
                    <a:pt x="276" y="42"/>
                  </a:lnTo>
                  <a:lnTo>
                    <a:pt x="265" y="42"/>
                  </a:lnTo>
                  <a:lnTo>
                    <a:pt x="236" y="42"/>
                  </a:lnTo>
                  <a:lnTo>
                    <a:pt x="212" y="42"/>
                  </a:lnTo>
                  <a:lnTo>
                    <a:pt x="191" y="42"/>
                  </a:lnTo>
                  <a:lnTo>
                    <a:pt x="173" y="42"/>
                  </a:lnTo>
                  <a:lnTo>
                    <a:pt x="156" y="42"/>
                  </a:lnTo>
                  <a:lnTo>
                    <a:pt x="139" y="42"/>
                  </a:lnTo>
                  <a:lnTo>
                    <a:pt x="120" y="42"/>
                  </a:lnTo>
                  <a:lnTo>
                    <a:pt x="100" y="42"/>
                  </a:lnTo>
                  <a:lnTo>
                    <a:pt x="91" y="41"/>
                  </a:lnTo>
                  <a:lnTo>
                    <a:pt x="83" y="39"/>
                  </a:lnTo>
                  <a:lnTo>
                    <a:pt x="78" y="36"/>
                  </a:lnTo>
                  <a:lnTo>
                    <a:pt x="73" y="32"/>
                  </a:lnTo>
                  <a:lnTo>
                    <a:pt x="70" y="27"/>
                  </a:lnTo>
                  <a:lnTo>
                    <a:pt x="68" y="22"/>
                  </a:lnTo>
                  <a:lnTo>
                    <a:pt x="67" y="17"/>
                  </a:lnTo>
                  <a:lnTo>
                    <a:pt x="67" y="12"/>
                  </a:lnTo>
                  <a:lnTo>
                    <a:pt x="69" y="8"/>
                  </a:lnTo>
                  <a:lnTo>
                    <a:pt x="72" y="4"/>
                  </a:lnTo>
                  <a:lnTo>
                    <a:pt x="74" y="2"/>
                  </a:lnTo>
                  <a:lnTo>
                    <a:pt x="75" y="1"/>
                  </a:lnTo>
                  <a:lnTo>
                    <a:pt x="74" y="0"/>
                  </a:lnTo>
                  <a:lnTo>
                    <a:pt x="73" y="0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5" name="Freeform 431"/>
            <p:cNvSpPr>
              <a:spLocks/>
            </p:cNvSpPr>
            <p:nvPr/>
          </p:nvSpPr>
          <p:spPr bwMode="auto">
            <a:xfrm>
              <a:off x="1513" y="1136"/>
              <a:ext cx="106" cy="45"/>
            </a:xfrm>
            <a:custGeom>
              <a:avLst/>
              <a:gdLst>
                <a:gd name="T0" fmla="*/ 2 w 326"/>
                <a:gd name="T1" fmla="*/ 1 h 135"/>
                <a:gd name="T2" fmla="*/ 2 w 326"/>
                <a:gd name="T3" fmla="*/ 1 h 135"/>
                <a:gd name="T4" fmla="*/ 3 w 326"/>
                <a:gd name="T5" fmla="*/ 1 h 135"/>
                <a:gd name="T6" fmla="*/ 3 w 326"/>
                <a:gd name="T7" fmla="*/ 1 h 135"/>
                <a:gd name="T8" fmla="*/ 4 w 326"/>
                <a:gd name="T9" fmla="*/ 1 h 135"/>
                <a:gd name="T10" fmla="*/ 4 w 326"/>
                <a:gd name="T11" fmla="*/ 1 h 135"/>
                <a:gd name="T12" fmla="*/ 4 w 326"/>
                <a:gd name="T13" fmla="*/ 1 h 135"/>
                <a:gd name="T14" fmla="*/ 3 w 326"/>
                <a:gd name="T15" fmla="*/ 1 h 135"/>
                <a:gd name="T16" fmla="*/ 3 w 326"/>
                <a:gd name="T17" fmla="*/ 0 h 135"/>
                <a:gd name="T18" fmla="*/ 3 w 326"/>
                <a:gd name="T19" fmla="*/ 0 h 135"/>
                <a:gd name="T20" fmla="*/ 3 w 326"/>
                <a:gd name="T21" fmla="*/ 0 h 135"/>
                <a:gd name="T22" fmla="*/ 2 w 326"/>
                <a:gd name="T23" fmla="*/ 0 h 135"/>
                <a:gd name="T24" fmla="*/ 2 w 326"/>
                <a:gd name="T25" fmla="*/ 0 h 135"/>
                <a:gd name="T26" fmla="*/ 2 w 326"/>
                <a:gd name="T27" fmla="*/ 0 h 135"/>
                <a:gd name="T28" fmla="*/ 2 w 326"/>
                <a:gd name="T29" fmla="*/ 0 h 135"/>
                <a:gd name="T30" fmla="*/ 2 w 326"/>
                <a:gd name="T31" fmla="*/ 0 h 135"/>
                <a:gd name="T32" fmla="*/ 2 w 326"/>
                <a:gd name="T33" fmla="*/ 0 h 135"/>
                <a:gd name="T34" fmla="*/ 2 w 326"/>
                <a:gd name="T35" fmla="*/ 0 h 135"/>
                <a:gd name="T36" fmla="*/ 1 w 326"/>
                <a:gd name="T37" fmla="*/ 0 h 135"/>
                <a:gd name="T38" fmla="*/ 1 w 326"/>
                <a:gd name="T39" fmla="*/ 0 h 135"/>
                <a:gd name="T40" fmla="*/ 0 w 326"/>
                <a:gd name="T41" fmla="*/ 0 h 135"/>
                <a:gd name="T42" fmla="*/ 0 w 326"/>
                <a:gd name="T43" fmla="*/ 0 h 135"/>
                <a:gd name="T44" fmla="*/ 0 w 326"/>
                <a:gd name="T45" fmla="*/ 1 h 135"/>
                <a:gd name="T46" fmla="*/ 0 w 326"/>
                <a:gd name="T47" fmla="*/ 1 h 135"/>
                <a:gd name="T48" fmla="*/ 0 w 326"/>
                <a:gd name="T49" fmla="*/ 1 h 135"/>
                <a:gd name="T50" fmla="*/ 1 w 326"/>
                <a:gd name="T51" fmla="*/ 1 h 135"/>
                <a:gd name="T52" fmla="*/ 0 w 326"/>
                <a:gd name="T53" fmla="*/ 1 h 135"/>
                <a:gd name="T54" fmla="*/ 0 w 326"/>
                <a:gd name="T55" fmla="*/ 1 h 135"/>
                <a:gd name="T56" fmla="*/ 1 w 326"/>
                <a:gd name="T57" fmla="*/ 1 h 135"/>
                <a:gd name="T58" fmla="*/ 1 w 326"/>
                <a:gd name="T59" fmla="*/ 2 h 135"/>
                <a:gd name="T60" fmla="*/ 1 w 326"/>
                <a:gd name="T61" fmla="*/ 2 h 135"/>
                <a:gd name="T62" fmla="*/ 1 w 326"/>
                <a:gd name="T63" fmla="*/ 2 h 135"/>
                <a:gd name="T64" fmla="*/ 1 w 326"/>
                <a:gd name="T65" fmla="*/ 2 h 135"/>
                <a:gd name="T66" fmla="*/ 1 w 326"/>
                <a:gd name="T67" fmla="*/ 2 h 135"/>
                <a:gd name="T68" fmla="*/ 1 w 326"/>
                <a:gd name="T69" fmla="*/ 2 h 135"/>
                <a:gd name="T70" fmla="*/ 1 w 326"/>
                <a:gd name="T71" fmla="*/ 1 h 13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6" h="135">
                  <a:moveTo>
                    <a:pt x="120" y="111"/>
                  </a:moveTo>
                  <a:lnTo>
                    <a:pt x="145" y="107"/>
                  </a:lnTo>
                  <a:lnTo>
                    <a:pt x="172" y="102"/>
                  </a:lnTo>
                  <a:lnTo>
                    <a:pt x="203" y="97"/>
                  </a:lnTo>
                  <a:lnTo>
                    <a:pt x="233" y="90"/>
                  </a:lnTo>
                  <a:lnTo>
                    <a:pt x="262" y="84"/>
                  </a:lnTo>
                  <a:lnTo>
                    <a:pt x="288" y="78"/>
                  </a:lnTo>
                  <a:lnTo>
                    <a:pt x="300" y="74"/>
                  </a:lnTo>
                  <a:lnTo>
                    <a:pt x="310" y="70"/>
                  </a:lnTo>
                  <a:lnTo>
                    <a:pt x="318" y="66"/>
                  </a:lnTo>
                  <a:lnTo>
                    <a:pt x="326" y="62"/>
                  </a:lnTo>
                  <a:lnTo>
                    <a:pt x="322" y="56"/>
                  </a:lnTo>
                  <a:lnTo>
                    <a:pt x="317" y="52"/>
                  </a:lnTo>
                  <a:lnTo>
                    <a:pt x="312" y="48"/>
                  </a:lnTo>
                  <a:lnTo>
                    <a:pt x="306" y="44"/>
                  </a:lnTo>
                  <a:lnTo>
                    <a:pt x="300" y="41"/>
                  </a:lnTo>
                  <a:lnTo>
                    <a:pt x="293" y="39"/>
                  </a:lnTo>
                  <a:lnTo>
                    <a:pt x="286" y="37"/>
                  </a:lnTo>
                  <a:lnTo>
                    <a:pt x="279" y="34"/>
                  </a:lnTo>
                  <a:lnTo>
                    <a:pt x="263" y="32"/>
                  </a:lnTo>
                  <a:lnTo>
                    <a:pt x="247" y="31"/>
                  </a:lnTo>
                  <a:lnTo>
                    <a:pt x="230" y="30"/>
                  </a:lnTo>
                  <a:lnTo>
                    <a:pt x="213" y="30"/>
                  </a:lnTo>
                  <a:lnTo>
                    <a:pt x="209" y="30"/>
                  </a:lnTo>
                  <a:lnTo>
                    <a:pt x="205" y="27"/>
                  </a:lnTo>
                  <a:lnTo>
                    <a:pt x="202" y="24"/>
                  </a:lnTo>
                  <a:lnTo>
                    <a:pt x="200" y="21"/>
                  </a:lnTo>
                  <a:lnTo>
                    <a:pt x="196" y="17"/>
                  </a:lnTo>
                  <a:lnTo>
                    <a:pt x="194" y="13"/>
                  </a:lnTo>
                  <a:lnTo>
                    <a:pt x="191" y="9"/>
                  </a:lnTo>
                  <a:lnTo>
                    <a:pt x="187" y="6"/>
                  </a:lnTo>
                  <a:lnTo>
                    <a:pt x="180" y="5"/>
                  </a:lnTo>
                  <a:lnTo>
                    <a:pt x="172" y="3"/>
                  </a:lnTo>
                  <a:lnTo>
                    <a:pt x="162" y="1"/>
                  </a:lnTo>
                  <a:lnTo>
                    <a:pt x="153" y="0"/>
                  </a:lnTo>
                  <a:lnTo>
                    <a:pt x="135" y="1"/>
                  </a:lnTo>
                  <a:lnTo>
                    <a:pt x="112" y="4"/>
                  </a:lnTo>
                  <a:lnTo>
                    <a:pt x="87" y="8"/>
                  </a:lnTo>
                  <a:lnTo>
                    <a:pt x="61" y="14"/>
                  </a:lnTo>
                  <a:lnTo>
                    <a:pt x="49" y="17"/>
                  </a:lnTo>
                  <a:lnTo>
                    <a:pt x="38" y="21"/>
                  </a:lnTo>
                  <a:lnTo>
                    <a:pt x="27" y="26"/>
                  </a:lnTo>
                  <a:lnTo>
                    <a:pt x="19" y="31"/>
                  </a:lnTo>
                  <a:lnTo>
                    <a:pt x="11" y="37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1" y="49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34" y="74"/>
                  </a:lnTo>
                  <a:lnTo>
                    <a:pt x="73" y="74"/>
                  </a:lnTo>
                  <a:lnTo>
                    <a:pt x="56" y="81"/>
                  </a:lnTo>
                  <a:lnTo>
                    <a:pt x="44" y="87"/>
                  </a:lnTo>
                  <a:lnTo>
                    <a:pt x="41" y="90"/>
                  </a:lnTo>
                  <a:lnTo>
                    <a:pt x="38" y="94"/>
                  </a:lnTo>
                  <a:lnTo>
                    <a:pt x="38" y="99"/>
                  </a:lnTo>
                  <a:lnTo>
                    <a:pt x="41" y="105"/>
                  </a:lnTo>
                  <a:lnTo>
                    <a:pt x="44" y="114"/>
                  </a:lnTo>
                  <a:lnTo>
                    <a:pt x="47" y="123"/>
                  </a:lnTo>
                  <a:lnTo>
                    <a:pt x="48" y="128"/>
                  </a:lnTo>
                  <a:lnTo>
                    <a:pt x="50" y="131"/>
                  </a:lnTo>
                  <a:lnTo>
                    <a:pt x="55" y="134"/>
                  </a:lnTo>
                  <a:lnTo>
                    <a:pt x="60" y="135"/>
                  </a:lnTo>
                  <a:lnTo>
                    <a:pt x="69" y="135"/>
                  </a:lnTo>
                  <a:lnTo>
                    <a:pt x="78" y="133"/>
                  </a:lnTo>
                  <a:lnTo>
                    <a:pt x="86" y="131"/>
                  </a:lnTo>
                  <a:lnTo>
                    <a:pt x="93" y="129"/>
                  </a:lnTo>
                  <a:lnTo>
                    <a:pt x="101" y="127"/>
                  </a:lnTo>
                  <a:lnTo>
                    <a:pt x="109" y="125"/>
                  </a:lnTo>
                  <a:lnTo>
                    <a:pt x="117" y="124"/>
                  </a:lnTo>
                  <a:lnTo>
                    <a:pt x="126" y="123"/>
                  </a:lnTo>
                  <a:lnTo>
                    <a:pt x="120" y="111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6" name="Freeform 432"/>
            <p:cNvSpPr>
              <a:spLocks/>
            </p:cNvSpPr>
            <p:nvPr/>
          </p:nvSpPr>
          <p:spPr bwMode="auto">
            <a:xfrm>
              <a:off x="1584" y="1245"/>
              <a:ext cx="51" cy="18"/>
            </a:xfrm>
            <a:custGeom>
              <a:avLst/>
              <a:gdLst>
                <a:gd name="T0" fmla="*/ 1 w 159"/>
                <a:gd name="T1" fmla="*/ 1 h 56"/>
                <a:gd name="T2" fmla="*/ 0 w 159"/>
                <a:gd name="T3" fmla="*/ 1 h 56"/>
                <a:gd name="T4" fmla="*/ 0 w 159"/>
                <a:gd name="T5" fmla="*/ 1 h 56"/>
                <a:gd name="T6" fmla="*/ 0 w 159"/>
                <a:gd name="T7" fmla="*/ 1 h 56"/>
                <a:gd name="T8" fmla="*/ 0 w 159"/>
                <a:gd name="T9" fmla="*/ 0 h 56"/>
                <a:gd name="T10" fmla="*/ 0 w 159"/>
                <a:gd name="T11" fmla="*/ 0 h 56"/>
                <a:gd name="T12" fmla="*/ 0 w 159"/>
                <a:gd name="T13" fmla="*/ 0 h 56"/>
                <a:gd name="T14" fmla="*/ 0 w 159"/>
                <a:gd name="T15" fmla="*/ 0 h 56"/>
                <a:gd name="T16" fmla="*/ 0 w 159"/>
                <a:gd name="T17" fmla="*/ 0 h 56"/>
                <a:gd name="T18" fmla="*/ 0 w 159"/>
                <a:gd name="T19" fmla="*/ 0 h 56"/>
                <a:gd name="T20" fmla="*/ 0 w 159"/>
                <a:gd name="T21" fmla="*/ 0 h 56"/>
                <a:gd name="T22" fmla="*/ 0 w 159"/>
                <a:gd name="T23" fmla="*/ 0 h 56"/>
                <a:gd name="T24" fmla="*/ 0 w 159"/>
                <a:gd name="T25" fmla="*/ 0 h 56"/>
                <a:gd name="T26" fmla="*/ 1 w 159"/>
                <a:gd name="T27" fmla="*/ 0 h 56"/>
                <a:gd name="T28" fmla="*/ 1 w 159"/>
                <a:gd name="T29" fmla="*/ 0 h 56"/>
                <a:gd name="T30" fmla="*/ 1 w 159"/>
                <a:gd name="T31" fmla="*/ 0 h 56"/>
                <a:gd name="T32" fmla="*/ 1 w 159"/>
                <a:gd name="T33" fmla="*/ 0 h 56"/>
                <a:gd name="T34" fmla="*/ 1 w 159"/>
                <a:gd name="T35" fmla="*/ 0 h 56"/>
                <a:gd name="T36" fmla="*/ 1 w 159"/>
                <a:gd name="T37" fmla="*/ 0 h 56"/>
                <a:gd name="T38" fmla="*/ 1 w 159"/>
                <a:gd name="T39" fmla="*/ 0 h 56"/>
                <a:gd name="T40" fmla="*/ 2 w 159"/>
                <a:gd name="T41" fmla="*/ 0 h 56"/>
                <a:gd name="T42" fmla="*/ 2 w 159"/>
                <a:gd name="T43" fmla="*/ 0 h 56"/>
                <a:gd name="T44" fmla="*/ 2 w 159"/>
                <a:gd name="T45" fmla="*/ 0 h 56"/>
                <a:gd name="T46" fmla="*/ 2 w 159"/>
                <a:gd name="T47" fmla="*/ 0 h 56"/>
                <a:gd name="T48" fmla="*/ 2 w 159"/>
                <a:gd name="T49" fmla="*/ 0 h 56"/>
                <a:gd name="T50" fmla="*/ 2 w 159"/>
                <a:gd name="T51" fmla="*/ 0 h 56"/>
                <a:gd name="T52" fmla="*/ 2 w 159"/>
                <a:gd name="T53" fmla="*/ 0 h 56"/>
                <a:gd name="T54" fmla="*/ 2 w 159"/>
                <a:gd name="T55" fmla="*/ 1 h 56"/>
                <a:gd name="T56" fmla="*/ 2 w 159"/>
                <a:gd name="T57" fmla="*/ 1 h 56"/>
                <a:gd name="T58" fmla="*/ 1 w 159"/>
                <a:gd name="T59" fmla="*/ 1 h 56"/>
                <a:gd name="T60" fmla="*/ 1 w 159"/>
                <a:gd name="T61" fmla="*/ 1 h 56"/>
                <a:gd name="T62" fmla="*/ 1 w 159"/>
                <a:gd name="T63" fmla="*/ 1 h 56"/>
                <a:gd name="T64" fmla="*/ 1 w 159"/>
                <a:gd name="T65" fmla="*/ 1 h 56"/>
                <a:gd name="T66" fmla="*/ 1 w 159"/>
                <a:gd name="T67" fmla="*/ 1 h 56"/>
                <a:gd name="T68" fmla="*/ 1 w 159"/>
                <a:gd name="T69" fmla="*/ 1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9" h="56">
                  <a:moveTo>
                    <a:pt x="46" y="53"/>
                  </a:moveTo>
                  <a:lnTo>
                    <a:pt x="40" y="52"/>
                  </a:lnTo>
                  <a:lnTo>
                    <a:pt x="34" y="49"/>
                  </a:lnTo>
                  <a:lnTo>
                    <a:pt x="26" y="45"/>
                  </a:lnTo>
                  <a:lnTo>
                    <a:pt x="18" y="38"/>
                  </a:lnTo>
                  <a:lnTo>
                    <a:pt x="10" y="31"/>
                  </a:lnTo>
                  <a:lnTo>
                    <a:pt x="5" y="24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1" y="10"/>
                  </a:lnTo>
                  <a:lnTo>
                    <a:pt x="39" y="10"/>
                  </a:lnTo>
                  <a:lnTo>
                    <a:pt x="52" y="10"/>
                  </a:lnTo>
                  <a:lnTo>
                    <a:pt x="59" y="10"/>
                  </a:lnTo>
                  <a:lnTo>
                    <a:pt x="83" y="6"/>
                  </a:lnTo>
                  <a:lnTo>
                    <a:pt x="117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40" y="0"/>
                  </a:lnTo>
                  <a:lnTo>
                    <a:pt x="147" y="2"/>
                  </a:lnTo>
                  <a:lnTo>
                    <a:pt x="151" y="5"/>
                  </a:lnTo>
                  <a:lnTo>
                    <a:pt x="155" y="9"/>
                  </a:lnTo>
                  <a:lnTo>
                    <a:pt x="158" y="15"/>
                  </a:lnTo>
                  <a:lnTo>
                    <a:pt x="159" y="22"/>
                  </a:lnTo>
                  <a:lnTo>
                    <a:pt x="158" y="30"/>
                  </a:lnTo>
                  <a:lnTo>
                    <a:pt x="155" y="37"/>
                  </a:lnTo>
                  <a:lnTo>
                    <a:pt x="151" y="44"/>
                  </a:lnTo>
                  <a:lnTo>
                    <a:pt x="146" y="48"/>
                  </a:lnTo>
                  <a:lnTo>
                    <a:pt x="139" y="52"/>
                  </a:lnTo>
                  <a:lnTo>
                    <a:pt x="132" y="54"/>
                  </a:lnTo>
                  <a:lnTo>
                    <a:pt x="124" y="55"/>
                  </a:lnTo>
                  <a:lnTo>
                    <a:pt x="115" y="56"/>
                  </a:lnTo>
                  <a:lnTo>
                    <a:pt x="77" y="55"/>
                  </a:lnTo>
                  <a:lnTo>
                    <a:pt x="46" y="53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87" name="Freeform 433"/>
            <p:cNvSpPr>
              <a:spLocks/>
            </p:cNvSpPr>
            <p:nvPr/>
          </p:nvSpPr>
          <p:spPr bwMode="auto">
            <a:xfrm>
              <a:off x="534" y="1280"/>
              <a:ext cx="1205" cy="539"/>
            </a:xfrm>
            <a:custGeom>
              <a:avLst/>
              <a:gdLst>
                <a:gd name="T0" fmla="*/ 32 w 3734"/>
                <a:gd name="T1" fmla="*/ 16 h 1644"/>
                <a:gd name="T2" fmla="*/ 28 w 3734"/>
                <a:gd name="T3" fmla="*/ 18 h 1644"/>
                <a:gd name="T4" fmla="*/ 25 w 3734"/>
                <a:gd name="T5" fmla="*/ 18 h 1644"/>
                <a:gd name="T6" fmla="*/ 25 w 3734"/>
                <a:gd name="T7" fmla="*/ 19 h 1644"/>
                <a:gd name="T8" fmla="*/ 24 w 3734"/>
                <a:gd name="T9" fmla="*/ 19 h 1644"/>
                <a:gd name="T10" fmla="*/ 25 w 3734"/>
                <a:gd name="T11" fmla="*/ 17 h 1644"/>
                <a:gd name="T12" fmla="*/ 24 w 3734"/>
                <a:gd name="T13" fmla="*/ 16 h 1644"/>
                <a:gd name="T14" fmla="*/ 23 w 3734"/>
                <a:gd name="T15" fmla="*/ 15 h 1644"/>
                <a:gd name="T16" fmla="*/ 21 w 3734"/>
                <a:gd name="T17" fmla="*/ 15 h 1644"/>
                <a:gd name="T18" fmla="*/ 19 w 3734"/>
                <a:gd name="T19" fmla="*/ 15 h 1644"/>
                <a:gd name="T20" fmla="*/ 3 w 3734"/>
                <a:gd name="T21" fmla="*/ 14 h 1644"/>
                <a:gd name="T22" fmla="*/ 1 w 3734"/>
                <a:gd name="T23" fmla="*/ 13 h 1644"/>
                <a:gd name="T24" fmla="*/ 2 w 3734"/>
                <a:gd name="T25" fmla="*/ 12 h 1644"/>
                <a:gd name="T26" fmla="*/ 2 w 3734"/>
                <a:gd name="T27" fmla="*/ 11 h 1644"/>
                <a:gd name="T28" fmla="*/ 3 w 3734"/>
                <a:gd name="T29" fmla="*/ 10 h 1644"/>
                <a:gd name="T30" fmla="*/ 3 w 3734"/>
                <a:gd name="T31" fmla="*/ 9 h 1644"/>
                <a:gd name="T32" fmla="*/ 1 w 3734"/>
                <a:gd name="T33" fmla="*/ 8 h 1644"/>
                <a:gd name="T34" fmla="*/ 6 w 3734"/>
                <a:gd name="T35" fmla="*/ 1 h 1644"/>
                <a:gd name="T36" fmla="*/ 12 w 3734"/>
                <a:gd name="T37" fmla="*/ 1 h 1644"/>
                <a:gd name="T38" fmla="*/ 14 w 3734"/>
                <a:gd name="T39" fmla="*/ 1 h 1644"/>
                <a:gd name="T40" fmla="*/ 18 w 3734"/>
                <a:gd name="T41" fmla="*/ 2 h 1644"/>
                <a:gd name="T42" fmla="*/ 19 w 3734"/>
                <a:gd name="T43" fmla="*/ 2 h 1644"/>
                <a:gd name="T44" fmla="*/ 23 w 3734"/>
                <a:gd name="T45" fmla="*/ 2 h 1644"/>
                <a:gd name="T46" fmla="*/ 25 w 3734"/>
                <a:gd name="T47" fmla="*/ 3 h 1644"/>
                <a:gd name="T48" fmla="*/ 25 w 3734"/>
                <a:gd name="T49" fmla="*/ 3 h 1644"/>
                <a:gd name="T50" fmla="*/ 27 w 3734"/>
                <a:gd name="T51" fmla="*/ 1 h 1644"/>
                <a:gd name="T52" fmla="*/ 28 w 3734"/>
                <a:gd name="T53" fmla="*/ 0 h 1644"/>
                <a:gd name="T54" fmla="*/ 29 w 3734"/>
                <a:gd name="T55" fmla="*/ 1 h 1644"/>
                <a:gd name="T56" fmla="*/ 29 w 3734"/>
                <a:gd name="T57" fmla="*/ 2 h 1644"/>
                <a:gd name="T58" fmla="*/ 29 w 3734"/>
                <a:gd name="T59" fmla="*/ 2 h 1644"/>
                <a:gd name="T60" fmla="*/ 31 w 3734"/>
                <a:gd name="T61" fmla="*/ 1 h 1644"/>
                <a:gd name="T62" fmla="*/ 33 w 3734"/>
                <a:gd name="T63" fmla="*/ 2 h 1644"/>
                <a:gd name="T64" fmla="*/ 31 w 3734"/>
                <a:gd name="T65" fmla="*/ 3 h 1644"/>
                <a:gd name="T66" fmla="*/ 30 w 3734"/>
                <a:gd name="T67" fmla="*/ 3 h 1644"/>
                <a:gd name="T68" fmla="*/ 28 w 3734"/>
                <a:gd name="T69" fmla="*/ 4 h 1644"/>
                <a:gd name="T70" fmla="*/ 27 w 3734"/>
                <a:gd name="T71" fmla="*/ 5 h 1644"/>
                <a:gd name="T72" fmla="*/ 25 w 3734"/>
                <a:gd name="T73" fmla="*/ 5 h 1644"/>
                <a:gd name="T74" fmla="*/ 23 w 3734"/>
                <a:gd name="T75" fmla="*/ 7 h 1644"/>
                <a:gd name="T76" fmla="*/ 23 w 3734"/>
                <a:gd name="T77" fmla="*/ 9 h 1644"/>
                <a:gd name="T78" fmla="*/ 25 w 3734"/>
                <a:gd name="T79" fmla="*/ 10 h 1644"/>
                <a:gd name="T80" fmla="*/ 26 w 3734"/>
                <a:gd name="T81" fmla="*/ 12 h 1644"/>
                <a:gd name="T82" fmla="*/ 28 w 3734"/>
                <a:gd name="T83" fmla="*/ 11 h 1644"/>
                <a:gd name="T84" fmla="*/ 31 w 3734"/>
                <a:gd name="T85" fmla="*/ 9 h 1644"/>
                <a:gd name="T86" fmla="*/ 31 w 3734"/>
                <a:gd name="T87" fmla="*/ 7 h 1644"/>
                <a:gd name="T88" fmla="*/ 34 w 3734"/>
                <a:gd name="T89" fmla="*/ 6 h 1644"/>
                <a:gd name="T90" fmla="*/ 35 w 3734"/>
                <a:gd name="T91" fmla="*/ 7 h 1644"/>
                <a:gd name="T92" fmla="*/ 35 w 3734"/>
                <a:gd name="T93" fmla="*/ 9 h 1644"/>
                <a:gd name="T94" fmla="*/ 38 w 3734"/>
                <a:gd name="T95" fmla="*/ 7 h 1644"/>
                <a:gd name="T96" fmla="*/ 38 w 3734"/>
                <a:gd name="T97" fmla="*/ 9 h 1644"/>
                <a:gd name="T98" fmla="*/ 40 w 3734"/>
                <a:gd name="T99" fmla="*/ 10 h 1644"/>
                <a:gd name="T100" fmla="*/ 39 w 3734"/>
                <a:gd name="T101" fmla="*/ 11 h 1644"/>
                <a:gd name="T102" fmla="*/ 40 w 3734"/>
                <a:gd name="T103" fmla="*/ 12 h 1644"/>
                <a:gd name="T104" fmla="*/ 38 w 3734"/>
                <a:gd name="T105" fmla="*/ 13 h 1644"/>
                <a:gd name="T106" fmla="*/ 34 w 3734"/>
                <a:gd name="T107" fmla="*/ 13 h 1644"/>
                <a:gd name="T108" fmla="*/ 31 w 3734"/>
                <a:gd name="T109" fmla="*/ 15 h 1644"/>
                <a:gd name="T110" fmla="*/ 31 w 3734"/>
                <a:gd name="T111" fmla="*/ 15 h 1644"/>
                <a:gd name="T112" fmla="*/ 35 w 3734"/>
                <a:gd name="T113" fmla="*/ 14 h 1644"/>
                <a:gd name="T114" fmla="*/ 33 w 3734"/>
                <a:gd name="T115" fmla="*/ 15 h 1644"/>
                <a:gd name="T116" fmla="*/ 34 w 3734"/>
                <a:gd name="T117" fmla="*/ 16 h 1644"/>
                <a:gd name="T118" fmla="*/ 35 w 3734"/>
                <a:gd name="T119" fmla="*/ 17 h 1644"/>
                <a:gd name="T120" fmla="*/ 33 w 3734"/>
                <a:gd name="T121" fmla="*/ 18 h 1644"/>
                <a:gd name="T122" fmla="*/ 35 w 3734"/>
                <a:gd name="T123" fmla="*/ 17 h 1644"/>
                <a:gd name="T124" fmla="*/ 33 w 3734"/>
                <a:gd name="T125" fmla="*/ 17 h 16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734" h="1644">
                  <a:moveTo>
                    <a:pt x="3010" y="1478"/>
                  </a:moveTo>
                  <a:lnTo>
                    <a:pt x="3010" y="1410"/>
                  </a:lnTo>
                  <a:lnTo>
                    <a:pt x="3013" y="1407"/>
                  </a:lnTo>
                  <a:lnTo>
                    <a:pt x="3016" y="1400"/>
                  </a:lnTo>
                  <a:lnTo>
                    <a:pt x="3021" y="1391"/>
                  </a:lnTo>
                  <a:lnTo>
                    <a:pt x="3025" y="1382"/>
                  </a:lnTo>
                  <a:lnTo>
                    <a:pt x="3029" y="1370"/>
                  </a:lnTo>
                  <a:lnTo>
                    <a:pt x="3033" y="1360"/>
                  </a:lnTo>
                  <a:lnTo>
                    <a:pt x="3036" y="1351"/>
                  </a:lnTo>
                  <a:lnTo>
                    <a:pt x="3036" y="1343"/>
                  </a:lnTo>
                  <a:lnTo>
                    <a:pt x="3032" y="1345"/>
                  </a:lnTo>
                  <a:lnTo>
                    <a:pt x="3026" y="1345"/>
                  </a:lnTo>
                  <a:lnTo>
                    <a:pt x="3021" y="1346"/>
                  </a:lnTo>
                  <a:lnTo>
                    <a:pt x="3014" y="1345"/>
                  </a:lnTo>
                  <a:lnTo>
                    <a:pt x="2997" y="1344"/>
                  </a:lnTo>
                  <a:lnTo>
                    <a:pt x="2977" y="1343"/>
                  </a:lnTo>
                  <a:lnTo>
                    <a:pt x="2967" y="1343"/>
                  </a:lnTo>
                  <a:lnTo>
                    <a:pt x="2958" y="1345"/>
                  </a:lnTo>
                  <a:lnTo>
                    <a:pt x="2950" y="1348"/>
                  </a:lnTo>
                  <a:lnTo>
                    <a:pt x="2943" y="1352"/>
                  </a:lnTo>
                  <a:lnTo>
                    <a:pt x="2936" y="1356"/>
                  </a:lnTo>
                  <a:lnTo>
                    <a:pt x="2931" y="1362"/>
                  </a:lnTo>
                  <a:lnTo>
                    <a:pt x="2925" y="1368"/>
                  </a:lnTo>
                  <a:lnTo>
                    <a:pt x="2920" y="1374"/>
                  </a:lnTo>
                  <a:lnTo>
                    <a:pt x="2909" y="1388"/>
                  </a:lnTo>
                  <a:lnTo>
                    <a:pt x="2899" y="1403"/>
                  </a:lnTo>
                  <a:lnTo>
                    <a:pt x="2889" y="1416"/>
                  </a:lnTo>
                  <a:lnTo>
                    <a:pt x="2877" y="1429"/>
                  </a:lnTo>
                  <a:lnTo>
                    <a:pt x="2867" y="1438"/>
                  </a:lnTo>
                  <a:lnTo>
                    <a:pt x="2857" y="1445"/>
                  </a:lnTo>
                  <a:lnTo>
                    <a:pt x="2847" y="1451"/>
                  </a:lnTo>
                  <a:lnTo>
                    <a:pt x="2836" y="1456"/>
                  </a:lnTo>
                  <a:lnTo>
                    <a:pt x="2826" y="1460"/>
                  </a:lnTo>
                  <a:lnTo>
                    <a:pt x="2815" y="1463"/>
                  </a:lnTo>
                  <a:lnTo>
                    <a:pt x="2803" y="1465"/>
                  </a:lnTo>
                  <a:lnTo>
                    <a:pt x="2792" y="1467"/>
                  </a:lnTo>
                  <a:lnTo>
                    <a:pt x="2767" y="1470"/>
                  </a:lnTo>
                  <a:lnTo>
                    <a:pt x="2741" y="1472"/>
                  </a:lnTo>
                  <a:lnTo>
                    <a:pt x="2711" y="1474"/>
                  </a:lnTo>
                  <a:lnTo>
                    <a:pt x="2678" y="1478"/>
                  </a:lnTo>
                  <a:lnTo>
                    <a:pt x="2591" y="1478"/>
                  </a:lnTo>
                  <a:lnTo>
                    <a:pt x="2580" y="1494"/>
                  </a:lnTo>
                  <a:lnTo>
                    <a:pt x="2569" y="1508"/>
                  </a:lnTo>
                  <a:lnTo>
                    <a:pt x="2556" y="1522"/>
                  </a:lnTo>
                  <a:lnTo>
                    <a:pt x="2543" y="1534"/>
                  </a:lnTo>
                  <a:lnTo>
                    <a:pt x="2530" y="1547"/>
                  </a:lnTo>
                  <a:lnTo>
                    <a:pt x="2514" y="1558"/>
                  </a:lnTo>
                  <a:lnTo>
                    <a:pt x="2500" y="1568"/>
                  </a:lnTo>
                  <a:lnTo>
                    <a:pt x="2485" y="1577"/>
                  </a:lnTo>
                  <a:lnTo>
                    <a:pt x="2492" y="1571"/>
                  </a:lnTo>
                  <a:lnTo>
                    <a:pt x="2498" y="1565"/>
                  </a:lnTo>
                  <a:lnTo>
                    <a:pt x="2502" y="1559"/>
                  </a:lnTo>
                  <a:lnTo>
                    <a:pt x="2504" y="1553"/>
                  </a:lnTo>
                  <a:lnTo>
                    <a:pt x="2478" y="1546"/>
                  </a:lnTo>
                  <a:lnTo>
                    <a:pt x="2445" y="1559"/>
                  </a:lnTo>
                  <a:lnTo>
                    <a:pt x="2408" y="1562"/>
                  </a:lnTo>
                  <a:lnTo>
                    <a:pt x="2364" y="1565"/>
                  </a:lnTo>
                  <a:lnTo>
                    <a:pt x="2353" y="1567"/>
                  </a:lnTo>
                  <a:lnTo>
                    <a:pt x="2343" y="1569"/>
                  </a:lnTo>
                  <a:lnTo>
                    <a:pt x="2334" y="1572"/>
                  </a:lnTo>
                  <a:lnTo>
                    <a:pt x="2328" y="1575"/>
                  </a:lnTo>
                  <a:lnTo>
                    <a:pt x="2321" y="1579"/>
                  </a:lnTo>
                  <a:lnTo>
                    <a:pt x="2316" y="1583"/>
                  </a:lnTo>
                  <a:lnTo>
                    <a:pt x="2315" y="1586"/>
                  </a:lnTo>
                  <a:lnTo>
                    <a:pt x="2313" y="1589"/>
                  </a:lnTo>
                  <a:lnTo>
                    <a:pt x="2312" y="1592"/>
                  </a:lnTo>
                  <a:lnTo>
                    <a:pt x="2312" y="1595"/>
                  </a:lnTo>
                  <a:lnTo>
                    <a:pt x="2312" y="1598"/>
                  </a:lnTo>
                  <a:lnTo>
                    <a:pt x="2313" y="1602"/>
                  </a:lnTo>
                  <a:lnTo>
                    <a:pt x="2316" y="1604"/>
                  </a:lnTo>
                  <a:lnTo>
                    <a:pt x="2318" y="1605"/>
                  </a:lnTo>
                  <a:lnTo>
                    <a:pt x="2324" y="1608"/>
                  </a:lnTo>
                  <a:lnTo>
                    <a:pt x="2332" y="1609"/>
                  </a:lnTo>
                  <a:lnTo>
                    <a:pt x="2351" y="1609"/>
                  </a:lnTo>
                  <a:lnTo>
                    <a:pt x="2372" y="1608"/>
                  </a:lnTo>
                  <a:lnTo>
                    <a:pt x="2388" y="1607"/>
                  </a:lnTo>
                  <a:lnTo>
                    <a:pt x="2405" y="1605"/>
                  </a:lnTo>
                  <a:lnTo>
                    <a:pt x="2421" y="1602"/>
                  </a:lnTo>
                  <a:lnTo>
                    <a:pt x="2438" y="1597"/>
                  </a:lnTo>
                  <a:lnTo>
                    <a:pt x="2425" y="1602"/>
                  </a:lnTo>
                  <a:lnTo>
                    <a:pt x="2414" y="1605"/>
                  </a:lnTo>
                  <a:lnTo>
                    <a:pt x="2402" y="1607"/>
                  </a:lnTo>
                  <a:lnTo>
                    <a:pt x="2391" y="1608"/>
                  </a:lnTo>
                  <a:lnTo>
                    <a:pt x="2319" y="1626"/>
                  </a:lnTo>
                  <a:lnTo>
                    <a:pt x="2313" y="1629"/>
                  </a:lnTo>
                  <a:lnTo>
                    <a:pt x="2307" y="1631"/>
                  </a:lnTo>
                  <a:lnTo>
                    <a:pt x="2300" y="1633"/>
                  </a:lnTo>
                  <a:lnTo>
                    <a:pt x="2294" y="1634"/>
                  </a:lnTo>
                  <a:lnTo>
                    <a:pt x="2296" y="1633"/>
                  </a:lnTo>
                  <a:lnTo>
                    <a:pt x="2299" y="1632"/>
                  </a:lnTo>
                  <a:lnTo>
                    <a:pt x="2290" y="1625"/>
                  </a:lnTo>
                  <a:lnTo>
                    <a:pt x="2283" y="1620"/>
                  </a:lnTo>
                  <a:lnTo>
                    <a:pt x="2273" y="1617"/>
                  </a:lnTo>
                  <a:lnTo>
                    <a:pt x="2263" y="1614"/>
                  </a:lnTo>
                  <a:lnTo>
                    <a:pt x="2253" y="1613"/>
                  </a:lnTo>
                  <a:lnTo>
                    <a:pt x="2243" y="1614"/>
                  </a:lnTo>
                  <a:lnTo>
                    <a:pt x="2233" y="1615"/>
                  </a:lnTo>
                  <a:lnTo>
                    <a:pt x="2224" y="1616"/>
                  </a:lnTo>
                  <a:lnTo>
                    <a:pt x="2207" y="1621"/>
                  </a:lnTo>
                  <a:lnTo>
                    <a:pt x="2193" y="1626"/>
                  </a:lnTo>
                  <a:lnTo>
                    <a:pt x="2183" y="1630"/>
                  </a:lnTo>
                  <a:lnTo>
                    <a:pt x="2179" y="1632"/>
                  </a:lnTo>
                  <a:lnTo>
                    <a:pt x="2172" y="1634"/>
                  </a:lnTo>
                  <a:lnTo>
                    <a:pt x="2162" y="1637"/>
                  </a:lnTo>
                  <a:lnTo>
                    <a:pt x="2150" y="1641"/>
                  </a:lnTo>
                  <a:lnTo>
                    <a:pt x="2137" y="1644"/>
                  </a:lnTo>
                  <a:lnTo>
                    <a:pt x="2147" y="1632"/>
                  </a:lnTo>
                  <a:lnTo>
                    <a:pt x="2156" y="1623"/>
                  </a:lnTo>
                  <a:lnTo>
                    <a:pt x="2167" y="1614"/>
                  </a:lnTo>
                  <a:lnTo>
                    <a:pt x="2177" y="1607"/>
                  </a:lnTo>
                  <a:lnTo>
                    <a:pt x="2187" y="1599"/>
                  </a:lnTo>
                  <a:lnTo>
                    <a:pt x="2196" y="1592"/>
                  </a:lnTo>
                  <a:lnTo>
                    <a:pt x="2200" y="1587"/>
                  </a:lnTo>
                  <a:lnTo>
                    <a:pt x="2205" y="1582"/>
                  </a:lnTo>
                  <a:lnTo>
                    <a:pt x="2209" y="1577"/>
                  </a:lnTo>
                  <a:lnTo>
                    <a:pt x="2212" y="1571"/>
                  </a:lnTo>
                  <a:lnTo>
                    <a:pt x="2219" y="1558"/>
                  </a:lnTo>
                  <a:lnTo>
                    <a:pt x="2222" y="1544"/>
                  </a:lnTo>
                  <a:lnTo>
                    <a:pt x="2224" y="1533"/>
                  </a:lnTo>
                  <a:lnTo>
                    <a:pt x="2228" y="1522"/>
                  </a:lnTo>
                  <a:lnTo>
                    <a:pt x="2230" y="1511"/>
                  </a:lnTo>
                  <a:lnTo>
                    <a:pt x="2234" y="1501"/>
                  </a:lnTo>
                  <a:lnTo>
                    <a:pt x="2238" y="1495"/>
                  </a:lnTo>
                  <a:lnTo>
                    <a:pt x="2242" y="1490"/>
                  </a:lnTo>
                  <a:lnTo>
                    <a:pt x="2246" y="1484"/>
                  </a:lnTo>
                  <a:lnTo>
                    <a:pt x="2252" y="1478"/>
                  </a:lnTo>
                  <a:lnTo>
                    <a:pt x="2265" y="1478"/>
                  </a:lnTo>
                  <a:lnTo>
                    <a:pt x="2266" y="1485"/>
                  </a:lnTo>
                  <a:lnTo>
                    <a:pt x="2267" y="1492"/>
                  </a:lnTo>
                  <a:lnTo>
                    <a:pt x="2271" y="1497"/>
                  </a:lnTo>
                  <a:lnTo>
                    <a:pt x="2273" y="1502"/>
                  </a:lnTo>
                  <a:lnTo>
                    <a:pt x="2279" y="1512"/>
                  </a:lnTo>
                  <a:lnTo>
                    <a:pt x="2286" y="1521"/>
                  </a:lnTo>
                  <a:lnTo>
                    <a:pt x="2298" y="1517"/>
                  </a:lnTo>
                  <a:lnTo>
                    <a:pt x="2310" y="1512"/>
                  </a:lnTo>
                  <a:lnTo>
                    <a:pt x="2324" y="1508"/>
                  </a:lnTo>
                  <a:lnTo>
                    <a:pt x="2345" y="1503"/>
                  </a:lnTo>
                  <a:lnTo>
                    <a:pt x="2345" y="1478"/>
                  </a:lnTo>
                  <a:lnTo>
                    <a:pt x="2331" y="1462"/>
                  </a:lnTo>
                  <a:lnTo>
                    <a:pt x="2317" y="1444"/>
                  </a:lnTo>
                  <a:lnTo>
                    <a:pt x="2309" y="1436"/>
                  </a:lnTo>
                  <a:lnTo>
                    <a:pt x="2300" y="1428"/>
                  </a:lnTo>
                  <a:lnTo>
                    <a:pt x="2296" y="1426"/>
                  </a:lnTo>
                  <a:lnTo>
                    <a:pt x="2290" y="1424"/>
                  </a:lnTo>
                  <a:lnTo>
                    <a:pt x="2285" y="1423"/>
                  </a:lnTo>
                  <a:lnTo>
                    <a:pt x="2279" y="1422"/>
                  </a:lnTo>
                  <a:lnTo>
                    <a:pt x="2249" y="1423"/>
                  </a:lnTo>
                  <a:lnTo>
                    <a:pt x="2215" y="1424"/>
                  </a:lnTo>
                  <a:lnTo>
                    <a:pt x="2199" y="1424"/>
                  </a:lnTo>
                  <a:lnTo>
                    <a:pt x="2185" y="1423"/>
                  </a:lnTo>
                  <a:lnTo>
                    <a:pt x="2178" y="1422"/>
                  </a:lnTo>
                  <a:lnTo>
                    <a:pt x="2173" y="1420"/>
                  </a:lnTo>
                  <a:lnTo>
                    <a:pt x="2168" y="1419"/>
                  </a:lnTo>
                  <a:lnTo>
                    <a:pt x="2166" y="1416"/>
                  </a:lnTo>
                  <a:lnTo>
                    <a:pt x="2163" y="1413"/>
                  </a:lnTo>
                  <a:lnTo>
                    <a:pt x="2161" y="1409"/>
                  </a:lnTo>
                  <a:lnTo>
                    <a:pt x="2159" y="1405"/>
                  </a:lnTo>
                  <a:lnTo>
                    <a:pt x="2159" y="1401"/>
                  </a:lnTo>
                  <a:lnTo>
                    <a:pt x="2159" y="1392"/>
                  </a:lnTo>
                  <a:lnTo>
                    <a:pt x="2160" y="1382"/>
                  </a:lnTo>
                  <a:lnTo>
                    <a:pt x="2161" y="1372"/>
                  </a:lnTo>
                  <a:lnTo>
                    <a:pt x="2161" y="1362"/>
                  </a:lnTo>
                  <a:lnTo>
                    <a:pt x="2160" y="1357"/>
                  </a:lnTo>
                  <a:lnTo>
                    <a:pt x="2159" y="1352"/>
                  </a:lnTo>
                  <a:lnTo>
                    <a:pt x="2155" y="1347"/>
                  </a:lnTo>
                  <a:lnTo>
                    <a:pt x="2153" y="1343"/>
                  </a:lnTo>
                  <a:lnTo>
                    <a:pt x="2149" y="1339"/>
                  </a:lnTo>
                  <a:lnTo>
                    <a:pt x="2144" y="1335"/>
                  </a:lnTo>
                  <a:lnTo>
                    <a:pt x="2139" y="1332"/>
                  </a:lnTo>
                  <a:lnTo>
                    <a:pt x="2133" y="1329"/>
                  </a:lnTo>
                  <a:lnTo>
                    <a:pt x="2122" y="1323"/>
                  </a:lnTo>
                  <a:lnTo>
                    <a:pt x="2111" y="1315"/>
                  </a:lnTo>
                  <a:lnTo>
                    <a:pt x="2107" y="1311"/>
                  </a:lnTo>
                  <a:lnTo>
                    <a:pt x="2102" y="1307"/>
                  </a:lnTo>
                  <a:lnTo>
                    <a:pt x="2097" y="1301"/>
                  </a:lnTo>
                  <a:lnTo>
                    <a:pt x="2094" y="1295"/>
                  </a:lnTo>
                  <a:lnTo>
                    <a:pt x="2091" y="1288"/>
                  </a:lnTo>
                  <a:lnTo>
                    <a:pt x="2088" y="1279"/>
                  </a:lnTo>
                  <a:lnTo>
                    <a:pt x="2087" y="1269"/>
                  </a:lnTo>
                  <a:lnTo>
                    <a:pt x="2086" y="1256"/>
                  </a:lnTo>
                  <a:lnTo>
                    <a:pt x="2060" y="1256"/>
                  </a:lnTo>
                  <a:lnTo>
                    <a:pt x="2046" y="1259"/>
                  </a:lnTo>
                  <a:lnTo>
                    <a:pt x="2027" y="1261"/>
                  </a:lnTo>
                  <a:lnTo>
                    <a:pt x="2017" y="1262"/>
                  </a:lnTo>
                  <a:lnTo>
                    <a:pt x="2007" y="1265"/>
                  </a:lnTo>
                  <a:lnTo>
                    <a:pt x="2003" y="1267"/>
                  </a:lnTo>
                  <a:lnTo>
                    <a:pt x="1999" y="1270"/>
                  </a:lnTo>
                  <a:lnTo>
                    <a:pt x="1996" y="1272"/>
                  </a:lnTo>
                  <a:lnTo>
                    <a:pt x="1993" y="1275"/>
                  </a:lnTo>
                  <a:lnTo>
                    <a:pt x="1985" y="1287"/>
                  </a:lnTo>
                  <a:lnTo>
                    <a:pt x="1976" y="1301"/>
                  </a:lnTo>
                  <a:lnTo>
                    <a:pt x="1974" y="1304"/>
                  </a:lnTo>
                  <a:lnTo>
                    <a:pt x="1971" y="1307"/>
                  </a:lnTo>
                  <a:lnTo>
                    <a:pt x="1968" y="1310"/>
                  </a:lnTo>
                  <a:lnTo>
                    <a:pt x="1963" y="1313"/>
                  </a:lnTo>
                  <a:lnTo>
                    <a:pt x="1959" y="1315"/>
                  </a:lnTo>
                  <a:lnTo>
                    <a:pt x="1953" y="1316"/>
                  </a:lnTo>
                  <a:lnTo>
                    <a:pt x="1947" y="1317"/>
                  </a:lnTo>
                  <a:lnTo>
                    <a:pt x="1940" y="1318"/>
                  </a:lnTo>
                  <a:lnTo>
                    <a:pt x="1930" y="1317"/>
                  </a:lnTo>
                  <a:lnTo>
                    <a:pt x="1920" y="1315"/>
                  </a:lnTo>
                  <a:lnTo>
                    <a:pt x="1910" y="1313"/>
                  </a:lnTo>
                  <a:lnTo>
                    <a:pt x="1901" y="1309"/>
                  </a:lnTo>
                  <a:lnTo>
                    <a:pt x="1892" y="1305"/>
                  </a:lnTo>
                  <a:lnTo>
                    <a:pt x="1883" y="1300"/>
                  </a:lnTo>
                  <a:lnTo>
                    <a:pt x="1874" y="1294"/>
                  </a:lnTo>
                  <a:lnTo>
                    <a:pt x="1867" y="1287"/>
                  </a:lnTo>
                  <a:lnTo>
                    <a:pt x="1864" y="1289"/>
                  </a:lnTo>
                  <a:lnTo>
                    <a:pt x="1860" y="1293"/>
                  </a:lnTo>
                  <a:lnTo>
                    <a:pt x="1853" y="1298"/>
                  </a:lnTo>
                  <a:lnTo>
                    <a:pt x="1847" y="1299"/>
                  </a:lnTo>
                  <a:lnTo>
                    <a:pt x="1840" y="1299"/>
                  </a:lnTo>
                  <a:lnTo>
                    <a:pt x="1833" y="1297"/>
                  </a:lnTo>
                  <a:lnTo>
                    <a:pt x="1826" y="1294"/>
                  </a:lnTo>
                  <a:lnTo>
                    <a:pt x="1819" y="1290"/>
                  </a:lnTo>
                  <a:lnTo>
                    <a:pt x="1813" y="1287"/>
                  </a:lnTo>
                  <a:lnTo>
                    <a:pt x="1805" y="1284"/>
                  </a:lnTo>
                  <a:lnTo>
                    <a:pt x="1796" y="1282"/>
                  </a:lnTo>
                  <a:lnTo>
                    <a:pt x="1787" y="1281"/>
                  </a:lnTo>
                  <a:lnTo>
                    <a:pt x="1771" y="1281"/>
                  </a:lnTo>
                  <a:lnTo>
                    <a:pt x="1761" y="1281"/>
                  </a:lnTo>
                  <a:lnTo>
                    <a:pt x="1756" y="1281"/>
                  </a:lnTo>
                  <a:lnTo>
                    <a:pt x="1751" y="1280"/>
                  </a:lnTo>
                  <a:lnTo>
                    <a:pt x="1747" y="1279"/>
                  </a:lnTo>
                  <a:lnTo>
                    <a:pt x="1742" y="1277"/>
                  </a:lnTo>
                  <a:lnTo>
                    <a:pt x="1734" y="1272"/>
                  </a:lnTo>
                  <a:lnTo>
                    <a:pt x="1727" y="1264"/>
                  </a:lnTo>
                  <a:lnTo>
                    <a:pt x="1722" y="1256"/>
                  </a:lnTo>
                  <a:lnTo>
                    <a:pt x="1717" y="1247"/>
                  </a:lnTo>
                  <a:lnTo>
                    <a:pt x="1715" y="1237"/>
                  </a:lnTo>
                  <a:lnTo>
                    <a:pt x="1714" y="1226"/>
                  </a:lnTo>
                  <a:lnTo>
                    <a:pt x="1681" y="1226"/>
                  </a:lnTo>
                  <a:lnTo>
                    <a:pt x="1682" y="1231"/>
                  </a:lnTo>
                  <a:lnTo>
                    <a:pt x="1684" y="1239"/>
                  </a:lnTo>
                  <a:lnTo>
                    <a:pt x="1686" y="1247"/>
                  </a:lnTo>
                  <a:lnTo>
                    <a:pt x="1688" y="1256"/>
                  </a:lnTo>
                  <a:lnTo>
                    <a:pt x="259" y="1256"/>
                  </a:lnTo>
                  <a:lnTo>
                    <a:pt x="263" y="1245"/>
                  </a:lnTo>
                  <a:lnTo>
                    <a:pt x="265" y="1239"/>
                  </a:lnTo>
                  <a:lnTo>
                    <a:pt x="265" y="1237"/>
                  </a:lnTo>
                  <a:lnTo>
                    <a:pt x="263" y="1236"/>
                  </a:lnTo>
                  <a:lnTo>
                    <a:pt x="261" y="1235"/>
                  </a:lnTo>
                  <a:lnTo>
                    <a:pt x="258" y="1233"/>
                  </a:lnTo>
                  <a:lnTo>
                    <a:pt x="256" y="1229"/>
                  </a:lnTo>
                  <a:lnTo>
                    <a:pt x="252" y="1220"/>
                  </a:lnTo>
                  <a:lnTo>
                    <a:pt x="247" y="1214"/>
                  </a:lnTo>
                  <a:lnTo>
                    <a:pt x="240" y="1207"/>
                  </a:lnTo>
                  <a:lnTo>
                    <a:pt x="235" y="1200"/>
                  </a:lnTo>
                  <a:lnTo>
                    <a:pt x="233" y="1195"/>
                  </a:lnTo>
                  <a:lnTo>
                    <a:pt x="226" y="1194"/>
                  </a:lnTo>
                  <a:lnTo>
                    <a:pt x="217" y="1190"/>
                  </a:lnTo>
                  <a:lnTo>
                    <a:pt x="213" y="1188"/>
                  </a:lnTo>
                  <a:lnTo>
                    <a:pt x="210" y="1184"/>
                  </a:lnTo>
                  <a:lnTo>
                    <a:pt x="206" y="1181"/>
                  </a:lnTo>
                  <a:lnTo>
                    <a:pt x="206" y="1176"/>
                  </a:lnTo>
                  <a:lnTo>
                    <a:pt x="195" y="1173"/>
                  </a:lnTo>
                  <a:lnTo>
                    <a:pt x="182" y="1168"/>
                  </a:lnTo>
                  <a:lnTo>
                    <a:pt x="169" y="1161"/>
                  </a:lnTo>
                  <a:lnTo>
                    <a:pt x="156" y="1153"/>
                  </a:lnTo>
                  <a:lnTo>
                    <a:pt x="145" y="1145"/>
                  </a:lnTo>
                  <a:lnTo>
                    <a:pt x="135" y="1136"/>
                  </a:lnTo>
                  <a:lnTo>
                    <a:pt x="132" y="1132"/>
                  </a:lnTo>
                  <a:lnTo>
                    <a:pt x="128" y="1128"/>
                  </a:lnTo>
                  <a:lnTo>
                    <a:pt x="127" y="1125"/>
                  </a:lnTo>
                  <a:lnTo>
                    <a:pt x="126" y="1121"/>
                  </a:lnTo>
                  <a:lnTo>
                    <a:pt x="127" y="1116"/>
                  </a:lnTo>
                  <a:lnTo>
                    <a:pt x="128" y="1111"/>
                  </a:lnTo>
                  <a:lnTo>
                    <a:pt x="132" y="1106"/>
                  </a:lnTo>
                  <a:lnTo>
                    <a:pt x="136" y="1102"/>
                  </a:lnTo>
                  <a:lnTo>
                    <a:pt x="146" y="1094"/>
                  </a:lnTo>
                  <a:lnTo>
                    <a:pt x="157" y="1088"/>
                  </a:lnTo>
                  <a:lnTo>
                    <a:pt x="169" y="1083"/>
                  </a:lnTo>
                  <a:lnTo>
                    <a:pt x="180" y="1077"/>
                  </a:lnTo>
                  <a:lnTo>
                    <a:pt x="184" y="1075"/>
                  </a:lnTo>
                  <a:lnTo>
                    <a:pt x="188" y="1072"/>
                  </a:lnTo>
                  <a:lnTo>
                    <a:pt x="191" y="1069"/>
                  </a:lnTo>
                  <a:lnTo>
                    <a:pt x="193" y="1066"/>
                  </a:lnTo>
                  <a:lnTo>
                    <a:pt x="183" y="1065"/>
                  </a:lnTo>
                  <a:lnTo>
                    <a:pt x="170" y="1064"/>
                  </a:lnTo>
                  <a:lnTo>
                    <a:pt x="164" y="1063"/>
                  </a:lnTo>
                  <a:lnTo>
                    <a:pt x="158" y="1060"/>
                  </a:lnTo>
                  <a:lnTo>
                    <a:pt x="156" y="1059"/>
                  </a:lnTo>
                  <a:lnTo>
                    <a:pt x="155" y="1057"/>
                  </a:lnTo>
                  <a:lnTo>
                    <a:pt x="154" y="1056"/>
                  </a:lnTo>
                  <a:lnTo>
                    <a:pt x="153" y="1053"/>
                  </a:lnTo>
                  <a:lnTo>
                    <a:pt x="151" y="1040"/>
                  </a:lnTo>
                  <a:lnTo>
                    <a:pt x="148" y="1029"/>
                  </a:lnTo>
                  <a:lnTo>
                    <a:pt x="147" y="1024"/>
                  </a:lnTo>
                  <a:lnTo>
                    <a:pt x="147" y="1019"/>
                  </a:lnTo>
                  <a:lnTo>
                    <a:pt x="149" y="1015"/>
                  </a:lnTo>
                  <a:lnTo>
                    <a:pt x="153" y="1010"/>
                  </a:lnTo>
                  <a:lnTo>
                    <a:pt x="126" y="1010"/>
                  </a:lnTo>
                  <a:lnTo>
                    <a:pt x="133" y="992"/>
                  </a:lnTo>
                  <a:lnTo>
                    <a:pt x="120" y="989"/>
                  </a:lnTo>
                  <a:lnTo>
                    <a:pt x="106" y="985"/>
                  </a:lnTo>
                  <a:lnTo>
                    <a:pt x="108" y="979"/>
                  </a:lnTo>
                  <a:lnTo>
                    <a:pt x="110" y="973"/>
                  </a:lnTo>
                  <a:lnTo>
                    <a:pt x="112" y="969"/>
                  </a:lnTo>
                  <a:lnTo>
                    <a:pt x="114" y="965"/>
                  </a:lnTo>
                  <a:lnTo>
                    <a:pt x="121" y="958"/>
                  </a:lnTo>
                  <a:lnTo>
                    <a:pt x="127" y="954"/>
                  </a:lnTo>
                  <a:lnTo>
                    <a:pt x="134" y="950"/>
                  </a:lnTo>
                  <a:lnTo>
                    <a:pt x="140" y="947"/>
                  </a:lnTo>
                  <a:lnTo>
                    <a:pt x="147" y="942"/>
                  </a:lnTo>
                  <a:lnTo>
                    <a:pt x="153" y="936"/>
                  </a:lnTo>
                  <a:lnTo>
                    <a:pt x="149" y="932"/>
                  </a:lnTo>
                  <a:lnTo>
                    <a:pt x="148" y="929"/>
                  </a:lnTo>
                  <a:lnTo>
                    <a:pt x="147" y="927"/>
                  </a:lnTo>
                  <a:lnTo>
                    <a:pt x="147" y="925"/>
                  </a:lnTo>
                  <a:lnTo>
                    <a:pt x="148" y="923"/>
                  </a:lnTo>
                  <a:lnTo>
                    <a:pt x="149" y="921"/>
                  </a:lnTo>
                  <a:lnTo>
                    <a:pt x="151" y="919"/>
                  </a:lnTo>
                  <a:lnTo>
                    <a:pt x="155" y="917"/>
                  </a:lnTo>
                  <a:lnTo>
                    <a:pt x="161" y="914"/>
                  </a:lnTo>
                  <a:lnTo>
                    <a:pt x="170" y="910"/>
                  </a:lnTo>
                  <a:lnTo>
                    <a:pt x="178" y="905"/>
                  </a:lnTo>
                  <a:lnTo>
                    <a:pt x="187" y="899"/>
                  </a:lnTo>
                  <a:lnTo>
                    <a:pt x="191" y="901"/>
                  </a:lnTo>
                  <a:lnTo>
                    <a:pt x="196" y="902"/>
                  </a:lnTo>
                  <a:lnTo>
                    <a:pt x="203" y="901"/>
                  </a:lnTo>
                  <a:lnTo>
                    <a:pt x="209" y="900"/>
                  </a:lnTo>
                  <a:lnTo>
                    <a:pt x="215" y="898"/>
                  </a:lnTo>
                  <a:lnTo>
                    <a:pt x="221" y="896"/>
                  </a:lnTo>
                  <a:lnTo>
                    <a:pt x="227" y="893"/>
                  </a:lnTo>
                  <a:lnTo>
                    <a:pt x="233" y="889"/>
                  </a:lnTo>
                  <a:lnTo>
                    <a:pt x="243" y="881"/>
                  </a:lnTo>
                  <a:lnTo>
                    <a:pt x="251" y="872"/>
                  </a:lnTo>
                  <a:lnTo>
                    <a:pt x="255" y="868"/>
                  </a:lnTo>
                  <a:lnTo>
                    <a:pt x="257" y="863"/>
                  </a:lnTo>
                  <a:lnTo>
                    <a:pt x="259" y="859"/>
                  </a:lnTo>
                  <a:lnTo>
                    <a:pt x="259" y="856"/>
                  </a:lnTo>
                  <a:lnTo>
                    <a:pt x="259" y="851"/>
                  </a:lnTo>
                  <a:lnTo>
                    <a:pt x="258" y="847"/>
                  </a:lnTo>
                  <a:lnTo>
                    <a:pt x="256" y="843"/>
                  </a:lnTo>
                  <a:lnTo>
                    <a:pt x="254" y="840"/>
                  </a:lnTo>
                  <a:lnTo>
                    <a:pt x="248" y="832"/>
                  </a:lnTo>
                  <a:lnTo>
                    <a:pt x="243" y="826"/>
                  </a:lnTo>
                  <a:lnTo>
                    <a:pt x="236" y="818"/>
                  </a:lnTo>
                  <a:lnTo>
                    <a:pt x="232" y="811"/>
                  </a:lnTo>
                  <a:lnTo>
                    <a:pt x="229" y="807"/>
                  </a:lnTo>
                  <a:lnTo>
                    <a:pt x="227" y="803"/>
                  </a:lnTo>
                  <a:lnTo>
                    <a:pt x="226" y="799"/>
                  </a:lnTo>
                  <a:lnTo>
                    <a:pt x="226" y="794"/>
                  </a:lnTo>
                  <a:lnTo>
                    <a:pt x="226" y="789"/>
                  </a:lnTo>
                  <a:lnTo>
                    <a:pt x="227" y="784"/>
                  </a:lnTo>
                  <a:lnTo>
                    <a:pt x="228" y="780"/>
                  </a:lnTo>
                  <a:lnTo>
                    <a:pt x="231" y="776"/>
                  </a:lnTo>
                  <a:lnTo>
                    <a:pt x="234" y="770"/>
                  </a:lnTo>
                  <a:lnTo>
                    <a:pt x="239" y="763"/>
                  </a:lnTo>
                  <a:lnTo>
                    <a:pt x="244" y="757"/>
                  </a:lnTo>
                  <a:lnTo>
                    <a:pt x="248" y="751"/>
                  </a:lnTo>
                  <a:lnTo>
                    <a:pt x="250" y="747"/>
                  </a:lnTo>
                  <a:lnTo>
                    <a:pt x="251" y="743"/>
                  </a:lnTo>
                  <a:lnTo>
                    <a:pt x="252" y="738"/>
                  </a:lnTo>
                  <a:lnTo>
                    <a:pt x="252" y="733"/>
                  </a:lnTo>
                  <a:lnTo>
                    <a:pt x="252" y="724"/>
                  </a:lnTo>
                  <a:lnTo>
                    <a:pt x="251" y="716"/>
                  </a:lnTo>
                  <a:lnTo>
                    <a:pt x="249" y="707"/>
                  </a:lnTo>
                  <a:lnTo>
                    <a:pt x="247" y="700"/>
                  </a:lnTo>
                  <a:lnTo>
                    <a:pt x="242" y="686"/>
                  </a:lnTo>
                  <a:lnTo>
                    <a:pt x="234" y="674"/>
                  </a:lnTo>
                  <a:lnTo>
                    <a:pt x="218" y="653"/>
                  </a:lnTo>
                  <a:lnTo>
                    <a:pt x="206" y="634"/>
                  </a:lnTo>
                  <a:lnTo>
                    <a:pt x="200" y="634"/>
                  </a:lnTo>
                  <a:lnTo>
                    <a:pt x="194" y="635"/>
                  </a:lnTo>
                  <a:lnTo>
                    <a:pt x="190" y="637"/>
                  </a:lnTo>
                  <a:lnTo>
                    <a:pt x="186" y="639"/>
                  </a:lnTo>
                  <a:lnTo>
                    <a:pt x="177" y="644"/>
                  </a:lnTo>
                  <a:lnTo>
                    <a:pt x="168" y="649"/>
                  </a:lnTo>
                  <a:lnTo>
                    <a:pt x="159" y="656"/>
                  </a:lnTo>
                  <a:lnTo>
                    <a:pt x="148" y="661"/>
                  </a:lnTo>
                  <a:lnTo>
                    <a:pt x="142" y="662"/>
                  </a:lnTo>
                  <a:lnTo>
                    <a:pt x="135" y="664"/>
                  </a:lnTo>
                  <a:lnTo>
                    <a:pt x="128" y="665"/>
                  </a:lnTo>
                  <a:lnTo>
                    <a:pt x="120" y="665"/>
                  </a:lnTo>
                  <a:lnTo>
                    <a:pt x="113" y="663"/>
                  </a:lnTo>
                  <a:lnTo>
                    <a:pt x="104" y="658"/>
                  </a:lnTo>
                  <a:lnTo>
                    <a:pt x="100" y="656"/>
                  </a:lnTo>
                  <a:lnTo>
                    <a:pt x="97" y="652"/>
                  </a:lnTo>
                  <a:lnTo>
                    <a:pt x="94" y="649"/>
                  </a:lnTo>
                  <a:lnTo>
                    <a:pt x="93" y="646"/>
                  </a:lnTo>
                  <a:lnTo>
                    <a:pt x="93" y="640"/>
                  </a:lnTo>
                  <a:lnTo>
                    <a:pt x="95" y="633"/>
                  </a:lnTo>
                  <a:lnTo>
                    <a:pt x="98" y="628"/>
                  </a:lnTo>
                  <a:lnTo>
                    <a:pt x="100" y="622"/>
                  </a:lnTo>
                  <a:lnTo>
                    <a:pt x="102" y="616"/>
                  </a:lnTo>
                  <a:lnTo>
                    <a:pt x="104" y="610"/>
                  </a:lnTo>
                  <a:lnTo>
                    <a:pt x="105" y="604"/>
                  </a:lnTo>
                  <a:lnTo>
                    <a:pt x="106" y="597"/>
                  </a:lnTo>
                  <a:lnTo>
                    <a:pt x="86" y="597"/>
                  </a:lnTo>
                  <a:lnTo>
                    <a:pt x="64" y="597"/>
                  </a:lnTo>
                  <a:lnTo>
                    <a:pt x="35" y="597"/>
                  </a:lnTo>
                  <a:lnTo>
                    <a:pt x="0" y="597"/>
                  </a:lnTo>
                  <a:lnTo>
                    <a:pt x="585" y="117"/>
                  </a:lnTo>
                  <a:lnTo>
                    <a:pt x="594" y="116"/>
                  </a:lnTo>
                  <a:lnTo>
                    <a:pt x="602" y="114"/>
                  </a:lnTo>
                  <a:lnTo>
                    <a:pt x="612" y="112"/>
                  </a:lnTo>
                  <a:lnTo>
                    <a:pt x="625" y="111"/>
                  </a:lnTo>
                  <a:lnTo>
                    <a:pt x="635" y="111"/>
                  </a:lnTo>
                  <a:lnTo>
                    <a:pt x="643" y="113"/>
                  </a:lnTo>
                  <a:lnTo>
                    <a:pt x="651" y="116"/>
                  </a:lnTo>
                  <a:lnTo>
                    <a:pt x="659" y="119"/>
                  </a:lnTo>
                  <a:lnTo>
                    <a:pt x="674" y="128"/>
                  </a:lnTo>
                  <a:lnTo>
                    <a:pt x="687" y="138"/>
                  </a:lnTo>
                  <a:lnTo>
                    <a:pt x="702" y="148"/>
                  </a:lnTo>
                  <a:lnTo>
                    <a:pt x="716" y="158"/>
                  </a:lnTo>
                  <a:lnTo>
                    <a:pt x="724" y="161"/>
                  </a:lnTo>
                  <a:lnTo>
                    <a:pt x="732" y="164"/>
                  </a:lnTo>
                  <a:lnTo>
                    <a:pt x="741" y="166"/>
                  </a:lnTo>
                  <a:lnTo>
                    <a:pt x="751" y="166"/>
                  </a:lnTo>
                  <a:lnTo>
                    <a:pt x="943" y="111"/>
                  </a:lnTo>
                  <a:lnTo>
                    <a:pt x="1096" y="111"/>
                  </a:lnTo>
                  <a:lnTo>
                    <a:pt x="1103" y="112"/>
                  </a:lnTo>
                  <a:lnTo>
                    <a:pt x="1110" y="113"/>
                  </a:lnTo>
                  <a:lnTo>
                    <a:pt x="1117" y="113"/>
                  </a:lnTo>
                  <a:lnTo>
                    <a:pt x="1123" y="113"/>
                  </a:lnTo>
                  <a:lnTo>
                    <a:pt x="1135" y="110"/>
                  </a:lnTo>
                  <a:lnTo>
                    <a:pt x="1146" y="105"/>
                  </a:lnTo>
                  <a:lnTo>
                    <a:pt x="1157" y="100"/>
                  </a:lnTo>
                  <a:lnTo>
                    <a:pt x="1169" y="93"/>
                  </a:lnTo>
                  <a:lnTo>
                    <a:pt x="1181" y="89"/>
                  </a:lnTo>
                  <a:lnTo>
                    <a:pt x="1196" y="85"/>
                  </a:lnTo>
                  <a:lnTo>
                    <a:pt x="1195" y="90"/>
                  </a:lnTo>
                  <a:lnTo>
                    <a:pt x="1195" y="94"/>
                  </a:lnTo>
                  <a:lnTo>
                    <a:pt x="1195" y="100"/>
                  </a:lnTo>
                  <a:lnTo>
                    <a:pt x="1196" y="104"/>
                  </a:lnTo>
                  <a:lnTo>
                    <a:pt x="1198" y="112"/>
                  </a:lnTo>
                  <a:lnTo>
                    <a:pt x="1202" y="120"/>
                  </a:lnTo>
                  <a:lnTo>
                    <a:pt x="1208" y="126"/>
                  </a:lnTo>
                  <a:lnTo>
                    <a:pt x="1214" y="131"/>
                  </a:lnTo>
                  <a:lnTo>
                    <a:pt x="1218" y="132"/>
                  </a:lnTo>
                  <a:lnTo>
                    <a:pt x="1222" y="134"/>
                  </a:lnTo>
                  <a:lnTo>
                    <a:pt x="1225" y="135"/>
                  </a:lnTo>
                  <a:lnTo>
                    <a:pt x="1230" y="135"/>
                  </a:lnTo>
                  <a:lnTo>
                    <a:pt x="1238" y="134"/>
                  </a:lnTo>
                  <a:lnTo>
                    <a:pt x="1247" y="133"/>
                  </a:lnTo>
                  <a:lnTo>
                    <a:pt x="1255" y="131"/>
                  </a:lnTo>
                  <a:lnTo>
                    <a:pt x="1263" y="128"/>
                  </a:lnTo>
                  <a:lnTo>
                    <a:pt x="1278" y="122"/>
                  </a:lnTo>
                  <a:lnTo>
                    <a:pt x="1296" y="117"/>
                  </a:lnTo>
                  <a:lnTo>
                    <a:pt x="1298" y="119"/>
                  </a:lnTo>
                  <a:lnTo>
                    <a:pt x="1300" y="120"/>
                  </a:lnTo>
                  <a:lnTo>
                    <a:pt x="1303" y="122"/>
                  </a:lnTo>
                  <a:lnTo>
                    <a:pt x="1308" y="123"/>
                  </a:lnTo>
                  <a:lnTo>
                    <a:pt x="1319" y="124"/>
                  </a:lnTo>
                  <a:lnTo>
                    <a:pt x="1331" y="124"/>
                  </a:lnTo>
                  <a:lnTo>
                    <a:pt x="1343" y="123"/>
                  </a:lnTo>
                  <a:lnTo>
                    <a:pt x="1355" y="121"/>
                  </a:lnTo>
                  <a:lnTo>
                    <a:pt x="1367" y="119"/>
                  </a:lnTo>
                  <a:lnTo>
                    <a:pt x="1376" y="117"/>
                  </a:lnTo>
                  <a:lnTo>
                    <a:pt x="1386" y="116"/>
                  </a:lnTo>
                  <a:lnTo>
                    <a:pt x="1397" y="114"/>
                  </a:lnTo>
                  <a:lnTo>
                    <a:pt x="1405" y="112"/>
                  </a:lnTo>
                  <a:lnTo>
                    <a:pt x="1409" y="111"/>
                  </a:lnTo>
                  <a:lnTo>
                    <a:pt x="1424" y="112"/>
                  </a:lnTo>
                  <a:lnTo>
                    <a:pt x="1450" y="117"/>
                  </a:lnTo>
                  <a:lnTo>
                    <a:pt x="1483" y="123"/>
                  </a:lnTo>
                  <a:lnTo>
                    <a:pt x="1520" y="131"/>
                  </a:lnTo>
                  <a:lnTo>
                    <a:pt x="1557" y="140"/>
                  </a:lnTo>
                  <a:lnTo>
                    <a:pt x="1592" y="149"/>
                  </a:lnTo>
                  <a:lnTo>
                    <a:pt x="1621" y="159"/>
                  </a:lnTo>
                  <a:lnTo>
                    <a:pt x="1641" y="166"/>
                  </a:lnTo>
                  <a:lnTo>
                    <a:pt x="1632" y="174"/>
                  </a:lnTo>
                  <a:lnTo>
                    <a:pt x="1623" y="179"/>
                  </a:lnTo>
                  <a:lnTo>
                    <a:pt x="1615" y="183"/>
                  </a:lnTo>
                  <a:lnTo>
                    <a:pt x="1607" y="187"/>
                  </a:lnTo>
                  <a:lnTo>
                    <a:pt x="1601" y="189"/>
                  </a:lnTo>
                  <a:lnTo>
                    <a:pt x="1592" y="193"/>
                  </a:lnTo>
                  <a:lnTo>
                    <a:pt x="1584" y="197"/>
                  </a:lnTo>
                  <a:lnTo>
                    <a:pt x="1574" y="202"/>
                  </a:lnTo>
                  <a:lnTo>
                    <a:pt x="1591" y="209"/>
                  </a:lnTo>
                  <a:lnTo>
                    <a:pt x="1606" y="215"/>
                  </a:lnTo>
                  <a:lnTo>
                    <a:pt x="1621" y="219"/>
                  </a:lnTo>
                  <a:lnTo>
                    <a:pt x="1635" y="222"/>
                  </a:lnTo>
                  <a:lnTo>
                    <a:pt x="1648" y="225"/>
                  </a:lnTo>
                  <a:lnTo>
                    <a:pt x="1662" y="226"/>
                  </a:lnTo>
                  <a:lnTo>
                    <a:pt x="1678" y="227"/>
                  </a:lnTo>
                  <a:lnTo>
                    <a:pt x="1694" y="228"/>
                  </a:lnTo>
                  <a:lnTo>
                    <a:pt x="1711" y="227"/>
                  </a:lnTo>
                  <a:lnTo>
                    <a:pt x="1725" y="224"/>
                  </a:lnTo>
                  <a:lnTo>
                    <a:pt x="1737" y="220"/>
                  </a:lnTo>
                  <a:lnTo>
                    <a:pt x="1749" y="216"/>
                  </a:lnTo>
                  <a:lnTo>
                    <a:pt x="1760" y="211"/>
                  </a:lnTo>
                  <a:lnTo>
                    <a:pt x="1771" y="206"/>
                  </a:lnTo>
                  <a:lnTo>
                    <a:pt x="1782" y="203"/>
                  </a:lnTo>
                  <a:lnTo>
                    <a:pt x="1794" y="202"/>
                  </a:lnTo>
                  <a:lnTo>
                    <a:pt x="1800" y="203"/>
                  </a:lnTo>
                  <a:lnTo>
                    <a:pt x="1805" y="204"/>
                  </a:lnTo>
                  <a:lnTo>
                    <a:pt x="1811" y="206"/>
                  </a:lnTo>
                  <a:lnTo>
                    <a:pt x="1816" y="209"/>
                  </a:lnTo>
                  <a:lnTo>
                    <a:pt x="1825" y="217"/>
                  </a:lnTo>
                  <a:lnTo>
                    <a:pt x="1833" y="225"/>
                  </a:lnTo>
                  <a:lnTo>
                    <a:pt x="1841" y="232"/>
                  </a:lnTo>
                  <a:lnTo>
                    <a:pt x="1849" y="239"/>
                  </a:lnTo>
                  <a:lnTo>
                    <a:pt x="1853" y="242"/>
                  </a:lnTo>
                  <a:lnTo>
                    <a:pt x="1858" y="244"/>
                  </a:lnTo>
                  <a:lnTo>
                    <a:pt x="1862" y="245"/>
                  </a:lnTo>
                  <a:lnTo>
                    <a:pt x="1867" y="246"/>
                  </a:lnTo>
                  <a:lnTo>
                    <a:pt x="1880" y="202"/>
                  </a:lnTo>
                  <a:lnTo>
                    <a:pt x="2006" y="178"/>
                  </a:lnTo>
                  <a:lnTo>
                    <a:pt x="2016" y="179"/>
                  </a:lnTo>
                  <a:lnTo>
                    <a:pt x="2026" y="180"/>
                  </a:lnTo>
                  <a:lnTo>
                    <a:pt x="2035" y="181"/>
                  </a:lnTo>
                  <a:lnTo>
                    <a:pt x="2043" y="183"/>
                  </a:lnTo>
                  <a:lnTo>
                    <a:pt x="2060" y="188"/>
                  </a:lnTo>
                  <a:lnTo>
                    <a:pt x="2076" y="193"/>
                  </a:lnTo>
                  <a:lnTo>
                    <a:pt x="2093" y="199"/>
                  </a:lnTo>
                  <a:lnTo>
                    <a:pt x="2109" y="204"/>
                  </a:lnTo>
                  <a:lnTo>
                    <a:pt x="2118" y="206"/>
                  </a:lnTo>
                  <a:lnTo>
                    <a:pt x="2127" y="207"/>
                  </a:lnTo>
                  <a:lnTo>
                    <a:pt x="2137" y="208"/>
                  </a:lnTo>
                  <a:lnTo>
                    <a:pt x="2147" y="208"/>
                  </a:lnTo>
                  <a:lnTo>
                    <a:pt x="2162" y="208"/>
                  </a:lnTo>
                  <a:lnTo>
                    <a:pt x="2173" y="207"/>
                  </a:lnTo>
                  <a:lnTo>
                    <a:pt x="2183" y="205"/>
                  </a:lnTo>
                  <a:lnTo>
                    <a:pt x="2190" y="202"/>
                  </a:lnTo>
                  <a:lnTo>
                    <a:pt x="2198" y="200"/>
                  </a:lnTo>
                  <a:lnTo>
                    <a:pt x="2206" y="198"/>
                  </a:lnTo>
                  <a:lnTo>
                    <a:pt x="2215" y="197"/>
                  </a:lnTo>
                  <a:lnTo>
                    <a:pt x="2226" y="196"/>
                  </a:lnTo>
                  <a:lnTo>
                    <a:pt x="2235" y="197"/>
                  </a:lnTo>
                  <a:lnTo>
                    <a:pt x="2244" y="199"/>
                  </a:lnTo>
                  <a:lnTo>
                    <a:pt x="2253" y="202"/>
                  </a:lnTo>
                  <a:lnTo>
                    <a:pt x="2261" y="205"/>
                  </a:lnTo>
                  <a:lnTo>
                    <a:pt x="2267" y="209"/>
                  </a:lnTo>
                  <a:lnTo>
                    <a:pt x="2274" y="213"/>
                  </a:lnTo>
                  <a:lnTo>
                    <a:pt x="2280" y="215"/>
                  </a:lnTo>
                  <a:lnTo>
                    <a:pt x="2286" y="216"/>
                  </a:lnTo>
                  <a:lnTo>
                    <a:pt x="2290" y="215"/>
                  </a:lnTo>
                  <a:lnTo>
                    <a:pt x="2296" y="213"/>
                  </a:lnTo>
                  <a:lnTo>
                    <a:pt x="2300" y="211"/>
                  </a:lnTo>
                  <a:lnTo>
                    <a:pt x="2305" y="206"/>
                  </a:lnTo>
                  <a:lnTo>
                    <a:pt x="2309" y="202"/>
                  </a:lnTo>
                  <a:lnTo>
                    <a:pt x="2312" y="197"/>
                  </a:lnTo>
                  <a:lnTo>
                    <a:pt x="2316" y="191"/>
                  </a:lnTo>
                  <a:lnTo>
                    <a:pt x="2319" y="184"/>
                  </a:lnTo>
                  <a:lnTo>
                    <a:pt x="2326" y="183"/>
                  </a:lnTo>
                  <a:lnTo>
                    <a:pt x="2334" y="180"/>
                  </a:lnTo>
                  <a:lnTo>
                    <a:pt x="2339" y="179"/>
                  </a:lnTo>
                  <a:lnTo>
                    <a:pt x="2342" y="177"/>
                  </a:lnTo>
                  <a:lnTo>
                    <a:pt x="2344" y="174"/>
                  </a:lnTo>
                  <a:lnTo>
                    <a:pt x="2345" y="172"/>
                  </a:lnTo>
                  <a:lnTo>
                    <a:pt x="2378" y="172"/>
                  </a:lnTo>
                  <a:lnTo>
                    <a:pt x="2376" y="178"/>
                  </a:lnTo>
                  <a:lnTo>
                    <a:pt x="2372" y="185"/>
                  </a:lnTo>
                  <a:lnTo>
                    <a:pt x="2369" y="189"/>
                  </a:lnTo>
                  <a:lnTo>
                    <a:pt x="2367" y="193"/>
                  </a:lnTo>
                  <a:lnTo>
                    <a:pt x="2366" y="198"/>
                  </a:lnTo>
                  <a:lnTo>
                    <a:pt x="2365" y="202"/>
                  </a:lnTo>
                  <a:lnTo>
                    <a:pt x="2365" y="216"/>
                  </a:lnTo>
                  <a:lnTo>
                    <a:pt x="2365" y="228"/>
                  </a:lnTo>
                  <a:lnTo>
                    <a:pt x="2405" y="228"/>
                  </a:lnTo>
                  <a:lnTo>
                    <a:pt x="2401" y="213"/>
                  </a:lnTo>
                  <a:lnTo>
                    <a:pt x="2400" y="203"/>
                  </a:lnTo>
                  <a:lnTo>
                    <a:pt x="2401" y="195"/>
                  </a:lnTo>
                  <a:lnTo>
                    <a:pt x="2405" y="184"/>
                  </a:lnTo>
                  <a:lnTo>
                    <a:pt x="2430" y="184"/>
                  </a:lnTo>
                  <a:lnTo>
                    <a:pt x="2454" y="182"/>
                  </a:lnTo>
                  <a:lnTo>
                    <a:pt x="2465" y="180"/>
                  </a:lnTo>
                  <a:lnTo>
                    <a:pt x="2476" y="178"/>
                  </a:lnTo>
                  <a:lnTo>
                    <a:pt x="2487" y="175"/>
                  </a:lnTo>
                  <a:lnTo>
                    <a:pt x="2497" y="172"/>
                  </a:lnTo>
                  <a:lnTo>
                    <a:pt x="2506" y="168"/>
                  </a:lnTo>
                  <a:lnTo>
                    <a:pt x="2513" y="164"/>
                  </a:lnTo>
                  <a:lnTo>
                    <a:pt x="2521" y="159"/>
                  </a:lnTo>
                  <a:lnTo>
                    <a:pt x="2526" y="153"/>
                  </a:lnTo>
                  <a:lnTo>
                    <a:pt x="2532" y="146"/>
                  </a:lnTo>
                  <a:lnTo>
                    <a:pt x="2535" y="139"/>
                  </a:lnTo>
                  <a:lnTo>
                    <a:pt x="2537" y="131"/>
                  </a:lnTo>
                  <a:lnTo>
                    <a:pt x="2539" y="123"/>
                  </a:lnTo>
                  <a:lnTo>
                    <a:pt x="2532" y="123"/>
                  </a:lnTo>
                  <a:lnTo>
                    <a:pt x="2518" y="123"/>
                  </a:lnTo>
                  <a:lnTo>
                    <a:pt x="2501" y="123"/>
                  </a:lnTo>
                  <a:lnTo>
                    <a:pt x="2491" y="123"/>
                  </a:lnTo>
                  <a:lnTo>
                    <a:pt x="2487" y="120"/>
                  </a:lnTo>
                  <a:lnTo>
                    <a:pt x="2483" y="115"/>
                  </a:lnTo>
                  <a:lnTo>
                    <a:pt x="2479" y="110"/>
                  </a:lnTo>
                  <a:lnTo>
                    <a:pt x="2477" y="105"/>
                  </a:lnTo>
                  <a:lnTo>
                    <a:pt x="2473" y="93"/>
                  </a:lnTo>
                  <a:lnTo>
                    <a:pt x="2472" y="85"/>
                  </a:lnTo>
                  <a:lnTo>
                    <a:pt x="2473" y="81"/>
                  </a:lnTo>
                  <a:lnTo>
                    <a:pt x="2476" y="75"/>
                  </a:lnTo>
                  <a:lnTo>
                    <a:pt x="2480" y="69"/>
                  </a:lnTo>
                  <a:lnTo>
                    <a:pt x="2487" y="62"/>
                  </a:lnTo>
                  <a:lnTo>
                    <a:pt x="2495" y="55"/>
                  </a:lnTo>
                  <a:lnTo>
                    <a:pt x="2503" y="48"/>
                  </a:lnTo>
                  <a:lnTo>
                    <a:pt x="2512" y="40"/>
                  </a:lnTo>
                  <a:lnTo>
                    <a:pt x="2523" y="33"/>
                  </a:lnTo>
                  <a:lnTo>
                    <a:pt x="2534" y="26"/>
                  </a:lnTo>
                  <a:lnTo>
                    <a:pt x="2545" y="20"/>
                  </a:lnTo>
                  <a:lnTo>
                    <a:pt x="2556" y="15"/>
                  </a:lnTo>
                  <a:lnTo>
                    <a:pt x="2567" y="10"/>
                  </a:lnTo>
                  <a:lnTo>
                    <a:pt x="2577" y="6"/>
                  </a:lnTo>
                  <a:lnTo>
                    <a:pt x="2587" y="2"/>
                  </a:lnTo>
                  <a:lnTo>
                    <a:pt x="2597" y="0"/>
                  </a:lnTo>
                  <a:lnTo>
                    <a:pt x="2604" y="0"/>
                  </a:lnTo>
                  <a:lnTo>
                    <a:pt x="2611" y="0"/>
                  </a:lnTo>
                  <a:lnTo>
                    <a:pt x="2621" y="0"/>
                  </a:lnTo>
                  <a:lnTo>
                    <a:pt x="2631" y="0"/>
                  </a:lnTo>
                  <a:lnTo>
                    <a:pt x="2637" y="0"/>
                  </a:lnTo>
                  <a:lnTo>
                    <a:pt x="2638" y="8"/>
                  </a:lnTo>
                  <a:lnTo>
                    <a:pt x="2638" y="16"/>
                  </a:lnTo>
                  <a:lnTo>
                    <a:pt x="2640" y="24"/>
                  </a:lnTo>
                  <a:lnTo>
                    <a:pt x="2642" y="30"/>
                  </a:lnTo>
                  <a:lnTo>
                    <a:pt x="2646" y="42"/>
                  </a:lnTo>
                  <a:lnTo>
                    <a:pt x="2651" y="53"/>
                  </a:lnTo>
                  <a:lnTo>
                    <a:pt x="2656" y="62"/>
                  </a:lnTo>
                  <a:lnTo>
                    <a:pt x="2660" y="71"/>
                  </a:lnTo>
                  <a:lnTo>
                    <a:pt x="2663" y="81"/>
                  </a:lnTo>
                  <a:lnTo>
                    <a:pt x="2664" y="91"/>
                  </a:lnTo>
                  <a:lnTo>
                    <a:pt x="2664" y="95"/>
                  </a:lnTo>
                  <a:lnTo>
                    <a:pt x="2663" y="97"/>
                  </a:lnTo>
                  <a:lnTo>
                    <a:pt x="2660" y="100"/>
                  </a:lnTo>
                  <a:lnTo>
                    <a:pt x="2658" y="101"/>
                  </a:lnTo>
                  <a:lnTo>
                    <a:pt x="2652" y="103"/>
                  </a:lnTo>
                  <a:lnTo>
                    <a:pt x="2644" y="105"/>
                  </a:lnTo>
                  <a:lnTo>
                    <a:pt x="2635" y="106"/>
                  </a:lnTo>
                  <a:lnTo>
                    <a:pt x="2627" y="108"/>
                  </a:lnTo>
                  <a:lnTo>
                    <a:pt x="2624" y="109"/>
                  </a:lnTo>
                  <a:lnTo>
                    <a:pt x="2622" y="111"/>
                  </a:lnTo>
                  <a:lnTo>
                    <a:pt x="2620" y="114"/>
                  </a:lnTo>
                  <a:lnTo>
                    <a:pt x="2618" y="117"/>
                  </a:lnTo>
                  <a:lnTo>
                    <a:pt x="2627" y="118"/>
                  </a:lnTo>
                  <a:lnTo>
                    <a:pt x="2637" y="120"/>
                  </a:lnTo>
                  <a:lnTo>
                    <a:pt x="2647" y="122"/>
                  </a:lnTo>
                  <a:lnTo>
                    <a:pt x="2657" y="123"/>
                  </a:lnTo>
                  <a:lnTo>
                    <a:pt x="2653" y="127"/>
                  </a:lnTo>
                  <a:lnTo>
                    <a:pt x="2649" y="132"/>
                  </a:lnTo>
                  <a:lnTo>
                    <a:pt x="2647" y="137"/>
                  </a:lnTo>
                  <a:lnTo>
                    <a:pt x="2646" y="142"/>
                  </a:lnTo>
                  <a:lnTo>
                    <a:pt x="2644" y="153"/>
                  </a:lnTo>
                  <a:lnTo>
                    <a:pt x="2644" y="166"/>
                  </a:lnTo>
                  <a:lnTo>
                    <a:pt x="2645" y="168"/>
                  </a:lnTo>
                  <a:lnTo>
                    <a:pt x="2646" y="169"/>
                  </a:lnTo>
                  <a:lnTo>
                    <a:pt x="2648" y="169"/>
                  </a:lnTo>
                  <a:lnTo>
                    <a:pt x="2652" y="168"/>
                  </a:lnTo>
                  <a:lnTo>
                    <a:pt x="2658" y="167"/>
                  </a:lnTo>
                  <a:lnTo>
                    <a:pt x="2664" y="166"/>
                  </a:lnTo>
                  <a:lnTo>
                    <a:pt x="2664" y="160"/>
                  </a:lnTo>
                  <a:lnTo>
                    <a:pt x="2664" y="153"/>
                  </a:lnTo>
                  <a:lnTo>
                    <a:pt x="2672" y="151"/>
                  </a:lnTo>
                  <a:lnTo>
                    <a:pt x="2680" y="148"/>
                  </a:lnTo>
                  <a:lnTo>
                    <a:pt x="2685" y="145"/>
                  </a:lnTo>
                  <a:lnTo>
                    <a:pt x="2689" y="142"/>
                  </a:lnTo>
                  <a:lnTo>
                    <a:pt x="2692" y="139"/>
                  </a:lnTo>
                  <a:lnTo>
                    <a:pt x="2696" y="137"/>
                  </a:lnTo>
                  <a:lnTo>
                    <a:pt x="2700" y="135"/>
                  </a:lnTo>
                  <a:lnTo>
                    <a:pt x="2704" y="135"/>
                  </a:lnTo>
                  <a:lnTo>
                    <a:pt x="2709" y="137"/>
                  </a:lnTo>
                  <a:lnTo>
                    <a:pt x="2715" y="138"/>
                  </a:lnTo>
                  <a:lnTo>
                    <a:pt x="2724" y="139"/>
                  </a:lnTo>
                  <a:lnTo>
                    <a:pt x="2733" y="140"/>
                  </a:lnTo>
                  <a:lnTo>
                    <a:pt x="2749" y="141"/>
                  </a:lnTo>
                  <a:lnTo>
                    <a:pt x="2757" y="141"/>
                  </a:lnTo>
                  <a:lnTo>
                    <a:pt x="2752" y="153"/>
                  </a:lnTo>
                  <a:lnTo>
                    <a:pt x="2745" y="164"/>
                  </a:lnTo>
                  <a:lnTo>
                    <a:pt x="2738" y="173"/>
                  </a:lnTo>
                  <a:lnTo>
                    <a:pt x="2731" y="180"/>
                  </a:lnTo>
                  <a:lnTo>
                    <a:pt x="2723" y="188"/>
                  </a:lnTo>
                  <a:lnTo>
                    <a:pt x="2716" y="196"/>
                  </a:lnTo>
                  <a:lnTo>
                    <a:pt x="2710" y="204"/>
                  </a:lnTo>
                  <a:lnTo>
                    <a:pt x="2704" y="216"/>
                  </a:lnTo>
                  <a:lnTo>
                    <a:pt x="2712" y="217"/>
                  </a:lnTo>
                  <a:lnTo>
                    <a:pt x="2719" y="218"/>
                  </a:lnTo>
                  <a:lnTo>
                    <a:pt x="2725" y="218"/>
                  </a:lnTo>
                  <a:lnTo>
                    <a:pt x="2732" y="218"/>
                  </a:lnTo>
                  <a:lnTo>
                    <a:pt x="2744" y="216"/>
                  </a:lnTo>
                  <a:lnTo>
                    <a:pt x="2750" y="216"/>
                  </a:lnTo>
                  <a:lnTo>
                    <a:pt x="2780" y="194"/>
                  </a:lnTo>
                  <a:lnTo>
                    <a:pt x="2810" y="172"/>
                  </a:lnTo>
                  <a:lnTo>
                    <a:pt x="2817" y="167"/>
                  </a:lnTo>
                  <a:lnTo>
                    <a:pt x="2825" y="163"/>
                  </a:lnTo>
                  <a:lnTo>
                    <a:pt x="2834" y="159"/>
                  </a:lnTo>
                  <a:lnTo>
                    <a:pt x="2843" y="155"/>
                  </a:lnTo>
                  <a:lnTo>
                    <a:pt x="2853" y="151"/>
                  </a:lnTo>
                  <a:lnTo>
                    <a:pt x="2862" y="149"/>
                  </a:lnTo>
                  <a:lnTo>
                    <a:pt x="2872" y="147"/>
                  </a:lnTo>
                  <a:lnTo>
                    <a:pt x="2883" y="147"/>
                  </a:lnTo>
                  <a:lnTo>
                    <a:pt x="2884" y="139"/>
                  </a:lnTo>
                  <a:lnTo>
                    <a:pt x="2885" y="132"/>
                  </a:lnTo>
                  <a:lnTo>
                    <a:pt x="2888" y="126"/>
                  </a:lnTo>
                  <a:lnTo>
                    <a:pt x="2891" y="121"/>
                  </a:lnTo>
                  <a:lnTo>
                    <a:pt x="2895" y="116"/>
                  </a:lnTo>
                  <a:lnTo>
                    <a:pt x="2900" y="111"/>
                  </a:lnTo>
                  <a:lnTo>
                    <a:pt x="2905" y="107"/>
                  </a:lnTo>
                  <a:lnTo>
                    <a:pt x="2912" y="104"/>
                  </a:lnTo>
                  <a:lnTo>
                    <a:pt x="2918" y="101"/>
                  </a:lnTo>
                  <a:lnTo>
                    <a:pt x="2925" y="98"/>
                  </a:lnTo>
                  <a:lnTo>
                    <a:pt x="2932" y="96"/>
                  </a:lnTo>
                  <a:lnTo>
                    <a:pt x="2939" y="94"/>
                  </a:lnTo>
                  <a:lnTo>
                    <a:pt x="2955" y="92"/>
                  </a:lnTo>
                  <a:lnTo>
                    <a:pt x="2970" y="91"/>
                  </a:lnTo>
                  <a:lnTo>
                    <a:pt x="2978" y="92"/>
                  </a:lnTo>
                  <a:lnTo>
                    <a:pt x="2984" y="93"/>
                  </a:lnTo>
                  <a:lnTo>
                    <a:pt x="2993" y="95"/>
                  </a:lnTo>
                  <a:lnTo>
                    <a:pt x="3001" y="98"/>
                  </a:lnTo>
                  <a:lnTo>
                    <a:pt x="3008" y="101"/>
                  </a:lnTo>
                  <a:lnTo>
                    <a:pt x="3017" y="103"/>
                  </a:lnTo>
                  <a:lnTo>
                    <a:pt x="3026" y="104"/>
                  </a:lnTo>
                  <a:lnTo>
                    <a:pt x="3036" y="105"/>
                  </a:lnTo>
                  <a:lnTo>
                    <a:pt x="3036" y="110"/>
                  </a:lnTo>
                  <a:lnTo>
                    <a:pt x="3036" y="117"/>
                  </a:lnTo>
                  <a:lnTo>
                    <a:pt x="3036" y="126"/>
                  </a:lnTo>
                  <a:lnTo>
                    <a:pt x="3036" y="135"/>
                  </a:lnTo>
                  <a:lnTo>
                    <a:pt x="3036" y="139"/>
                  </a:lnTo>
                  <a:lnTo>
                    <a:pt x="3035" y="143"/>
                  </a:lnTo>
                  <a:lnTo>
                    <a:pt x="3033" y="147"/>
                  </a:lnTo>
                  <a:lnTo>
                    <a:pt x="3030" y="150"/>
                  </a:lnTo>
                  <a:lnTo>
                    <a:pt x="3025" y="157"/>
                  </a:lnTo>
                  <a:lnTo>
                    <a:pt x="3018" y="162"/>
                  </a:lnTo>
                  <a:lnTo>
                    <a:pt x="3003" y="170"/>
                  </a:lnTo>
                  <a:lnTo>
                    <a:pt x="2990" y="178"/>
                  </a:lnTo>
                  <a:lnTo>
                    <a:pt x="2982" y="196"/>
                  </a:lnTo>
                  <a:lnTo>
                    <a:pt x="2973" y="214"/>
                  </a:lnTo>
                  <a:lnTo>
                    <a:pt x="2968" y="222"/>
                  </a:lnTo>
                  <a:lnTo>
                    <a:pt x="2963" y="229"/>
                  </a:lnTo>
                  <a:lnTo>
                    <a:pt x="2958" y="236"/>
                  </a:lnTo>
                  <a:lnTo>
                    <a:pt x="2951" y="243"/>
                  </a:lnTo>
                  <a:lnTo>
                    <a:pt x="2945" y="249"/>
                  </a:lnTo>
                  <a:lnTo>
                    <a:pt x="2938" y="254"/>
                  </a:lnTo>
                  <a:lnTo>
                    <a:pt x="2931" y="259"/>
                  </a:lnTo>
                  <a:lnTo>
                    <a:pt x="2923" y="263"/>
                  </a:lnTo>
                  <a:lnTo>
                    <a:pt x="2914" y="267"/>
                  </a:lnTo>
                  <a:lnTo>
                    <a:pt x="2904" y="269"/>
                  </a:lnTo>
                  <a:lnTo>
                    <a:pt x="2894" y="271"/>
                  </a:lnTo>
                  <a:lnTo>
                    <a:pt x="2883" y="271"/>
                  </a:lnTo>
                  <a:lnTo>
                    <a:pt x="2878" y="271"/>
                  </a:lnTo>
                  <a:lnTo>
                    <a:pt x="2872" y="270"/>
                  </a:lnTo>
                  <a:lnTo>
                    <a:pt x="2867" y="268"/>
                  </a:lnTo>
                  <a:lnTo>
                    <a:pt x="2861" y="266"/>
                  </a:lnTo>
                  <a:lnTo>
                    <a:pt x="2856" y="263"/>
                  </a:lnTo>
                  <a:lnTo>
                    <a:pt x="2850" y="260"/>
                  </a:lnTo>
                  <a:lnTo>
                    <a:pt x="2847" y="256"/>
                  </a:lnTo>
                  <a:lnTo>
                    <a:pt x="2844" y="252"/>
                  </a:lnTo>
                  <a:lnTo>
                    <a:pt x="2838" y="257"/>
                  </a:lnTo>
                  <a:lnTo>
                    <a:pt x="2835" y="264"/>
                  </a:lnTo>
                  <a:lnTo>
                    <a:pt x="2834" y="268"/>
                  </a:lnTo>
                  <a:lnTo>
                    <a:pt x="2834" y="272"/>
                  </a:lnTo>
                  <a:lnTo>
                    <a:pt x="2835" y="275"/>
                  </a:lnTo>
                  <a:lnTo>
                    <a:pt x="2837" y="277"/>
                  </a:lnTo>
                  <a:lnTo>
                    <a:pt x="2829" y="278"/>
                  </a:lnTo>
                  <a:lnTo>
                    <a:pt x="2823" y="279"/>
                  </a:lnTo>
                  <a:lnTo>
                    <a:pt x="2817" y="281"/>
                  </a:lnTo>
                  <a:lnTo>
                    <a:pt x="2811" y="283"/>
                  </a:lnTo>
                  <a:lnTo>
                    <a:pt x="2805" y="285"/>
                  </a:lnTo>
                  <a:lnTo>
                    <a:pt x="2801" y="287"/>
                  </a:lnTo>
                  <a:lnTo>
                    <a:pt x="2795" y="289"/>
                  </a:lnTo>
                  <a:lnTo>
                    <a:pt x="2790" y="289"/>
                  </a:lnTo>
                  <a:lnTo>
                    <a:pt x="2783" y="288"/>
                  </a:lnTo>
                  <a:lnTo>
                    <a:pt x="2777" y="286"/>
                  </a:lnTo>
                  <a:lnTo>
                    <a:pt x="2770" y="283"/>
                  </a:lnTo>
                  <a:lnTo>
                    <a:pt x="2765" y="279"/>
                  </a:lnTo>
                  <a:lnTo>
                    <a:pt x="2754" y="271"/>
                  </a:lnTo>
                  <a:lnTo>
                    <a:pt x="2744" y="264"/>
                  </a:lnTo>
                  <a:lnTo>
                    <a:pt x="2730" y="272"/>
                  </a:lnTo>
                  <a:lnTo>
                    <a:pt x="2717" y="281"/>
                  </a:lnTo>
                  <a:lnTo>
                    <a:pt x="2707" y="290"/>
                  </a:lnTo>
                  <a:lnTo>
                    <a:pt x="2696" y="299"/>
                  </a:lnTo>
                  <a:lnTo>
                    <a:pt x="2685" y="307"/>
                  </a:lnTo>
                  <a:lnTo>
                    <a:pt x="2671" y="313"/>
                  </a:lnTo>
                  <a:lnTo>
                    <a:pt x="2664" y="316"/>
                  </a:lnTo>
                  <a:lnTo>
                    <a:pt x="2656" y="318"/>
                  </a:lnTo>
                  <a:lnTo>
                    <a:pt x="2647" y="319"/>
                  </a:lnTo>
                  <a:lnTo>
                    <a:pt x="2637" y="319"/>
                  </a:lnTo>
                  <a:lnTo>
                    <a:pt x="2626" y="319"/>
                  </a:lnTo>
                  <a:lnTo>
                    <a:pt x="2615" y="317"/>
                  </a:lnTo>
                  <a:lnTo>
                    <a:pt x="2602" y="315"/>
                  </a:lnTo>
                  <a:lnTo>
                    <a:pt x="2590" y="312"/>
                  </a:lnTo>
                  <a:lnTo>
                    <a:pt x="2579" y="308"/>
                  </a:lnTo>
                  <a:lnTo>
                    <a:pt x="2569" y="304"/>
                  </a:lnTo>
                  <a:lnTo>
                    <a:pt x="2562" y="300"/>
                  </a:lnTo>
                  <a:lnTo>
                    <a:pt x="2558" y="295"/>
                  </a:lnTo>
                  <a:lnTo>
                    <a:pt x="2518" y="295"/>
                  </a:lnTo>
                  <a:lnTo>
                    <a:pt x="2521" y="303"/>
                  </a:lnTo>
                  <a:lnTo>
                    <a:pt x="2525" y="309"/>
                  </a:lnTo>
                  <a:lnTo>
                    <a:pt x="2530" y="314"/>
                  </a:lnTo>
                  <a:lnTo>
                    <a:pt x="2536" y="318"/>
                  </a:lnTo>
                  <a:lnTo>
                    <a:pt x="2542" y="322"/>
                  </a:lnTo>
                  <a:lnTo>
                    <a:pt x="2550" y="324"/>
                  </a:lnTo>
                  <a:lnTo>
                    <a:pt x="2557" y="326"/>
                  </a:lnTo>
                  <a:lnTo>
                    <a:pt x="2565" y="327"/>
                  </a:lnTo>
                  <a:lnTo>
                    <a:pt x="2601" y="328"/>
                  </a:lnTo>
                  <a:lnTo>
                    <a:pt x="2637" y="326"/>
                  </a:lnTo>
                  <a:lnTo>
                    <a:pt x="2637" y="335"/>
                  </a:lnTo>
                  <a:lnTo>
                    <a:pt x="2638" y="342"/>
                  </a:lnTo>
                  <a:lnTo>
                    <a:pt x="2641" y="349"/>
                  </a:lnTo>
                  <a:lnTo>
                    <a:pt x="2644" y="357"/>
                  </a:lnTo>
                  <a:lnTo>
                    <a:pt x="2619" y="363"/>
                  </a:lnTo>
                  <a:lnTo>
                    <a:pt x="2590" y="371"/>
                  </a:lnTo>
                  <a:lnTo>
                    <a:pt x="2562" y="382"/>
                  </a:lnTo>
                  <a:lnTo>
                    <a:pt x="2531" y="392"/>
                  </a:lnTo>
                  <a:lnTo>
                    <a:pt x="2501" y="402"/>
                  </a:lnTo>
                  <a:lnTo>
                    <a:pt x="2473" y="410"/>
                  </a:lnTo>
                  <a:lnTo>
                    <a:pt x="2458" y="414"/>
                  </a:lnTo>
                  <a:lnTo>
                    <a:pt x="2444" y="416"/>
                  </a:lnTo>
                  <a:lnTo>
                    <a:pt x="2431" y="418"/>
                  </a:lnTo>
                  <a:lnTo>
                    <a:pt x="2419" y="418"/>
                  </a:lnTo>
                  <a:lnTo>
                    <a:pt x="2339" y="400"/>
                  </a:lnTo>
                  <a:lnTo>
                    <a:pt x="2319" y="400"/>
                  </a:lnTo>
                  <a:lnTo>
                    <a:pt x="2340" y="408"/>
                  </a:lnTo>
                  <a:lnTo>
                    <a:pt x="2361" y="416"/>
                  </a:lnTo>
                  <a:lnTo>
                    <a:pt x="2372" y="420"/>
                  </a:lnTo>
                  <a:lnTo>
                    <a:pt x="2382" y="425"/>
                  </a:lnTo>
                  <a:lnTo>
                    <a:pt x="2390" y="430"/>
                  </a:lnTo>
                  <a:lnTo>
                    <a:pt x="2398" y="437"/>
                  </a:lnTo>
                  <a:lnTo>
                    <a:pt x="2394" y="444"/>
                  </a:lnTo>
                  <a:lnTo>
                    <a:pt x="2388" y="449"/>
                  </a:lnTo>
                  <a:lnTo>
                    <a:pt x="2384" y="454"/>
                  </a:lnTo>
                  <a:lnTo>
                    <a:pt x="2378" y="457"/>
                  </a:lnTo>
                  <a:lnTo>
                    <a:pt x="2373" y="461"/>
                  </a:lnTo>
                  <a:lnTo>
                    <a:pt x="2368" y="463"/>
                  </a:lnTo>
                  <a:lnTo>
                    <a:pt x="2363" y="465"/>
                  </a:lnTo>
                  <a:lnTo>
                    <a:pt x="2357" y="467"/>
                  </a:lnTo>
                  <a:lnTo>
                    <a:pt x="2333" y="471"/>
                  </a:lnTo>
                  <a:lnTo>
                    <a:pt x="2306" y="474"/>
                  </a:lnTo>
                  <a:lnTo>
                    <a:pt x="2296" y="477"/>
                  </a:lnTo>
                  <a:lnTo>
                    <a:pt x="2286" y="481"/>
                  </a:lnTo>
                  <a:lnTo>
                    <a:pt x="2277" y="486"/>
                  </a:lnTo>
                  <a:lnTo>
                    <a:pt x="2268" y="492"/>
                  </a:lnTo>
                  <a:lnTo>
                    <a:pt x="2260" y="497"/>
                  </a:lnTo>
                  <a:lnTo>
                    <a:pt x="2251" y="501"/>
                  </a:lnTo>
                  <a:lnTo>
                    <a:pt x="2242" y="504"/>
                  </a:lnTo>
                  <a:lnTo>
                    <a:pt x="2232" y="505"/>
                  </a:lnTo>
                  <a:lnTo>
                    <a:pt x="2232" y="517"/>
                  </a:lnTo>
                  <a:lnTo>
                    <a:pt x="2232" y="529"/>
                  </a:lnTo>
                  <a:lnTo>
                    <a:pt x="2220" y="532"/>
                  </a:lnTo>
                  <a:lnTo>
                    <a:pt x="2208" y="537"/>
                  </a:lnTo>
                  <a:lnTo>
                    <a:pt x="2194" y="542"/>
                  </a:lnTo>
                  <a:lnTo>
                    <a:pt x="2181" y="550"/>
                  </a:lnTo>
                  <a:lnTo>
                    <a:pt x="2166" y="559"/>
                  </a:lnTo>
                  <a:lnTo>
                    <a:pt x="2151" y="568"/>
                  </a:lnTo>
                  <a:lnTo>
                    <a:pt x="2138" y="578"/>
                  </a:lnTo>
                  <a:lnTo>
                    <a:pt x="2123" y="588"/>
                  </a:lnTo>
                  <a:lnTo>
                    <a:pt x="2110" y="601"/>
                  </a:lnTo>
                  <a:lnTo>
                    <a:pt x="2098" y="613"/>
                  </a:lnTo>
                  <a:lnTo>
                    <a:pt x="2087" y="625"/>
                  </a:lnTo>
                  <a:lnTo>
                    <a:pt x="2078" y="637"/>
                  </a:lnTo>
                  <a:lnTo>
                    <a:pt x="2071" y="650"/>
                  </a:lnTo>
                  <a:lnTo>
                    <a:pt x="2064" y="664"/>
                  </a:lnTo>
                  <a:lnTo>
                    <a:pt x="2062" y="670"/>
                  </a:lnTo>
                  <a:lnTo>
                    <a:pt x="2061" y="677"/>
                  </a:lnTo>
                  <a:lnTo>
                    <a:pt x="2060" y="683"/>
                  </a:lnTo>
                  <a:lnTo>
                    <a:pt x="2060" y="689"/>
                  </a:lnTo>
                  <a:lnTo>
                    <a:pt x="2106" y="689"/>
                  </a:lnTo>
                  <a:lnTo>
                    <a:pt x="2104" y="714"/>
                  </a:lnTo>
                  <a:lnTo>
                    <a:pt x="2102" y="736"/>
                  </a:lnTo>
                  <a:lnTo>
                    <a:pt x="2100" y="745"/>
                  </a:lnTo>
                  <a:lnTo>
                    <a:pt x="2100" y="753"/>
                  </a:lnTo>
                  <a:lnTo>
                    <a:pt x="2102" y="757"/>
                  </a:lnTo>
                  <a:lnTo>
                    <a:pt x="2103" y="759"/>
                  </a:lnTo>
                  <a:lnTo>
                    <a:pt x="2104" y="762"/>
                  </a:lnTo>
                  <a:lnTo>
                    <a:pt x="2106" y="763"/>
                  </a:lnTo>
                  <a:lnTo>
                    <a:pt x="2086" y="776"/>
                  </a:lnTo>
                  <a:lnTo>
                    <a:pt x="2087" y="780"/>
                  </a:lnTo>
                  <a:lnTo>
                    <a:pt x="2089" y="784"/>
                  </a:lnTo>
                  <a:lnTo>
                    <a:pt x="2093" y="787"/>
                  </a:lnTo>
                  <a:lnTo>
                    <a:pt x="2097" y="790"/>
                  </a:lnTo>
                  <a:lnTo>
                    <a:pt x="2106" y="793"/>
                  </a:lnTo>
                  <a:lnTo>
                    <a:pt x="2112" y="794"/>
                  </a:lnTo>
                  <a:lnTo>
                    <a:pt x="2193" y="776"/>
                  </a:lnTo>
                  <a:lnTo>
                    <a:pt x="2204" y="782"/>
                  </a:lnTo>
                  <a:lnTo>
                    <a:pt x="2214" y="789"/>
                  </a:lnTo>
                  <a:lnTo>
                    <a:pt x="2223" y="796"/>
                  </a:lnTo>
                  <a:lnTo>
                    <a:pt x="2232" y="803"/>
                  </a:lnTo>
                  <a:lnTo>
                    <a:pt x="2250" y="819"/>
                  </a:lnTo>
                  <a:lnTo>
                    <a:pt x="2266" y="836"/>
                  </a:lnTo>
                  <a:lnTo>
                    <a:pt x="2284" y="852"/>
                  </a:lnTo>
                  <a:lnTo>
                    <a:pt x="2301" y="866"/>
                  </a:lnTo>
                  <a:lnTo>
                    <a:pt x="2311" y="872"/>
                  </a:lnTo>
                  <a:lnTo>
                    <a:pt x="2322" y="878"/>
                  </a:lnTo>
                  <a:lnTo>
                    <a:pt x="2333" y="883"/>
                  </a:lnTo>
                  <a:lnTo>
                    <a:pt x="2345" y="887"/>
                  </a:lnTo>
                  <a:lnTo>
                    <a:pt x="2345" y="891"/>
                  </a:lnTo>
                  <a:lnTo>
                    <a:pt x="2346" y="895"/>
                  </a:lnTo>
                  <a:lnTo>
                    <a:pt x="2347" y="898"/>
                  </a:lnTo>
                  <a:lnTo>
                    <a:pt x="2350" y="901"/>
                  </a:lnTo>
                  <a:lnTo>
                    <a:pt x="2352" y="903"/>
                  </a:lnTo>
                  <a:lnTo>
                    <a:pt x="2354" y="905"/>
                  </a:lnTo>
                  <a:lnTo>
                    <a:pt x="2356" y="906"/>
                  </a:lnTo>
                  <a:lnTo>
                    <a:pt x="2360" y="907"/>
                  </a:lnTo>
                  <a:lnTo>
                    <a:pt x="2367" y="909"/>
                  </a:lnTo>
                  <a:lnTo>
                    <a:pt x="2375" y="908"/>
                  </a:lnTo>
                  <a:lnTo>
                    <a:pt x="2383" y="907"/>
                  </a:lnTo>
                  <a:lnTo>
                    <a:pt x="2391" y="905"/>
                  </a:lnTo>
                  <a:lnTo>
                    <a:pt x="2409" y="900"/>
                  </a:lnTo>
                  <a:lnTo>
                    <a:pt x="2423" y="894"/>
                  </a:lnTo>
                  <a:lnTo>
                    <a:pt x="2434" y="889"/>
                  </a:lnTo>
                  <a:lnTo>
                    <a:pt x="2439" y="887"/>
                  </a:lnTo>
                  <a:lnTo>
                    <a:pt x="2485" y="905"/>
                  </a:lnTo>
                  <a:lnTo>
                    <a:pt x="2479" y="917"/>
                  </a:lnTo>
                  <a:lnTo>
                    <a:pt x="2474" y="925"/>
                  </a:lnTo>
                  <a:lnTo>
                    <a:pt x="2467" y="931"/>
                  </a:lnTo>
                  <a:lnTo>
                    <a:pt x="2458" y="936"/>
                  </a:lnTo>
                  <a:lnTo>
                    <a:pt x="2472" y="949"/>
                  </a:lnTo>
                  <a:lnTo>
                    <a:pt x="2461" y="971"/>
                  </a:lnTo>
                  <a:lnTo>
                    <a:pt x="2450" y="995"/>
                  </a:lnTo>
                  <a:lnTo>
                    <a:pt x="2445" y="1006"/>
                  </a:lnTo>
                  <a:lnTo>
                    <a:pt x="2442" y="1018"/>
                  </a:lnTo>
                  <a:lnTo>
                    <a:pt x="2440" y="1029"/>
                  </a:lnTo>
                  <a:lnTo>
                    <a:pt x="2439" y="1040"/>
                  </a:lnTo>
                  <a:lnTo>
                    <a:pt x="2440" y="1049"/>
                  </a:lnTo>
                  <a:lnTo>
                    <a:pt x="2443" y="1059"/>
                  </a:lnTo>
                  <a:lnTo>
                    <a:pt x="2447" y="1070"/>
                  </a:lnTo>
                  <a:lnTo>
                    <a:pt x="2454" y="1081"/>
                  </a:lnTo>
                  <a:lnTo>
                    <a:pt x="2462" y="1092"/>
                  </a:lnTo>
                  <a:lnTo>
                    <a:pt x="2469" y="1101"/>
                  </a:lnTo>
                  <a:lnTo>
                    <a:pt x="2473" y="1104"/>
                  </a:lnTo>
                  <a:lnTo>
                    <a:pt x="2477" y="1107"/>
                  </a:lnTo>
                  <a:lnTo>
                    <a:pt x="2481" y="1108"/>
                  </a:lnTo>
                  <a:lnTo>
                    <a:pt x="2485" y="1109"/>
                  </a:lnTo>
                  <a:lnTo>
                    <a:pt x="2487" y="1114"/>
                  </a:lnTo>
                  <a:lnTo>
                    <a:pt x="2492" y="1121"/>
                  </a:lnTo>
                  <a:lnTo>
                    <a:pt x="2499" y="1128"/>
                  </a:lnTo>
                  <a:lnTo>
                    <a:pt x="2504" y="1133"/>
                  </a:lnTo>
                  <a:lnTo>
                    <a:pt x="2528" y="1113"/>
                  </a:lnTo>
                  <a:lnTo>
                    <a:pt x="2548" y="1091"/>
                  </a:lnTo>
                  <a:lnTo>
                    <a:pt x="2559" y="1080"/>
                  </a:lnTo>
                  <a:lnTo>
                    <a:pt x="2569" y="1068"/>
                  </a:lnTo>
                  <a:lnTo>
                    <a:pt x="2578" y="1057"/>
                  </a:lnTo>
                  <a:lnTo>
                    <a:pt x="2587" y="1043"/>
                  </a:lnTo>
                  <a:lnTo>
                    <a:pt x="2595" y="1031"/>
                  </a:lnTo>
                  <a:lnTo>
                    <a:pt x="2602" y="1017"/>
                  </a:lnTo>
                  <a:lnTo>
                    <a:pt x="2609" y="1003"/>
                  </a:lnTo>
                  <a:lnTo>
                    <a:pt x="2614" y="987"/>
                  </a:lnTo>
                  <a:lnTo>
                    <a:pt x="2619" y="971"/>
                  </a:lnTo>
                  <a:lnTo>
                    <a:pt x="2622" y="955"/>
                  </a:lnTo>
                  <a:lnTo>
                    <a:pt x="2624" y="937"/>
                  </a:lnTo>
                  <a:lnTo>
                    <a:pt x="2624" y="917"/>
                  </a:lnTo>
                  <a:lnTo>
                    <a:pt x="2638" y="917"/>
                  </a:lnTo>
                  <a:lnTo>
                    <a:pt x="2655" y="914"/>
                  </a:lnTo>
                  <a:lnTo>
                    <a:pt x="2672" y="911"/>
                  </a:lnTo>
                  <a:lnTo>
                    <a:pt x="2690" y="906"/>
                  </a:lnTo>
                  <a:lnTo>
                    <a:pt x="2709" y="900"/>
                  </a:lnTo>
                  <a:lnTo>
                    <a:pt x="2727" y="892"/>
                  </a:lnTo>
                  <a:lnTo>
                    <a:pt x="2746" y="884"/>
                  </a:lnTo>
                  <a:lnTo>
                    <a:pt x="2765" y="873"/>
                  </a:lnTo>
                  <a:lnTo>
                    <a:pt x="2782" y="863"/>
                  </a:lnTo>
                  <a:lnTo>
                    <a:pt x="2798" y="852"/>
                  </a:lnTo>
                  <a:lnTo>
                    <a:pt x="2813" y="840"/>
                  </a:lnTo>
                  <a:lnTo>
                    <a:pt x="2825" y="827"/>
                  </a:lnTo>
                  <a:lnTo>
                    <a:pt x="2831" y="819"/>
                  </a:lnTo>
                  <a:lnTo>
                    <a:pt x="2836" y="813"/>
                  </a:lnTo>
                  <a:lnTo>
                    <a:pt x="2839" y="806"/>
                  </a:lnTo>
                  <a:lnTo>
                    <a:pt x="2844" y="799"/>
                  </a:lnTo>
                  <a:lnTo>
                    <a:pt x="2846" y="792"/>
                  </a:lnTo>
                  <a:lnTo>
                    <a:pt x="2848" y="785"/>
                  </a:lnTo>
                  <a:lnTo>
                    <a:pt x="2849" y="777"/>
                  </a:lnTo>
                  <a:lnTo>
                    <a:pt x="2850" y="770"/>
                  </a:lnTo>
                  <a:lnTo>
                    <a:pt x="2849" y="763"/>
                  </a:lnTo>
                  <a:lnTo>
                    <a:pt x="2848" y="757"/>
                  </a:lnTo>
                  <a:lnTo>
                    <a:pt x="2846" y="752"/>
                  </a:lnTo>
                  <a:lnTo>
                    <a:pt x="2843" y="747"/>
                  </a:lnTo>
                  <a:lnTo>
                    <a:pt x="2835" y="738"/>
                  </a:lnTo>
                  <a:lnTo>
                    <a:pt x="2827" y="731"/>
                  </a:lnTo>
                  <a:lnTo>
                    <a:pt x="2819" y="725"/>
                  </a:lnTo>
                  <a:lnTo>
                    <a:pt x="2811" y="718"/>
                  </a:lnTo>
                  <a:lnTo>
                    <a:pt x="2808" y="715"/>
                  </a:lnTo>
                  <a:lnTo>
                    <a:pt x="2805" y="711"/>
                  </a:lnTo>
                  <a:lnTo>
                    <a:pt x="2804" y="706"/>
                  </a:lnTo>
                  <a:lnTo>
                    <a:pt x="2804" y="702"/>
                  </a:lnTo>
                  <a:lnTo>
                    <a:pt x="2804" y="698"/>
                  </a:lnTo>
                  <a:lnTo>
                    <a:pt x="2808" y="694"/>
                  </a:lnTo>
                  <a:lnTo>
                    <a:pt x="2812" y="688"/>
                  </a:lnTo>
                  <a:lnTo>
                    <a:pt x="2819" y="680"/>
                  </a:lnTo>
                  <a:lnTo>
                    <a:pt x="2833" y="664"/>
                  </a:lnTo>
                  <a:lnTo>
                    <a:pt x="2850" y="645"/>
                  </a:lnTo>
                  <a:lnTo>
                    <a:pt x="2882" y="612"/>
                  </a:lnTo>
                  <a:lnTo>
                    <a:pt x="2896" y="597"/>
                  </a:lnTo>
                  <a:lnTo>
                    <a:pt x="2894" y="593"/>
                  </a:lnTo>
                  <a:lnTo>
                    <a:pt x="2892" y="589"/>
                  </a:lnTo>
                  <a:lnTo>
                    <a:pt x="2891" y="585"/>
                  </a:lnTo>
                  <a:lnTo>
                    <a:pt x="2890" y="581"/>
                  </a:lnTo>
                  <a:lnTo>
                    <a:pt x="2890" y="573"/>
                  </a:lnTo>
                  <a:lnTo>
                    <a:pt x="2892" y="566"/>
                  </a:lnTo>
                  <a:lnTo>
                    <a:pt x="2896" y="558"/>
                  </a:lnTo>
                  <a:lnTo>
                    <a:pt x="2902" y="551"/>
                  </a:lnTo>
                  <a:lnTo>
                    <a:pt x="2909" y="544"/>
                  </a:lnTo>
                  <a:lnTo>
                    <a:pt x="2916" y="535"/>
                  </a:lnTo>
                  <a:lnTo>
                    <a:pt x="2934" y="520"/>
                  </a:lnTo>
                  <a:lnTo>
                    <a:pt x="2951" y="505"/>
                  </a:lnTo>
                  <a:lnTo>
                    <a:pt x="2959" y="498"/>
                  </a:lnTo>
                  <a:lnTo>
                    <a:pt x="2966" y="490"/>
                  </a:lnTo>
                  <a:lnTo>
                    <a:pt x="2972" y="482"/>
                  </a:lnTo>
                  <a:lnTo>
                    <a:pt x="2977" y="474"/>
                  </a:lnTo>
                  <a:lnTo>
                    <a:pt x="3149" y="480"/>
                  </a:lnTo>
                  <a:lnTo>
                    <a:pt x="3149" y="485"/>
                  </a:lnTo>
                  <a:lnTo>
                    <a:pt x="3150" y="490"/>
                  </a:lnTo>
                  <a:lnTo>
                    <a:pt x="3151" y="494"/>
                  </a:lnTo>
                  <a:lnTo>
                    <a:pt x="3153" y="497"/>
                  </a:lnTo>
                  <a:lnTo>
                    <a:pt x="3156" y="500"/>
                  </a:lnTo>
                  <a:lnTo>
                    <a:pt x="3159" y="502"/>
                  </a:lnTo>
                  <a:lnTo>
                    <a:pt x="3161" y="503"/>
                  </a:lnTo>
                  <a:lnTo>
                    <a:pt x="3165" y="504"/>
                  </a:lnTo>
                  <a:lnTo>
                    <a:pt x="3180" y="505"/>
                  </a:lnTo>
                  <a:lnTo>
                    <a:pt x="3196" y="505"/>
                  </a:lnTo>
                  <a:lnTo>
                    <a:pt x="3201" y="509"/>
                  </a:lnTo>
                  <a:lnTo>
                    <a:pt x="3204" y="514"/>
                  </a:lnTo>
                  <a:lnTo>
                    <a:pt x="3208" y="521"/>
                  </a:lnTo>
                  <a:lnTo>
                    <a:pt x="3210" y="529"/>
                  </a:lnTo>
                  <a:lnTo>
                    <a:pt x="3215" y="545"/>
                  </a:lnTo>
                  <a:lnTo>
                    <a:pt x="3216" y="554"/>
                  </a:lnTo>
                  <a:lnTo>
                    <a:pt x="3221" y="556"/>
                  </a:lnTo>
                  <a:lnTo>
                    <a:pt x="3229" y="557"/>
                  </a:lnTo>
                  <a:lnTo>
                    <a:pt x="3238" y="557"/>
                  </a:lnTo>
                  <a:lnTo>
                    <a:pt x="3247" y="557"/>
                  </a:lnTo>
                  <a:lnTo>
                    <a:pt x="3268" y="555"/>
                  </a:lnTo>
                  <a:lnTo>
                    <a:pt x="3288" y="554"/>
                  </a:lnTo>
                  <a:lnTo>
                    <a:pt x="3292" y="566"/>
                  </a:lnTo>
                  <a:lnTo>
                    <a:pt x="3295" y="572"/>
                  </a:lnTo>
                  <a:lnTo>
                    <a:pt x="3288" y="579"/>
                  </a:lnTo>
                  <a:lnTo>
                    <a:pt x="3282" y="585"/>
                  </a:lnTo>
                  <a:lnTo>
                    <a:pt x="3276" y="592"/>
                  </a:lnTo>
                  <a:lnTo>
                    <a:pt x="3272" y="601"/>
                  </a:lnTo>
                  <a:lnTo>
                    <a:pt x="3264" y="616"/>
                  </a:lnTo>
                  <a:lnTo>
                    <a:pt x="3257" y="632"/>
                  </a:lnTo>
                  <a:lnTo>
                    <a:pt x="3251" y="646"/>
                  </a:lnTo>
                  <a:lnTo>
                    <a:pt x="3245" y="660"/>
                  </a:lnTo>
                  <a:lnTo>
                    <a:pt x="3241" y="666"/>
                  </a:lnTo>
                  <a:lnTo>
                    <a:pt x="3238" y="671"/>
                  </a:lnTo>
                  <a:lnTo>
                    <a:pt x="3234" y="675"/>
                  </a:lnTo>
                  <a:lnTo>
                    <a:pt x="3229" y="677"/>
                  </a:lnTo>
                  <a:lnTo>
                    <a:pt x="3238" y="677"/>
                  </a:lnTo>
                  <a:lnTo>
                    <a:pt x="3246" y="677"/>
                  </a:lnTo>
                  <a:lnTo>
                    <a:pt x="3253" y="677"/>
                  </a:lnTo>
                  <a:lnTo>
                    <a:pt x="3262" y="677"/>
                  </a:lnTo>
                  <a:lnTo>
                    <a:pt x="3262" y="683"/>
                  </a:lnTo>
                  <a:lnTo>
                    <a:pt x="3261" y="688"/>
                  </a:lnTo>
                  <a:lnTo>
                    <a:pt x="3259" y="693"/>
                  </a:lnTo>
                  <a:lnTo>
                    <a:pt x="3257" y="697"/>
                  </a:lnTo>
                  <a:lnTo>
                    <a:pt x="3251" y="705"/>
                  </a:lnTo>
                  <a:lnTo>
                    <a:pt x="3245" y="714"/>
                  </a:lnTo>
                  <a:lnTo>
                    <a:pt x="3238" y="721"/>
                  </a:lnTo>
                  <a:lnTo>
                    <a:pt x="3231" y="729"/>
                  </a:lnTo>
                  <a:lnTo>
                    <a:pt x="3226" y="736"/>
                  </a:lnTo>
                  <a:lnTo>
                    <a:pt x="3223" y="745"/>
                  </a:lnTo>
                  <a:lnTo>
                    <a:pt x="3229" y="742"/>
                  </a:lnTo>
                  <a:lnTo>
                    <a:pt x="3237" y="738"/>
                  </a:lnTo>
                  <a:lnTo>
                    <a:pt x="3245" y="734"/>
                  </a:lnTo>
                  <a:lnTo>
                    <a:pt x="3251" y="730"/>
                  </a:lnTo>
                  <a:lnTo>
                    <a:pt x="3264" y="721"/>
                  </a:lnTo>
                  <a:lnTo>
                    <a:pt x="3275" y="715"/>
                  </a:lnTo>
                  <a:lnTo>
                    <a:pt x="3280" y="717"/>
                  </a:lnTo>
                  <a:lnTo>
                    <a:pt x="3284" y="718"/>
                  </a:lnTo>
                  <a:lnTo>
                    <a:pt x="3290" y="718"/>
                  </a:lnTo>
                  <a:lnTo>
                    <a:pt x="3295" y="718"/>
                  </a:lnTo>
                  <a:lnTo>
                    <a:pt x="3307" y="715"/>
                  </a:lnTo>
                  <a:lnTo>
                    <a:pt x="3320" y="709"/>
                  </a:lnTo>
                  <a:lnTo>
                    <a:pt x="3336" y="703"/>
                  </a:lnTo>
                  <a:lnTo>
                    <a:pt x="3351" y="695"/>
                  </a:lnTo>
                  <a:lnTo>
                    <a:pt x="3368" y="685"/>
                  </a:lnTo>
                  <a:lnTo>
                    <a:pt x="3384" y="675"/>
                  </a:lnTo>
                  <a:lnTo>
                    <a:pt x="3417" y="653"/>
                  </a:lnTo>
                  <a:lnTo>
                    <a:pt x="3447" y="632"/>
                  </a:lnTo>
                  <a:lnTo>
                    <a:pt x="3471" y="615"/>
                  </a:lnTo>
                  <a:lnTo>
                    <a:pt x="3488" y="604"/>
                  </a:lnTo>
                  <a:lnTo>
                    <a:pt x="3492" y="613"/>
                  </a:lnTo>
                  <a:lnTo>
                    <a:pt x="3495" y="621"/>
                  </a:lnTo>
                  <a:lnTo>
                    <a:pt x="3496" y="629"/>
                  </a:lnTo>
                  <a:lnTo>
                    <a:pt x="3496" y="637"/>
                  </a:lnTo>
                  <a:lnTo>
                    <a:pt x="3496" y="653"/>
                  </a:lnTo>
                  <a:lnTo>
                    <a:pt x="3495" y="671"/>
                  </a:lnTo>
                  <a:lnTo>
                    <a:pt x="3521" y="671"/>
                  </a:lnTo>
                  <a:lnTo>
                    <a:pt x="3522" y="680"/>
                  </a:lnTo>
                  <a:lnTo>
                    <a:pt x="3523" y="687"/>
                  </a:lnTo>
                  <a:lnTo>
                    <a:pt x="3521" y="692"/>
                  </a:lnTo>
                  <a:lnTo>
                    <a:pt x="3519" y="698"/>
                  </a:lnTo>
                  <a:lnTo>
                    <a:pt x="3514" y="708"/>
                  </a:lnTo>
                  <a:lnTo>
                    <a:pt x="3508" y="721"/>
                  </a:lnTo>
                  <a:lnTo>
                    <a:pt x="3521" y="721"/>
                  </a:lnTo>
                  <a:lnTo>
                    <a:pt x="3534" y="721"/>
                  </a:lnTo>
                  <a:lnTo>
                    <a:pt x="3534" y="732"/>
                  </a:lnTo>
                  <a:lnTo>
                    <a:pt x="3534" y="741"/>
                  </a:lnTo>
                  <a:lnTo>
                    <a:pt x="3534" y="749"/>
                  </a:lnTo>
                  <a:lnTo>
                    <a:pt x="3534" y="757"/>
                  </a:lnTo>
                  <a:lnTo>
                    <a:pt x="3536" y="762"/>
                  </a:lnTo>
                  <a:lnTo>
                    <a:pt x="3540" y="769"/>
                  </a:lnTo>
                  <a:lnTo>
                    <a:pt x="3542" y="772"/>
                  </a:lnTo>
                  <a:lnTo>
                    <a:pt x="3545" y="774"/>
                  </a:lnTo>
                  <a:lnTo>
                    <a:pt x="3550" y="776"/>
                  </a:lnTo>
                  <a:lnTo>
                    <a:pt x="3554" y="776"/>
                  </a:lnTo>
                  <a:lnTo>
                    <a:pt x="3551" y="786"/>
                  </a:lnTo>
                  <a:lnTo>
                    <a:pt x="3548" y="794"/>
                  </a:lnTo>
                  <a:lnTo>
                    <a:pt x="3542" y="800"/>
                  </a:lnTo>
                  <a:lnTo>
                    <a:pt x="3537" y="804"/>
                  </a:lnTo>
                  <a:lnTo>
                    <a:pt x="3526" y="811"/>
                  </a:lnTo>
                  <a:lnTo>
                    <a:pt x="3515" y="818"/>
                  </a:lnTo>
                  <a:lnTo>
                    <a:pt x="3522" y="828"/>
                  </a:lnTo>
                  <a:lnTo>
                    <a:pt x="3530" y="836"/>
                  </a:lnTo>
                  <a:lnTo>
                    <a:pt x="3539" y="844"/>
                  </a:lnTo>
                  <a:lnTo>
                    <a:pt x="3546" y="851"/>
                  </a:lnTo>
                  <a:lnTo>
                    <a:pt x="3556" y="857"/>
                  </a:lnTo>
                  <a:lnTo>
                    <a:pt x="3565" y="863"/>
                  </a:lnTo>
                  <a:lnTo>
                    <a:pt x="3575" y="869"/>
                  </a:lnTo>
                  <a:lnTo>
                    <a:pt x="3584" y="874"/>
                  </a:lnTo>
                  <a:lnTo>
                    <a:pt x="3605" y="885"/>
                  </a:lnTo>
                  <a:lnTo>
                    <a:pt x="3627" y="894"/>
                  </a:lnTo>
                  <a:lnTo>
                    <a:pt x="3650" y="902"/>
                  </a:lnTo>
                  <a:lnTo>
                    <a:pt x="3674" y="911"/>
                  </a:lnTo>
                  <a:lnTo>
                    <a:pt x="3668" y="918"/>
                  </a:lnTo>
                  <a:lnTo>
                    <a:pt x="3662" y="924"/>
                  </a:lnTo>
                  <a:lnTo>
                    <a:pt x="3652" y="930"/>
                  </a:lnTo>
                  <a:lnTo>
                    <a:pt x="3640" y="936"/>
                  </a:lnTo>
                  <a:lnTo>
                    <a:pt x="3615" y="946"/>
                  </a:lnTo>
                  <a:lnTo>
                    <a:pt x="3588" y="954"/>
                  </a:lnTo>
                  <a:lnTo>
                    <a:pt x="3563" y="961"/>
                  </a:lnTo>
                  <a:lnTo>
                    <a:pt x="3545" y="966"/>
                  </a:lnTo>
                  <a:lnTo>
                    <a:pt x="3540" y="968"/>
                  </a:lnTo>
                  <a:lnTo>
                    <a:pt x="3537" y="970"/>
                  </a:lnTo>
                  <a:lnTo>
                    <a:pt x="3537" y="971"/>
                  </a:lnTo>
                  <a:lnTo>
                    <a:pt x="3537" y="972"/>
                  </a:lnTo>
                  <a:lnTo>
                    <a:pt x="3539" y="972"/>
                  </a:lnTo>
                  <a:lnTo>
                    <a:pt x="3541" y="973"/>
                  </a:lnTo>
                  <a:lnTo>
                    <a:pt x="3548" y="974"/>
                  </a:lnTo>
                  <a:lnTo>
                    <a:pt x="3554" y="974"/>
                  </a:lnTo>
                  <a:lnTo>
                    <a:pt x="3560" y="974"/>
                  </a:lnTo>
                  <a:lnTo>
                    <a:pt x="3564" y="972"/>
                  </a:lnTo>
                  <a:lnTo>
                    <a:pt x="3570" y="970"/>
                  </a:lnTo>
                  <a:lnTo>
                    <a:pt x="3575" y="969"/>
                  </a:lnTo>
                  <a:lnTo>
                    <a:pt x="3581" y="967"/>
                  </a:lnTo>
                  <a:lnTo>
                    <a:pt x="3588" y="967"/>
                  </a:lnTo>
                  <a:lnTo>
                    <a:pt x="3598" y="965"/>
                  </a:lnTo>
                  <a:lnTo>
                    <a:pt x="3616" y="961"/>
                  </a:lnTo>
                  <a:lnTo>
                    <a:pt x="3637" y="957"/>
                  </a:lnTo>
                  <a:lnTo>
                    <a:pt x="3654" y="955"/>
                  </a:lnTo>
                  <a:lnTo>
                    <a:pt x="3673" y="955"/>
                  </a:lnTo>
                  <a:lnTo>
                    <a:pt x="3686" y="956"/>
                  </a:lnTo>
                  <a:lnTo>
                    <a:pt x="3695" y="958"/>
                  </a:lnTo>
                  <a:lnTo>
                    <a:pt x="3701" y="959"/>
                  </a:lnTo>
                  <a:lnTo>
                    <a:pt x="3707" y="960"/>
                  </a:lnTo>
                  <a:lnTo>
                    <a:pt x="3713" y="960"/>
                  </a:lnTo>
                  <a:lnTo>
                    <a:pt x="3721" y="958"/>
                  </a:lnTo>
                  <a:lnTo>
                    <a:pt x="3734" y="955"/>
                  </a:lnTo>
                  <a:lnTo>
                    <a:pt x="3734" y="964"/>
                  </a:lnTo>
                  <a:lnTo>
                    <a:pt x="3734" y="972"/>
                  </a:lnTo>
                  <a:lnTo>
                    <a:pt x="3734" y="979"/>
                  </a:lnTo>
                  <a:lnTo>
                    <a:pt x="3734" y="985"/>
                  </a:lnTo>
                  <a:lnTo>
                    <a:pt x="3734" y="998"/>
                  </a:lnTo>
                  <a:lnTo>
                    <a:pt x="3733" y="1007"/>
                  </a:lnTo>
                  <a:lnTo>
                    <a:pt x="3732" y="1014"/>
                  </a:lnTo>
                  <a:lnTo>
                    <a:pt x="3729" y="1018"/>
                  </a:lnTo>
                  <a:lnTo>
                    <a:pt x="3724" y="1022"/>
                  </a:lnTo>
                  <a:lnTo>
                    <a:pt x="3717" y="1024"/>
                  </a:lnTo>
                  <a:lnTo>
                    <a:pt x="3707" y="1026"/>
                  </a:lnTo>
                  <a:lnTo>
                    <a:pt x="3694" y="1028"/>
                  </a:lnTo>
                  <a:lnTo>
                    <a:pt x="3699" y="1037"/>
                  </a:lnTo>
                  <a:lnTo>
                    <a:pt x="3704" y="1047"/>
                  </a:lnTo>
                  <a:lnTo>
                    <a:pt x="3709" y="1054"/>
                  </a:lnTo>
                  <a:lnTo>
                    <a:pt x="3713" y="1059"/>
                  </a:lnTo>
                  <a:lnTo>
                    <a:pt x="3706" y="1068"/>
                  </a:lnTo>
                  <a:lnTo>
                    <a:pt x="3697" y="1076"/>
                  </a:lnTo>
                  <a:lnTo>
                    <a:pt x="3687" y="1083"/>
                  </a:lnTo>
                  <a:lnTo>
                    <a:pt x="3676" y="1087"/>
                  </a:lnTo>
                  <a:lnTo>
                    <a:pt x="3672" y="1089"/>
                  </a:lnTo>
                  <a:lnTo>
                    <a:pt x="3666" y="1090"/>
                  </a:lnTo>
                  <a:lnTo>
                    <a:pt x="3661" y="1091"/>
                  </a:lnTo>
                  <a:lnTo>
                    <a:pt x="3655" y="1091"/>
                  </a:lnTo>
                  <a:lnTo>
                    <a:pt x="3650" y="1090"/>
                  </a:lnTo>
                  <a:lnTo>
                    <a:pt x="3644" y="1089"/>
                  </a:lnTo>
                  <a:lnTo>
                    <a:pt x="3639" y="1087"/>
                  </a:lnTo>
                  <a:lnTo>
                    <a:pt x="3634" y="1084"/>
                  </a:lnTo>
                  <a:lnTo>
                    <a:pt x="3627" y="1089"/>
                  </a:lnTo>
                  <a:lnTo>
                    <a:pt x="3617" y="1093"/>
                  </a:lnTo>
                  <a:lnTo>
                    <a:pt x="3608" y="1096"/>
                  </a:lnTo>
                  <a:lnTo>
                    <a:pt x="3598" y="1099"/>
                  </a:lnTo>
                  <a:lnTo>
                    <a:pt x="3577" y="1104"/>
                  </a:lnTo>
                  <a:lnTo>
                    <a:pt x="3556" y="1108"/>
                  </a:lnTo>
                  <a:lnTo>
                    <a:pt x="3546" y="1110"/>
                  </a:lnTo>
                  <a:lnTo>
                    <a:pt x="3538" y="1113"/>
                  </a:lnTo>
                  <a:lnTo>
                    <a:pt x="3529" y="1116"/>
                  </a:lnTo>
                  <a:lnTo>
                    <a:pt x="3522" y="1120"/>
                  </a:lnTo>
                  <a:lnTo>
                    <a:pt x="3516" y="1124"/>
                  </a:lnTo>
                  <a:lnTo>
                    <a:pt x="3511" y="1130"/>
                  </a:lnTo>
                  <a:lnTo>
                    <a:pt x="3509" y="1137"/>
                  </a:lnTo>
                  <a:lnTo>
                    <a:pt x="3508" y="1145"/>
                  </a:lnTo>
                  <a:lnTo>
                    <a:pt x="3501" y="1145"/>
                  </a:lnTo>
                  <a:lnTo>
                    <a:pt x="3489" y="1159"/>
                  </a:lnTo>
                  <a:lnTo>
                    <a:pt x="3480" y="1168"/>
                  </a:lnTo>
                  <a:lnTo>
                    <a:pt x="3474" y="1172"/>
                  </a:lnTo>
                  <a:lnTo>
                    <a:pt x="3467" y="1174"/>
                  </a:lnTo>
                  <a:lnTo>
                    <a:pt x="3459" y="1176"/>
                  </a:lnTo>
                  <a:lnTo>
                    <a:pt x="3448" y="1176"/>
                  </a:lnTo>
                  <a:lnTo>
                    <a:pt x="3336" y="1164"/>
                  </a:lnTo>
                  <a:lnTo>
                    <a:pt x="3301" y="1164"/>
                  </a:lnTo>
                  <a:lnTo>
                    <a:pt x="3264" y="1164"/>
                  </a:lnTo>
                  <a:lnTo>
                    <a:pt x="3228" y="1164"/>
                  </a:lnTo>
                  <a:lnTo>
                    <a:pt x="3189" y="1164"/>
                  </a:lnTo>
                  <a:lnTo>
                    <a:pt x="3169" y="1165"/>
                  </a:lnTo>
                  <a:lnTo>
                    <a:pt x="3151" y="1168"/>
                  </a:lnTo>
                  <a:lnTo>
                    <a:pt x="3135" y="1172"/>
                  </a:lnTo>
                  <a:lnTo>
                    <a:pt x="3119" y="1177"/>
                  </a:lnTo>
                  <a:lnTo>
                    <a:pt x="3105" y="1183"/>
                  </a:lnTo>
                  <a:lnTo>
                    <a:pt x="3093" y="1191"/>
                  </a:lnTo>
                  <a:lnTo>
                    <a:pt x="3081" y="1198"/>
                  </a:lnTo>
                  <a:lnTo>
                    <a:pt x="3070" y="1207"/>
                  </a:lnTo>
                  <a:lnTo>
                    <a:pt x="3047" y="1225"/>
                  </a:lnTo>
                  <a:lnTo>
                    <a:pt x="3025" y="1242"/>
                  </a:lnTo>
                  <a:lnTo>
                    <a:pt x="3013" y="1250"/>
                  </a:lnTo>
                  <a:lnTo>
                    <a:pt x="3000" y="1257"/>
                  </a:lnTo>
                  <a:lnTo>
                    <a:pt x="2985" y="1263"/>
                  </a:lnTo>
                  <a:lnTo>
                    <a:pt x="2970" y="1269"/>
                  </a:lnTo>
                  <a:lnTo>
                    <a:pt x="2959" y="1272"/>
                  </a:lnTo>
                  <a:lnTo>
                    <a:pt x="2948" y="1276"/>
                  </a:lnTo>
                  <a:lnTo>
                    <a:pt x="2936" y="1281"/>
                  </a:lnTo>
                  <a:lnTo>
                    <a:pt x="2924" y="1286"/>
                  </a:lnTo>
                  <a:lnTo>
                    <a:pt x="2912" y="1293"/>
                  </a:lnTo>
                  <a:lnTo>
                    <a:pt x="2900" y="1300"/>
                  </a:lnTo>
                  <a:lnTo>
                    <a:pt x="2887" y="1308"/>
                  </a:lnTo>
                  <a:lnTo>
                    <a:pt x="2876" y="1316"/>
                  </a:lnTo>
                  <a:lnTo>
                    <a:pt x="2864" y="1326"/>
                  </a:lnTo>
                  <a:lnTo>
                    <a:pt x="2853" y="1335"/>
                  </a:lnTo>
                  <a:lnTo>
                    <a:pt x="2843" y="1344"/>
                  </a:lnTo>
                  <a:lnTo>
                    <a:pt x="2834" y="1354"/>
                  </a:lnTo>
                  <a:lnTo>
                    <a:pt x="2825" y="1363"/>
                  </a:lnTo>
                  <a:lnTo>
                    <a:pt x="2819" y="1373"/>
                  </a:lnTo>
                  <a:lnTo>
                    <a:pt x="2814" y="1383"/>
                  </a:lnTo>
                  <a:lnTo>
                    <a:pt x="2811" y="1392"/>
                  </a:lnTo>
                  <a:lnTo>
                    <a:pt x="2819" y="1392"/>
                  </a:lnTo>
                  <a:lnTo>
                    <a:pt x="2825" y="1391"/>
                  </a:lnTo>
                  <a:lnTo>
                    <a:pt x="2832" y="1389"/>
                  </a:lnTo>
                  <a:lnTo>
                    <a:pt x="2836" y="1387"/>
                  </a:lnTo>
                  <a:lnTo>
                    <a:pt x="2840" y="1385"/>
                  </a:lnTo>
                  <a:lnTo>
                    <a:pt x="2845" y="1382"/>
                  </a:lnTo>
                  <a:lnTo>
                    <a:pt x="2847" y="1379"/>
                  </a:lnTo>
                  <a:lnTo>
                    <a:pt x="2850" y="1375"/>
                  </a:lnTo>
                  <a:lnTo>
                    <a:pt x="2855" y="1369"/>
                  </a:lnTo>
                  <a:lnTo>
                    <a:pt x="2859" y="1363"/>
                  </a:lnTo>
                  <a:lnTo>
                    <a:pt x="2861" y="1361"/>
                  </a:lnTo>
                  <a:lnTo>
                    <a:pt x="2864" y="1358"/>
                  </a:lnTo>
                  <a:lnTo>
                    <a:pt x="2867" y="1356"/>
                  </a:lnTo>
                  <a:lnTo>
                    <a:pt x="2870" y="1355"/>
                  </a:lnTo>
                  <a:lnTo>
                    <a:pt x="2888" y="1346"/>
                  </a:lnTo>
                  <a:lnTo>
                    <a:pt x="2905" y="1337"/>
                  </a:lnTo>
                  <a:lnTo>
                    <a:pt x="2923" y="1327"/>
                  </a:lnTo>
                  <a:lnTo>
                    <a:pt x="2940" y="1315"/>
                  </a:lnTo>
                  <a:lnTo>
                    <a:pt x="2976" y="1293"/>
                  </a:lnTo>
                  <a:lnTo>
                    <a:pt x="3012" y="1271"/>
                  </a:lnTo>
                  <a:lnTo>
                    <a:pt x="3029" y="1260"/>
                  </a:lnTo>
                  <a:lnTo>
                    <a:pt x="3048" y="1251"/>
                  </a:lnTo>
                  <a:lnTo>
                    <a:pt x="3067" y="1242"/>
                  </a:lnTo>
                  <a:lnTo>
                    <a:pt x="3085" y="1235"/>
                  </a:lnTo>
                  <a:lnTo>
                    <a:pt x="3104" y="1228"/>
                  </a:lnTo>
                  <a:lnTo>
                    <a:pt x="3123" y="1224"/>
                  </a:lnTo>
                  <a:lnTo>
                    <a:pt x="3142" y="1221"/>
                  </a:lnTo>
                  <a:lnTo>
                    <a:pt x="3162" y="1220"/>
                  </a:lnTo>
                  <a:lnTo>
                    <a:pt x="3171" y="1220"/>
                  </a:lnTo>
                  <a:lnTo>
                    <a:pt x="3179" y="1222"/>
                  </a:lnTo>
                  <a:lnTo>
                    <a:pt x="3189" y="1225"/>
                  </a:lnTo>
                  <a:lnTo>
                    <a:pt x="3196" y="1229"/>
                  </a:lnTo>
                  <a:lnTo>
                    <a:pt x="3204" y="1234"/>
                  </a:lnTo>
                  <a:lnTo>
                    <a:pt x="3210" y="1240"/>
                  </a:lnTo>
                  <a:lnTo>
                    <a:pt x="3213" y="1244"/>
                  </a:lnTo>
                  <a:lnTo>
                    <a:pt x="3214" y="1248"/>
                  </a:lnTo>
                  <a:lnTo>
                    <a:pt x="3215" y="1252"/>
                  </a:lnTo>
                  <a:lnTo>
                    <a:pt x="3216" y="1256"/>
                  </a:lnTo>
                  <a:lnTo>
                    <a:pt x="3215" y="1265"/>
                  </a:lnTo>
                  <a:lnTo>
                    <a:pt x="3213" y="1274"/>
                  </a:lnTo>
                  <a:lnTo>
                    <a:pt x="3208" y="1281"/>
                  </a:lnTo>
                  <a:lnTo>
                    <a:pt x="3203" y="1287"/>
                  </a:lnTo>
                  <a:lnTo>
                    <a:pt x="3197" y="1293"/>
                  </a:lnTo>
                  <a:lnTo>
                    <a:pt x="3191" y="1296"/>
                  </a:lnTo>
                  <a:lnTo>
                    <a:pt x="3183" y="1299"/>
                  </a:lnTo>
                  <a:lnTo>
                    <a:pt x="3175" y="1299"/>
                  </a:lnTo>
                  <a:lnTo>
                    <a:pt x="3165" y="1299"/>
                  </a:lnTo>
                  <a:lnTo>
                    <a:pt x="3156" y="1298"/>
                  </a:lnTo>
                  <a:lnTo>
                    <a:pt x="3146" y="1296"/>
                  </a:lnTo>
                  <a:lnTo>
                    <a:pt x="3136" y="1293"/>
                  </a:lnTo>
                  <a:lnTo>
                    <a:pt x="3126" y="1291"/>
                  </a:lnTo>
                  <a:lnTo>
                    <a:pt x="3116" y="1289"/>
                  </a:lnTo>
                  <a:lnTo>
                    <a:pt x="3106" y="1288"/>
                  </a:lnTo>
                  <a:lnTo>
                    <a:pt x="3096" y="1287"/>
                  </a:lnTo>
                  <a:lnTo>
                    <a:pt x="3089" y="1288"/>
                  </a:lnTo>
                  <a:lnTo>
                    <a:pt x="3082" y="1289"/>
                  </a:lnTo>
                  <a:lnTo>
                    <a:pt x="3077" y="1290"/>
                  </a:lnTo>
                  <a:lnTo>
                    <a:pt x="3072" y="1292"/>
                  </a:lnTo>
                  <a:lnTo>
                    <a:pt x="3068" y="1294"/>
                  </a:lnTo>
                  <a:lnTo>
                    <a:pt x="3066" y="1298"/>
                  </a:lnTo>
                  <a:lnTo>
                    <a:pt x="3063" y="1301"/>
                  </a:lnTo>
                  <a:lnTo>
                    <a:pt x="3063" y="1306"/>
                  </a:lnTo>
                  <a:lnTo>
                    <a:pt x="3129" y="1331"/>
                  </a:lnTo>
                  <a:lnTo>
                    <a:pt x="3140" y="1329"/>
                  </a:lnTo>
                  <a:lnTo>
                    <a:pt x="3152" y="1325"/>
                  </a:lnTo>
                  <a:lnTo>
                    <a:pt x="3159" y="1324"/>
                  </a:lnTo>
                  <a:lnTo>
                    <a:pt x="3164" y="1323"/>
                  </a:lnTo>
                  <a:lnTo>
                    <a:pt x="3171" y="1323"/>
                  </a:lnTo>
                  <a:lnTo>
                    <a:pt x="3175" y="1325"/>
                  </a:lnTo>
                  <a:lnTo>
                    <a:pt x="3170" y="1333"/>
                  </a:lnTo>
                  <a:lnTo>
                    <a:pt x="3164" y="1340"/>
                  </a:lnTo>
                  <a:lnTo>
                    <a:pt x="3158" y="1346"/>
                  </a:lnTo>
                  <a:lnTo>
                    <a:pt x="3151" y="1351"/>
                  </a:lnTo>
                  <a:lnTo>
                    <a:pt x="3145" y="1356"/>
                  </a:lnTo>
                  <a:lnTo>
                    <a:pt x="3140" y="1361"/>
                  </a:lnTo>
                  <a:lnTo>
                    <a:pt x="3138" y="1364"/>
                  </a:lnTo>
                  <a:lnTo>
                    <a:pt x="3137" y="1367"/>
                  </a:lnTo>
                  <a:lnTo>
                    <a:pt x="3136" y="1370"/>
                  </a:lnTo>
                  <a:lnTo>
                    <a:pt x="3136" y="1373"/>
                  </a:lnTo>
                  <a:lnTo>
                    <a:pt x="3136" y="1380"/>
                  </a:lnTo>
                  <a:lnTo>
                    <a:pt x="3137" y="1386"/>
                  </a:lnTo>
                  <a:lnTo>
                    <a:pt x="3138" y="1391"/>
                  </a:lnTo>
                  <a:lnTo>
                    <a:pt x="3140" y="1396"/>
                  </a:lnTo>
                  <a:lnTo>
                    <a:pt x="3144" y="1401"/>
                  </a:lnTo>
                  <a:lnTo>
                    <a:pt x="3146" y="1405"/>
                  </a:lnTo>
                  <a:lnTo>
                    <a:pt x="3149" y="1410"/>
                  </a:lnTo>
                  <a:lnTo>
                    <a:pt x="3153" y="1413"/>
                  </a:lnTo>
                  <a:lnTo>
                    <a:pt x="3162" y="1420"/>
                  </a:lnTo>
                  <a:lnTo>
                    <a:pt x="3173" y="1426"/>
                  </a:lnTo>
                  <a:lnTo>
                    <a:pt x="3184" y="1431"/>
                  </a:lnTo>
                  <a:lnTo>
                    <a:pt x="3196" y="1436"/>
                  </a:lnTo>
                  <a:lnTo>
                    <a:pt x="3209" y="1439"/>
                  </a:lnTo>
                  <a:lnTo>
                    <a:pt x="3224" y="1441"/>
                  </a:lnTo>
                  <a:lnTo>
                    <a:pt x="3237" y="1442"/>
                  </a:lnTo>
                  <a:lnTo>
                    <a:pt x="3251" y="1443"/>
                  </a:lnTo>
                  <a:lnTo>
                    <a:pt x="3277" y="1443"/>
                  </a:lnTo>
                  <a:lnTo>
                    <a:pt x="3302" y="1442"/>
                  </a:lnTo>
                  <a:lnTo>
                    <a:pt x="3302" y="1466"/>
                  </a:lnTo>
                  <a:lnTo>
                    <a:pt x="3292" y="1469"/>
                  </a:lnTo>
                  <a:lnTo>
                    <a:pt x="3283" y="1471"/>
                  </a:lnTo>
                  <a:lnTo>
                    <a:pt x="3274" y="1472"/>
                  </a:lnTo>
                  <a:lnTo>
                    <a:pt x="3265" y="1472"/>
                  </a:lnTo>
                  <a:lnTo>
                    <a:pt x="3257" y="1472"/>
                  </a:lnTo>
                  <a:lnTo>
                    <a:pt x="3248" y="1473"/>
                  </a:lnTo>
                  <a:lnTo>
                    <a:pt x="3239" y="1474"/>
                  </a:lnTo>
                  <a:lnTo>
                    <a:pt x="3229" y="1478"/>
                  </a:lnTo>
                  <a:lnTo>
                    <a:pt x="3213" y="1485"/>
                  </a:lnTo>
                  <a:lnTo>
                    <a:pt x="3198" y="1494"/>
                  </a:lnTo>
                  <a:lnTo>
                    <a:pt x="3184" y="1502"/>
                  </a:lnTo>
                  <a:lnTo>
                    <a:pt x="3172" y="1510"/>
                  </a:lnTo>
                  <a:lnTo>
                    <a:pt x="3158" y="1519"/>
                  </a:lnTo>
                  <a:lnTo>
                    <a:pt x="3144" y="1527"/>
                  </a:lnTo>
                  <a:lnTo>
                    <a:pt x="3128" y="1536"/>
                  </a:lnTo>
                  <a:lnTo>
                    <a:pt x="3109" y="1546"/>
                  </a:lnTo>
                  <a:lnTo>
                    <a:pt x="3099" y="1550"/>
                  </a:lnTo>
                  <a:lnTo>
                    <a:pt x="3088" y="1553"/>
                  </a:lnTo>
                  <a:lnTo>
                    <a:pt x="3077" y="1555"/>
                  </a:lnTo>
                  <a:lnTo>
                    <a:pt x="3066" y="1556"/>
                  </a:lnTo>
                  <a:lnTo>
                    <a:pt x="3056" y="1558"/>
                  </a:lnTo>
                  <a:lnTo>
                    <a:pt x="3047" y="1561"/>
                  </a:lnTo>
                  <a:lnTo>
                    <a:pt x="3044" y="1563"/>
                  </a:lnTo>
                  <a:lnTo>
                    <a:pt x="3040" y="1565"/>
                  </a:lnTo>
                  <a:lnTo>
                    <a:pt x="3038" y="1568"/>
                  </a:lnTo>
                  <a:lnTo>
                    <a:pt x="3036" y="1571"/>
                  </a:lnTo>
                  <a:lnTo>
                    <a:pt x="3026" y="1567"/>
                  </a:lnTo>
                  <a:lnTo>
                    <a:pt x="3018" y="1564"/>
                  </a:lnTo>
                  <a:lnTo>
                    <a:pt x="3015" y="1562"/>
                  </a:lnTo>
                  <a:lnTo>
                    <a:pt x="3012" y="1560"/>
                  </a:lnTo>
                  <a:lnTo>
                    <a:pt x="3011" y="1557"/>
                  </a:lnTo>
                  <a:lnTo>
                    <a:pt x="3010" y="1553"/>
                  </a:lnTo>
                  <a:lnTo>
                    <a:pt x="3010" y="1546"/>
                  </a:lnTo>
                  <a:lnTo>
                    <a:pt x="3012" y="1539"/>
                  </a:lnTo>
                  <a:lnTo>
                    <a:pt x="3013" y="1533"/>
                  </a:lnTo>
                  <a:lnTo>
                    <a:pt x="3016" y="1528"/>
                  </a:lnTo>
                  <a:lnTo>
                    <a:pt x="3019" y="1524"/>
                  </a:lnTo>
                  <a:lnTo>
                    <a:pt x="3024" y="1519"/>
                  </a:lnTo>
                  <a:lnTo>
                    <a:pt x="3028" y="1516"/>
                  </a:lnTo>
                  <a:lnTo>
                    <a:pt x="3033" y="1512"/>
                  </a:lnTo>
                  <a:lnTo>
                    <a:pt x="3045" y="1506"/>
                  </a:lnTo>
                  <a:lnTo>
                    <a:pt x="3058" y="1501"/>
                  </a:lnTo>
                  <a:lnTo>
                    <a:pt x="3072" y="1497"/>
                  </a:lnTo>
                  <a:lnTo>
                    <a:pt x="3086" y="1493"/>
                  </a:lnTo>
                  <a:lnTo>
                    <a:pt x="3117" y="1487"/>
                  </a:lnTo>
                  <a:lnTo>
                    <a:pt x="3147" y="1482"/>
                  </a:lnTo>
                  <a:lnTo>
                    <a:pt x="3160" y="1479"/>
                  </a:lnTo>
                  <a:lnTo>
                    <a:pt x="3172" y="1475"/>
                  </a:lnTo>
                  <a:lnTo>
                    <a:pt x="3182" y="1471"/>
                  </a:lnTo>
                  <a:lnTo>
                    <a:pt x="3189" y="1466"/>
                  </a:lnTo>
                  <a:lnTo>
                    <a:pt x="3178" y="1463"/>
                  </a:lnTo>
                  <a:lnTo>
                    <a:pt x="3169" y="1460"/>
                  </a:lnTo>
                  <a:lnTo>
                    <a:pt x="3160" y="1456"/>
                  </a:lnTo>
                  <a:lnTo>
                    <a:pt x="3153" y="1451"/>
                  </a:lnTo>
                  <a:lnTo>
                    <a:pt x="3147" y="1448"/>
                  </a:lnTo>
                  <a:lnTo>
                    <a:pt x="3139" y="1445"/>
                  </a:lnTo>
                  <a:lnTo>
                    <a:pt x="3131" y="1442"/>
                  </a:lnTo>
                  <a:lnTo>
                    <a:pt x="3123" y="1442"/>
                  </a:lnTo>
                  <a:lnTo>
                    <a:pt x="3117" y="1442"/>
                  </a:lnTo>
                  <a:lnTo>
                    <a:pt x="3113" y="1443"/>
                  </a:lnTo>
                  <a:lnTo>
                    <a:pt x="3107" y="1445"/>
                  </a:lnTo>
                  <a:lnTo>
                    <a:pt x="3103" y="1446"/>
                  </a:lnTo>
                  <a:lnTo>
                    <a:pt x="3093" y="1452"/>
                  </a:lnTo>
                  <a:lnTo>
                    <a:pt x="3083" y="1458"/>
                  </a:lnTo>
                  <a:lnTo>
                    <a:pt x="3074" y="1464"/>
                  </a:lnTo>
                  <a:lnTo>
                    <a:pt x="3066" y="1470"/>
                  </a:lnTo>
                  <a:lnTo>
                    <a:pt x="3057" y="1475"/>
                  </a:lnTo>
                  <a:lnTo>
                    <a:pt x="3049" y="1478"/>
                  </a:lnTo>
                  <a:lnTo>
                    <a:pt x="3044" y="1479"/>
                  </a:lnTo>
                  <a:lnTo>
                    <a:pt x="3036" y="1481"/>
                  </a:lnTo>
                  <a:lnTo>
                    <a:pt x="3026" y="1483"/>
                  </a:lnTo>
                  <a:lnTo>
                    <a:pt x="3016" y="1484"/>
                  </a:lnTo>
                  <a:lnTo>
                    <a:pt x="3010" y="1478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24" name="Freeform 434"/>
          <p:cNvSpPr>
            <a:spLocks/>
          </p:cNvSpPr>
          <p:nvPr>
            <p:custDataLst>
              <p:tags r:id="rId275"/>
            </p:custDataLst>
          </p:nvPr>
        </p:nvSpPr>
        <p:spPr bwMode="auto">
          <a:xfrm>
            <a:off x="4757738" y="3857427"/>
            <a:ext cx="127000" cy="158750"/>
          </a:xfrm>
          <a:custGeom>
            <a:avLst/>
            <a:gdLst>
              <a:gd name="T0" fmla="*/ 2147483647 w 292"/>
              <a:gd name="T1" fmla="*/ 2147483647 h 308"/>
              <a:gd name="T2" fmla="*/ 2147483647 w 292"/>
              <a:gd name="T3" fmla="*/ 2147483647 h 308"/>
              <a:gd name="T4" fmla="*/ 2147483647 w 292"/>
              <a:gd name="T5" fmla="*/ 2147483647 h 308"/>
              <a:gd name="T6" fmla="*/ 2147483647 w 292"/>
              <a:gd name="T7" fmla="*/ 2147483647 h 308"/>
              <a:gd name="T8" fmla="*/ 2147483647 w 292"/>
              <a:gd name="T9" fmla="*/ 2147483647 h 308"/>
              <a:gd name="T10" fmla="*/ 2147483647 w 292"/>
              <a:gd name="T11" fmla="*/ 2147483647 h 308"/>
              <a:gd name="T12" fmla="*/ 2147483647 w 292"/>
              <a:gd name="T13" fmla="*/ 2147483647 h 308"/>
              <a:gd name="T14" fmla="*/ 2147483647 w 292"/>
              <a:gd name="T15" fmla="*/ 2147483647 h 308"/>
              <a:gd name="T16" fmla="*/ 2147483647 w 292"/>
              <a:gd name="T17" fmla="*/ 2147483647 h 308"/>
              <a:gd name="T18" fmla="*/ 2147483647 w 292"/>
              <a:gd name="T19" fmla="*/ 2147483647 h 308"/>
              <a:gd name="T20" fmla="*/ 2147483647 w 292"/>
              <a:gd name="T21" fmla="*/ 2147483647 h 308"/>
              <a:gd name="T22" fmla="*/ 2147483647 w 292"/>
              <a:gd name="T23" fmla="*/ 2147483647 h 308"/>
              <a:gd name="T24" fmla="*/ 2147483647 w 292"/>
              <a:gd name="T25" fmla="*/ 2147483647 h 308"/>
              <a:gd name="T26" fmla="*/ 2147483647 w 292"/>
              <a:gd name="T27" fmla="*/ 2147483647 h 308"/>
              <a:gd name="T28" fmla="*/ 2147483647 w 292"/>
              <a:gd name="T29" fmla="*/ 2147483647 h 308"/>
              <a:gd name="T30" fmla="*/ 2147483647 w 292"/>
              <a:gd name="T31" fmla="*/ 2147483647 h 308"/>
              <a:gd name="T32" fmla="*/ 2147483647 w 292"/>
              <a:gd name="T33" fmla="*/ 2147483647 h 308"/>
              <a:gd name="T34" fmla="*/ 0 w 292"/>
              <a:gd name="T35" fmla="*/ 2147483647 h 308"/>
              <a:gd name="T36" fmla="*/ 2147483647 w 292"/>
              <a:gd name="T37" fmla="*/ 2147483647 h 308"/>
              <a:gd name="T38" fmla="*/ 2147483647 w 292"/>
              <a:gd name="T39" fmla="*/ 2147483647 h 308"/>
              <a:gd name="T40" fmla="*/ 2147483647 w 292"/>
              <a:gd name="T41" fmla="*/ 2147483647 h 308"/>
              <a:gd name="T42" fmla="*/ 2147483647 w 292"/>
              <a:gd name="T43" fmla="*/ 2147483647 h 308"/>
              <a:gd name="T44" fmla="*/ 2147483647 w 292"/>
              <a:gd name="T45" fmla="*/ 2147483647 h 308"/>
              <a:gd name="T46" fmla="*/ 2147483647 w 292"/>
              <a:gd name="T47" fmla="*/ 2147483647 h 308"/>
              <a:gd name="T48" fmla="*/ 2147483647 w 292"/>
              <a:gd name="T49" fmla="*/ 2147483647 h 308"/>
              <a:gd name="T50" fmla="*/ 2147483647 w 292"/>
              <a:gd name="T51" fmla="*/ 2147483647 h 308"/>
              <a:gd name="T52" fmla="*/ 2147483647 w 292"/>
              <a:gd name="T53" fmla="*/ 2147483647 h 308"/>
              <a:gd name="T54" fmla="*/ 2147483647 w 292"/>
              <a:gd name="T55" fmla="*/ 2147483647 h 308"/>
              <a:gd name="T56" fmla="*/ 2147483647 w 292"/>
              <a:gd name="T57" fmla="*/ 2147483647 h 308"/>
              <a:gd name="T58" fmla="*/ 2147483647 w 292"/>
              <a:gd name="T59" fmla="*/ 2147483647 h 308"/>
              <a:gd name="T60" fmla="*/ 2147483647 w 292"/>
              <a:gd name="T61" fmla="*/ 2147483647 h 308"/>
              <a:gd name="T62" fmla="*/ 2147483647 w 292"/>
              <a:gd name="T63" fmla="*/ 2147483647 h 308"/>
              <a:gd name="T64" fmla="*/ 2147483647 w 292"/>
              <a:gd name="T65" fmla="*/ 2147483647 h 308"/>
              <a:gd name="T66" fmla="*/ 2147483647 w 292"/>
              <a:gd name="T67" fmla="*/ 2147483647 h 308"/>
              <a:gd name="T68" fmla="*/ 2147483647 w 292"/>
              <a:gd name="T69" fmla="*/ 2147483647 h 308"/>
              <a:gd name="T70" fmla="*/ 2147483647 w 292"/>
              <a:gd name="T71" fmla="*/ 0 h 30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2" h="308">
                <a:moveTo>
                  <a:pt x="259" y="0"/>
                </a:moveTo>
                <a:lnTo>
                  <a:pt x="265" y="10"/>
                </a:lnTo>
                <a:lnTo>
                  <a:pt x="271" y="23"/>
                </a:lnTo>
                <a:lnTo>
                  <a:pt x="276" y="37"/>
                </a:lnTo>
                <a:lnTo>
                  <a:pt x="280" y="54"/>
                </a:lnTo>
                <a:lnTo>
                  <a:pt x="286" y="91"/>
                </a:lnTo>
                <a:lnTo>
                  <a:pt x="292" y="135"/>
                </a:lnTo>
                <a:lnTo>
                  <a:pt x="292" y="144"/>
                </a:lnTo>
                <a:lnTo>
                  <a:pt x="292" y="153"/>
                </a:lnTo>
                <a:lnTo>
                  <a:pt x="291" y="161"/>
                </a:lnTo>
                <a:lnTo>
                  <a:pt x="289" y="168"/>
                </a:lnTo>
                <a:lnTo>
                  <a:pt x="286" y="179"/>
                </a:lnTo>
                <a:lnTo>
                  <a:pt x="281" y="189"/>
                </a:lnTo>
                <a:lnTo>
                  <a:pt x="269" y="206"/>
                </a:lnTo>
                <a:lnTo>
                  <a:pt x="258" y="225"/>
                </a:lnTo>
                <a:lnTo>
                  <a:pt x="231" y="185"/>
                </a:lnTo>
                <a:lnTo>
                  <a:pt x="192" y="222"/>
                </a:lnTo>
                <a:lnTo>
                  <a:pt x="165" y="258"/>
                </a:lnTo>
                <a:lnTo>
                  <a:pt x="152" y="246"/>
                </a:lnTo>
                <a:lnTo>
                  <a:pt x="132" y="278"/>
                </a:lnTo>
                <a:lnTo>
                  <a:pt x="132" y="296"/>
                </a:lnTo>
                <a:lnTo>
                  <a:pt x="59" y="296"/>
                </a:lnTo>
                <a:lnTo>
                  <a:pt x="46" y="302"/>
                </a:lnTo>
                <a:lnTo>
                  <a:pt x="32" y="308"/>
                </a:lnTo>
                <a:lnTo>
                  <a:pt x="19" y="308"/>
                </a:lnTo>
                <a:lnTo>
                  <a:pt x="6" y="308"/>
                </a:lnTo>
                <a:lnTo>
                  <a:pt x="8" y="302"/>
                </a:lnTo>
                <a:lnTo>
                  <a:pt x="9" y="297"/>
                </a:lnTo>
                <a:lnTo>
                  <a:pt x="11" y="291"/>
                </a:lnTo>
                <a:lnTo>
                  <a:pt x="11" y="286"/>
                </a:lnTo>
                <a:lnTo>
                  <a:pt x="9" y="276"/>
                </a:lnTo>
                <a:lnTo>
                  <a:pt x="7" y="265"/>
                </a:lnTo>
                <a:lnTo>
                  <a:pt x="5" y="256"/>
                </a:lnTo>
                <a:lnTo>
                  <a:pt x="2" y="246"/>
                </a:lnTo>
                <a:lnTo>
                  <a:pt x="0" y="237"/>
                </a:lnTo>
                <a:lnTo>
                  <a:pt x="0" y="228"/>
                </a:lnTo>
                <a:lnTo>
                  <a:pt x="0" y="216"/>
                </a:lnTo>
                <a:lnTo>
                  <a:pt x="3" y="205"/>
                </a:lnTo>
                <a:lnTo>
                  <a:pt x="6" y="196"/>
                </a:lnTo>
                <a:lnTo>
                  <a:pt x="12" y="188"/>
                </a:lnTo>
                <a:lnTo>
                  <a:pt x="18" y="180"/>
                </a:lnTo>
                <a:lnTo>
                  <a:pt x="26" y="174"/>
                </a:lnTo>
                <a:lnTo>
                  <a:pt x="34" y="167"/>
                </a:lnTo>
                <a:lnTo>
                  <a:pt x="42" y="161"/>
                </a:lnTo>
                <a:lnTo>
                  <a:pt x="60" y="148"/>
                </a:lnTo>
                <a:lnTo>
                  <a:pt x="77" y="135"/>
                </a:lnTo>
                <a:lnTo>
                  <a:pt x="85" y="128"/>
                </a:lnTo>
                <a:lnTo>
                  <a:pt x="93" y="119"/>
                </a:lnTo>
                <a:lnTo>
                  <a:pt x="99" y="110"/>
                </a:lnTo>
                <a:lnTo>
                  <a:pt x="105" y="98"/>
                </a:lnTo>
                <a:lnTo>
                  <a:pt x="102" y="98"/>
                </a:lnTo>
                <a:lnTo>
                  <a:pt x="98" y="96"/>
                </a:lnTo>
                <a:lnTo>
                  <a:pt x="95" y="94"/>
                </a:lnTo>
                <a:lnTo>
                  <a:pt x="92" y="91"/>
                </a:lnTo>
                <a:lnTo>
                  <a:pt x="86" y="83"/>
                </a:lnTo>
                <a:lnTo>
                  <a:pt x="82" y="73"/>
                </a:lnTo>
                <a:lnTo>
                  <a:pt x="77" y="62"/>
                </a:lnTo>
                <a:lnTo>
                  <a:pt x="74" y="50"/>
                </a:lnTo>
                <a:lnTo>
                  <a:pt x="73" y="36"/>
                </a:lnTo>
                <a:lnTo>
                  <a:pt x="72" y="24"/>
                </a:lnTo>
                <a:lnTo>
                  <a:pt x="82" y="21"/>
                </a:lnTo>
                <a:lnTo>
                  <a:pt x="90" y="19"/>
                </a:lnTo>
                <a:lnTo>
                  <a:pt x="97" y="19"/>
                </a:lnTo>
                <a:lnTo>
                  <a:pt x="105" y="20"/>
                </a:lnTo>
                <a:lnTo>
                  <a:pt x="118" y="23"/>
                </a:lnTo>
                <a:lnTo>
                  <a:pt x="132" y="24"/>
                </a:lnTo>
                <a:lnTo>
                  <a:pt x="149" y="23"/>
                </a:lnTo>
                <a:lnTo>
                  <a:pt x="169" y="21"/>
                </a:lnTo>
                <a:lnTo>
                  <a:pt x="189" y="17"/>
                </a:lnTo>
                <a:lnTo>
                  <a:pt x="210" y="12"/>
                </a:lnTo>
                <a:lnTo>
                  <a:pt x="244" y="4"/>
                </a:lnTo>
                <a:lnTo>
                  <a:pt x="25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5" name="Freeform 435"/>
          <p:cNvSpPr>
            <a:spLocks/>
          </p:cNvSpPr>
          <p:nvPr>
            <p:custDataLst>
              <p:tags r:id="rId276"/>
            </p:custDataLst>
          </p:nvPr>
        </p:nvSpPr>
        <p:spPr bwMode="auto">
          <a:xfrm>
            <a:off x="4864100" y="4008239"/>
            <a:ext cx="6350" cy="57150"/>
          </a:xfrm>
          <a:custGeom>
            <a:avLst/>
            <a:gdLst>
              <a:gd name="T0" fmla="*/ 2147483647 w 14"/>
              <a:gd name="T1" fmla="*/ 0 h 7"/>
              <a:gd name="T2" fmla="*/ 2147483647 w 14"/>
              <a:gd name="T3" fmla="*/ 2147483647 h 7"/>
              <a:gd name="T4" fmla="*/ 2147483647 w 14"/>
              <a:gd name="T5" fmla="*/ 2147483647 h 7"/>
              <a:gd name="T6" fmla="*/ 0 w 14"/>
              <a:gd name="T7" fmla="*/ 2147483647 h 7"/>
              <a:gd name="T8" fmla="*/ 2147483647 w 1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" h="7">
                <a:moveTo>
                  <a:pt x="11" y="0"/>
                </a:moveTo>
                <a:lnTo>
                  <a:pt x="13" y="3"/>
                </a:lnTo>
                <a:lnTo>
                  <a:pt x="14" y="7"/>
                </a:lnTo>
                <a:lnTo>
                  <a:pt x="0" y="7"/>
                </a:lnTo>
                <a:lnTo>
                  <a:pt x="11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6" name="Freeform 436"/>
          <p:cNvSpPr>
            <a:spLocks/>
          </p:cNvSpPr>
          <p:nvPr>
            <p:custDataLst>
              <p:tags r:id="rId277"/>
            </p:custDataLst>
          </p:nvPr>
        </p:nvSpPr>
        <p:spPr bwMode="auto">
          <a:xfrm>
            <a:off x="4354513" y="3244652"/>
            <a:ext cx="249237" cy="500062"/>
          </a:xfrm>
          <a:custGeom>
            <a:avLst/>
            <a:gdLst>
              <a:gd name="T0" fmla="*/ 2147483647 w 581"/>
              <a:gd name="T1" fmla="*/ 2147483647 h 955"/>
              <a:gd name="T2" fmla="*/ 2147483647 w 581"/>
              <a:gd name="T3" fmla="*/ 2147483647 h 955"/>
              <a:gd name="T4" fmla="*/ 2147483647 w 581"/>
              <a:gd name="T5" fmla="*/ 2147483647 h 955"/>
              <a:gd name="T6" fmla="*/ 2147483647 w 581"/>
              <a:gd name="T7" fmla="*/ 2147483647 h 955"/>
              <a:gd name="T8" fmla="*/ 2147483647 w 581"/>
              <a:gd name="T9" fmla="*/ 2147483647 h 955"/>
              <a:gd name="T10" fmla="*/ 2147483647 w 581"/>
              <a:gd name="T11" fmla="*/ 2147483647 h 955"/>
              <a:gd name="T12" fmla="*/ 2147483647 w 581"/>
              <a:gd name="T13" fmla="*/ 2147483647 h 955"/>
              <a:gd name="T14" fmla="*/ 2147483647 w 581"/>
              <a:gd name="T15" fmla="*/ 2147483647 h 955"/>
              <a:gd name="T16" fmla="*/ 2147483647 w 581"/>
              <a:gd name="T17" fmla="*/ 2147483647 h 955"/>
              <a:gd name="T18" fmla="*/ 2147483647 w 581"/>
              <a:gd name="T19" fmla="*/ 2147483647 h 955"/>
              <a:gd name="T20" fmla="*/ 2147483647 w 581"/>
              <a:gd name="T21" fmla="*/ 2147483647 h 955"/>
              <a:gd name="T22" fmla="*/ 2147483647 w 581"/>
              <a:gd name="T23" fmla="*/ 2147483647 h 955"/>
              <a:gd name="T24" fmla="*/ 2147483647 w 581"/>
              <a:gd name="T25" fmla="*/ 2147483647 h 955"/>
              <a:gd name="T26" fmla="*/ 2147483647 w 581"/>
              <a:gd name="T27" fmla="*/ 2147483647 h 955"/>
              <a:gd name="T28" fmla="*/ 2147483647 w 581"/>
              <a:gd name="T29" fmla="*/ 2147483647 h 955"/>
              <a:gd name="T30" fmla="*/ 2147483647 w 581"/>
              <a:gd name="T31" fmla="*/ 2147483647 h 955"/>
              <a:gd name="T32" fmla="*/ 2147483647 w 581"/>
              <a:gd name="T33" fmla="*/ 2147483647 h 955"/>
              <a:gd name="T34" fmla="*/ 2147483647 w 581"/>
              <a:gd name="T35" fmla="*/ 2147483647 h 955"/>
              <a:gd name="T36" fmla="*/ 2147483647 w 581"/>
              <a:gd name="T37" fmla="*/ 2147483647 h 955"/>
              <a:gd name="T38" fmla="*/ 2147483647 w 581"/>
              <a:gd name="T39" fmla="*/ 2147483647 h 955"/>
              <a:gd name="T40" fmla="*/ 2147483647 w 581"/>
              <a:gd name="T41" fmla="*/ 2147483647 h 955"/>
              <a:gd name="T42" fmla="*/ 2147483647 w 581"/>
              <a:gd name="T43" fmla="*/ 2147483647 h 955"/>
              <a:gd name="T44" fmla="*/ 2147483647 w 581"/>
              <a:gd name="T45" fmla="*/ 2147483647 h 955"/>
              <a:gd name="T46" fmla="*/ 2147483647 w 581"/>
              <a:gd name="T47" fmla="*/ 2147483647 h 955"/>
              <a:gd name="T48" fmla="*/ 2147483647 w 581"/>
              <a:gd name="T49" fmla="*/ 2147483647 h 955"/>
              <a:gd name="T50" fmla="*/ 2147483647 w 581"/>
              <a:gd name="T51" fmla="*/ 2147483647 h 955"/>
              <a:gd name="T52" fmla="*/ 2147483647 w 581"/>
              <a:gd name="T53" fmla="*/ 2147483647 h 955"/>
              <a:gd name="T54" fmla="*/ 2147483647 w 581"/>
              <a:gd name="T55" fmla="*/ 2147483647 h 955"/>
              <a:gd name="T56" fmla="*/ 2147483647 w 581"/>
              <a:gd name="T57" fmla="*/ 2147483647 h 955"/>
              <a:gd name="T58" fmla="*/ 2147483647 w 581"/>
              <a:gd name="T59" fmla="*/ 2147483647 h 955"/>
              <a:gd name="T60" fmla="*/ 2147483647 w 581"/>
              <a:gd name="T61" fmla="*/ 2147483647 h 955"/>
              <a:gd name="T62" fmla="*/ 2147483647 w 581"/>
              <a:gd name="T63" fmla="*/ 2147483647 h 955"/>
              <a:gd name="T64" fmla="*/ 2147483647 w 581"/>
              <a:gd name="T65" fmla="*/ 2147483647 h 955"/>
              <a:gd name="T66" fmla="*/ 2147483647 w 581"/>
              <a:gd name="T67" fmla="*/ 2147483647 h 955"/>
              <a:gd name="T68" fmla="*/ 2147483647 w 581"/>
              <a:gd name="T69" fmla="*/ 2147483647 h 955"/>
              <a:gd name="T70" fmla="*/ 2147483647 w 581"/>
              <a:gd name="T71" fmla="*/ 2147483647 h 955"/>
              <a:gd name="T72" fmla="*/ 2147483647 w 581"/>
              <a:gd name="T73" fmla="*/ 2147483647 h 955"/>
              <a:gd name="T74" fmla="*/ 2147483647 w 581"/>
              <a:gd name="T75" fmla="*/ 2147483647 h 955"/>
              <a:gd name="T76" fmla="*/ 2147483647 w 581"/>
              <a:gd name="T77" fmla="*/ 2147483647 h 955"/>
              <a:gd name="T78" fmla="*/ 2147483647 w 581"/>
              <a:gd name="T79" fmla="*/ 2147483647 h 955"/>
              <a:gd name="T80" fmla="*/ 2147483647 w 581"/>
              <a:gd name="T81" fmla="*/ 2147483647 h 955"/>
              <a:gd name="T82" fmla="*/ 2147483647 w 581"/>
              <a:gd name="T83" fmla="*/ 2147483647 h 955"/>
              <a:gd name="T84" fmla="*/ 2147483647 w 581"/>
              <a:gd name="T85" fmla="*/ 2147483647 h 955"/>
              <a:gd name="T86" fmla="*/ 2147483647 w 581"/>
              <a:gd name="T87" fmla="*/ 2147483647 h 955"/>
              <a:gd name="T88" fmla="*/ 2147483647 w 581"/>
              <a:gd name="T89" fmla="*/ 2147483647 h 955"/>
              <a:gd name="T90" fmla="*/ 2147483647 w 581"/>
              <a:gd name="T91" fmla="*/ 2147483647 h 955"/>
              <a:gd name="T92" fmla="*/ 2147483647 w 581"/>
              <a:gd name="T93" fmla="*/ 2147483647 h 955"/>
              <a:gd name="T94" fmla="*/ 2147483647 w 581"/>
              <a:gd name="T95" fmla="*/ 2147483647 h 955"/>
              <a:gd name="T96" fmla="*/ 2147483647 w 581"/>
              <a:gd name="T97" fmla="*/ 2147483647 h 955"/>
              <a:gd name="T98" fmla="*/ 2147483647 w 581"/>
              <a:gd name="T99" fmla="*/ 2147483647 h 955"/>
              <a:gd name="T100" fmla="*/ 2147483647 w 581"/>
              <a:gd name="T101" fmla="*/ 0 h 955"/>
              <a:gd name="T102" fmla="*/ 2147483647 w 581"/>
              <a:gd name="T103" fmla="*/ 2147483647 h 955"/>
              <a:gd name="T104" fmla="*/ 2147483647 w 581"/>
              <a:gd name="T105" fmla="*/ 2147483647 h 9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81" h="955">
                <a:moveTo>
                  <a:pt x="69" y="24"/>
                </a:moveTo>
                <a:lnTo>
                  <a:pt x="69" y="97"/>
                </a:lnTo>
                <a:lnTo>
                  <a:pt x="81" y="115"/>
                </a:lnTo>
                <a:lnTo>
                  <a:pt x="91" y="129"/>
                </a:lnTo>
                <a:lnTo>
                  <a:pt x="99" y="141"/>
                </a:lnTo>
                <a:lnTo>
                  <a:pt x="104" y="152"/>
                </a:lnTo>
                <a:lnTo>
                  <a:pt x="107" y="163"/>
                </a:lnTo>
                <a:lnTo>
                  <a:pt x="110" y="172"/>
                </a:lnTo>
                <a:lnTo>
                  <a:pt x="111" y="180"/>
                </a:lnTo>
                <a:lnTo>
                  <a:pt x="110" y="186"/>
                </a:lnTo>
                <a:lnTo>
                  <a:pt x="102" y="209"/>
                </a:lnTo>
                <a:lnTo>
                  <a:pt x="95" y="234"/>
                </a:lnTo>
                <a:lnTo>
                  <a:pt x="96" y="276"/>
                </a:lnTo>
                <a:lnTo>
                  <a:pt x="96" y="309"/>
                </a:lnTo>
                <a:lnTo>
                  <a:pt x="96" y="325"/>
                </a:lnTo>
                <a:lnTo>
                  <a:pt x="96" y="339"/>
                </a:lnTo>
                <a:lnTo>
                  <a:pt x="95" y="351"/>
                </a:lnTo>
                <a:lnTo>
                  <a:pt x="93" y="363"/>
                </a:lnTo>
                <a:lnTo>
                  <a:pt x="91" y="374"/>
                </a:lnTo>
                <a:lnTo>
                  <a:pt x="87" y="386"/>
                </a:lnTo>
                <a:lnTo>
                  <a:pt x="82" y="396"/>
                </a:lnTo>
                <a:lnTo>
                  <a:pt x="76" y="407"/>
                </a:lnTo>
                <a:lnTo>
                  <a:pt x="69" y="418"/>
                </a:lnTo>
                <a:lnTo>
                  <a:pt x="59" y="429"/>
                </a:lnTo>
                <a:lnTo>
                  <a:pt x="48" y="442"/>
                </a:lnTo>
                <a:lnTo>
                  <a:pt x="36" y="455"/>
                </a:lnTo>
                <a:lnTo>
                  <a:pt x="31" y="461"/>
                </a:lnTo>
                <a:lnTo>
                  <a:pt x="26" y="467"/>
                </a:lnTo>
                <a:lnTo>
                  <a:pt x="22" y="474"/>
                </a:lnTo>
                <a:lnTo>
                  <a:pt x="17" y="481"/>
                </a:lnTo>
                <a:lnTo>
                  <a:pt x="12" y="496"/>
                </a:lnTo>
                <a:lnTo>
                  <a:pt x="8" y="512"/>
                </a:lnTo>
                <a:lnTo>
                  <a:pt x="2" y="542"/>
                </a:lnTo>
                <a:lnTo>
                  <a:pt x="0" y="568"/>
                </a:lnTo>
                <a:lnTo>
                  <a:pt x="29" y="578"/>
                </a:lnTo>
                <a:lnTo>
                  <a:pt x="69" y="616"/>
                </a:lnTo>
                <a:lnTo>
                  <a:pt x="51" y="632"/>
                </a:lnTo>
                <a:lnTo>
                  <a:pt x="60" y="633"/>
                </a:lnTo>
                <a:lnTo>
                  <a:pt x="69" y="634"/>
                </a:lnTo>
                <a:lnTo>
                  <a:pt x="70" y="643"/>
                </a:lnTo>
                <a:lnTo>
                  <a:pt x="72" y="653"/>
                </a:lnTo>
                <a:lnTo>
                  <a:pt x="74" y="665"/>
                </a:lnTo>
                <a:lnTo>
                  <a:pt x="76" y="677"/>
                </a:lnTo>
                <a:lnTo>
                  <a:pt x="74" y="686"/>
                </a:lnTo>
                <a:lnTo>
                  <a:pt x="74" y="696"/>
                </a:lnTo>
                <a:lnTo>
                  <a:pt x="74" y="705"/>
                </a:lnTo>
                <a:lnTo>
                  <a:pt x="76" y="715"/>
                </a:lnTo>
                <a:lnTo>
                  <a:pt x="78" y="733"/>
                </a:lnTo>
                <a:lnTo>
                  <a:pt x="82" y="749"/>
                </a:lnTo>
                <a:lnTo>
                  <a:pt x="88" y="764"/>
                </a:lnTo>
                <a:lnTo>
                  <a:pt x="94" y="778"/>
                </a:lnTo>
                <a:lnTo>
                  <a:pt x="98" y="783"/>
                </a:lnTo>
                <a:lnTo>
                  <a:pt x="102" y="788"/>
                </a:lnTo>
                <a:lnTo>
                  <a:pt x="105" y="792"/>
                </a:lnTo>
                <a:lnTo>
                  <a:pt x="109" y="794"/>
                </a:lnTo>
                <a:lnTo>
                  <a:pt x="92" y="794"/>
                </a:lnTo>
                <a:lnTo>
                  <a:pt x="68" y="794"/>
                </a:lnTo>
                <a:lnTo>
                  <a:pt x="56" y="796"/>
                </a:lnTo>
                <a:lnTo>
                  <a:pt x="46" y="799"/>
                </a:lnTo>
                <a:lnTo>
                  <a:pt x="42" y="802"/>
                </a:lnTo>
                <a:lnTo>
                  <a:pt x="38" y="805"/>
                </a:lnTo>
                <a:lnTo>
                  <a:pt x="36" y="808"/>
                </a:lnTo>
                <a:lnTo>
                  <a:pt x="36" y="812"/>
                </a:lnTo>
                <a:lnTo>
                  <a:pt x="36" y="824"/>
                </a:lnTo>
                <a:lnTo>
                  <a:pt x="38" y="834"/>
                </a:lnTo>
                <a:lnTo>
                  <a:pt x="42" y="842"/>
                </a:lnTo>
                <a:lnTo>
                  <a:pt x="46" y="850"/>
                </a:lnTo>
                <a:lnTo>
                  <a:pt x="57" y="863"/>
                </a:lnTo>
                <a:lnTo>
                  <a:pt x="69" y="876"/>
                </a:lnTo>
                <a:lnTo>
                  <a:pt x="76" y="884"/>
                </a:lnTo>
                <a:lnTo>
                  <a:pt x="81" y="891"/>
                </a:lnTo>
                <a:lnTo>
                  <a:pt x="87" y="899"/>
                </a:lnTo>
                <a:lnTo>
                  <a:pt x="92" y="907"/>
                </a:lnTo>
                <a:lnTo>
                  <a:pt x="96" y="917"/>
                </a:lnTo>
                <a:lnTo>
                  <a:pt x="100" y="927"/>
                </a:lnTo>
                <a:lnTo>
                  <a:pt x="102" y="941"/>
                </a:lnTo>
                <a:lnTo>
                  <a:pt x="102" y="955"/>
                </a:lnTo>
                <a:lnTo>
                  <a:pt x="156" y="955"/>
                </a:lnTo>
                <a:lnTo>
                  <a:pt x="166" y="949"/>
                </a:lnTo>
                <a:lnTo>
                  <a:pt x="177" y="945"/>
                </a:lnTo>
                <a:lnTo>
                  <a:pt x="189" y="942"/>
                </a:lnTo>
                <a:lnTo>
                  <a:pt x="201" y="939"/>
                </a:lnTo>
                <a:lnTo>
                  <a:pt x="225" y="935"/>
                </a:lnTo>
                <a:lnTo>
                  <a:pt x="248" y="929"/>
                </a:lnTo>
                <a:lnTo>
                  <a:pt x="259" y="927"/>
                </a:lnTo>
                <a:lnTo>
                  <a:pt x="270" y="924"/>
                </a:lnTo>
                <a:lnTo>
                  <a:pt x="279" y="921"/>
                </a:lnTo>
                <a:lnTo>
                  <a:pt x="286" y="916"/>
                </a:lnTo>
                <a:lnTo>
                  <a:pt x="293" y="911"/>
                </a:lnTo>
                <a:lnTo>
                  <a:pt x="297" y="904"/>
                </a:lnTo>
                <a:lnTo>
                  <a:pt x="300" y="901"/>
                </a:lnTo>
                <a:lnTo>
                  <a:pt x="301" y="896"/>
                </a:lnTo>
                <a:lnTo>
                  <a:pt x="302" y="892"/>
                </a:lnTo>
                <a:lnTo>
                  <a:pt x="302" y="887"/>
                </a:lnTo>
                <a:lnTo>
                  <a:pt x="302" y="877"/>
                </a:lnTo>
                <a:lnTo>
                  <a:pt x="302" y="868"/>
                </a:lnTo>
                <a:lnTo>
                  <a:pt x="315" y="870"/>
                </a:lnTo>
                <a:lnTo>
                  <a:pt x="327" y="871"/>
                </a:lnTo>
                <a:lnTo>
                  <a:pt x="338" y="871"/>
                </a:lnTo>
                <a:lnTo>
                  <a:pt x="348" y="870"/>
                </a:lnTo>
                <a:lnTo>
                  <a:pt x="358" y="868"/>
                </a:lnTo>
                <a:lnTo>
                  <a:pt x="367" y="866"/>
                </a:lnTo>
                <a:lnTo>
                  <a:pt x="374" y="863"/>
                </a:lnTo>
                <a:lnTo>
                  <a:pt x="382" y="860"/>
                </a:lnTo>
                <a:lnTo>
                  <a:pt x="389" y="856"/>
                </a:lnTo>
                <a:lnTo>
                  <a:pt x="394" y="852"/>
                </a:lnTo>
                <a:lnTo>
                  <a:pt x="401" y="847"/>
                </a:lnTo>
                <a:lnTo>
                  <a:pt x="405" y="842"/>
                </a:lnTo>
                <a:lnTo>
                  <a:pt x="415" y="831"/>
                </a:lnTo>
                <a:lnTo>
                  <a:pt x="424" y="818"/>
                </a:lnTo>
                <a:lnTo>
                  <a:pt x="432" y="807"/>
                </a:lnTo>
                <a:lnTo>
                  <a:pt x="440" y="795"/>
                </a:lnTo>
                <a:lnTo>
                  <a:pt x="449" y="783"/>
                </a:lnTo>
                <a:lnTo>
                  <a:pt x="460" y="773"/>
                </a:lnTo>
                <a:lnTo>
                  <a:pt x="465" y="769"/>
                </a:lnTo>
                <a:lnTo>
                  <a:pt x="471" y="764"/>
                </a:lnTo>
                <a:lnTo>
                  <a:pt x="477" y="760"/>
                </a:lnTo>
                <a:lnTo>
                  <a:pt x="485" y="757"/>
                </a:lnTo>
                <a:lnTo>
                  <a:pt x="493" y="754"/>
                </a:lnTo>
                <a:lnTo>
                  <a:pt x="502" y="752"/>
                </a:lnTo>
                <a:lnTo>
                  <a:pt x="510" y="751"/>
                </a:lnTo>
                <a:lnTo>
                  <a:pt x="521" y="751"/>
                </a:lnTo>
                <a:lnTo>
                  <a:pt x="521" y="745"/>
                </a:lnTo>
                <a:lnTo>
                  <a:pt x="511" y="729"/>
                </a:lnTo>
                <a:lnTo>
                  <a:pt x="505" y="713"/>
                </a:lnTo>
                <a:lnTo>
                  <a:pt x="499" y="697"/>
                </a:lnTo>
                <a:lnTo>
                  <a:pt x="494" y="682"/>
                </a:lnTo>
                <a:lnTo>
                  <a:pt x="490" y="667"/>
                </a:lnTo>
                <a:lnTo>
                  <a:pt x="484" y="653"/>
                </a:lnTo>
                <a:lnTo>
                  <a:pt x="476" y="640"/>
                </a:lnTo>
                <a:lnTo>
                  <a:pt x="468" y="628"/>
                </a:lnTo>
                <a:lnTo>
                  <a:pt x="472" y="623"/>
                </a:lnTo>
                <a:lnTo>
                  <a:pt x="476" y="619"/>
                </a:lnTo>
                <a:lnTo>
                  <a:pt x="479" y="614"/>
                </a:lnTo>
                <a:lnTo>
                  <a:pt x="481" y="610"/>
                </a:lnTo>
                <a:lnTo>
                  <a:pt x="484" y="599"/>
                </a:lnTo>
                <a:lnTo>
                  <a:pt x="486" y="589"/>
                </a:lnTo>
                <a:lnTo>
                  <a:pt x="487" y="579"/>
                </a:lnTo>
                <a:lnTo>
                  <a:pt x="488" y="567"/>
                </a:lnTo>
                <a:lnTo>
                  <a:pt x="491" y="555"/>
                </a:lnTo>
                <a:lnTo>
                  <a:pt x="494" y="541"/>
                </a:lnTo>
                <a:lnTo>
                  <a:pt x="497" y="533"/>
                </a:lnTo>
                <a:lnTo>
                  <a:pt x="501" y="526"/>
                </a:lnTo>
                <a:lnTo>
                  <a:pt x="505" y="519"/>
                </a:lnTo>
                <a:lnTo>
                  <a:pt x="509" y="512"/>
                </a:lnTo>
                <a:lnTo>
                  <a:pt x="520" y="499"/>
                </a:lnTo>
                <a:lnTo>
                  <a:pt x="532" y="486"/>
                </a:lnTo>
                <a:lnTo>
                  <a:pt x="546" y="476"/>
                </a:lnTo>
                <a:lnTo>
                  <a:pt x="558" y="468"/>
                </a:lnTo>
                <a:lnTo>
                  <a:pt x="570" y="461"/>
                </a:lnTo>
                <a:lnTo>
                  <a:pt x="581" y="455"/>
                </a:lnTo>
                <a:lnTo>
                  <a:pt x="581" y="234"/>
                </a:lnTo>
                <a:lnTo>
                  <a:pt x="129" y="0"/>
                </a:lnTo>
                <a:lnTo>
                  <a:pt x="116" y="1"/>
                </a:lnTo>
                <a:lnTo>
                  <a:pt x="106" y="3"/>
                </a:lnTo>
                <a:lnTo>
                  <a:pt x="98" y="5"/>
                </a:lnTo>
                <a:lnTo>
                  <a:pt x="89" y="6"/>
                </a:lnTo>
                <a:lnTo>
                  <a:pt x="79" y="15"/>
                </a:lnTo>
                <a:lnTo>
                  <a:pt x="69" y="2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7" name="Freeform 437"/>
          <p:cNvSpPr>
            <a:spLocks/>
          </p:cNvSpPr>
          <p:nvPr>
            <p:custDataLst>
              <p:tags r:id="rId278"/>
            </p:custDataLst>
          </p:nvPr>
        </p:nvSpPr>
        <p:spPr bwMode="auto">
          <a:xfrm>
            <a:off x="4030663" y="2627114"/>
            <a:ext cx="15875" cy="57150"/>
          </a:xfrm>
          <a:custGeom>
            <a:avLst/>
            <a:gdLst>
              <a:gd name="T0" fmla="*/ 2147483647 w 45"/>
              <a:gd name="T1" fmla="*/ 0 h 36"/>
              <a:gd name="T2" fmla="*/ 0 w 45"/>
              <a:gd name="T3" fmla="*/ 2147483647 h 36"/>
              <a:gd name="T4" fmla="*/ 2147483647 w 45"/>
              <a:gd name="T5" fmla="*/ 2147483647 h 36"/>
              <a:gd name="T6" fmla="*/ 2147483647 w 45"/>
              <a:gd name="T7" fmla="*/ 2147483647 h 36"/>
              <a:gd name="T8" fmla="*/ 2147483647 w 45"/>
              <a:gd name="T9" fmla="*/ 0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5" h="36">
                <a:moveTo>
                  <a:pt x="26" y="0"/>
                </a:moveTo>
                <a:lnTo>
                  <a:pt x="0" y="18"/>
                </a:lnTo>
                <a:lnTo>
                  <a:pt x="23" y="36"/>
                </a:lnTo>
                <a:lnTo>
                  <a:pt x="45" y="15"/>
                </a:lnTo>
                <a:lnTo>
                  <a:pt x="26" y="0"/>
                </a:lnTo>
                <a:close/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28" name="Group 438"/>
          <p:cNvGrpSpPr>
            <a:grpSpLocks/>
          </p:cNvGrpSpPr>
          <p:nvPr>
            <p:custDataLst>
              <p:tags r:id="rId279"/>
            </p:custDataLst>
          </p:nvPr>
        </p:nvGrpSpPr>
        <p:grpSpPr bwMode="auto">
          <a:xfrm>
            <a:off x="2330450" y="4687689"/>
            <a:ext cx="384175" cy="1031875"/>
            <a:chOff x="1589" y="3126"/>
            <a:chExt cx="290" cy="657"/>
          </a:xfrm>
          <a:solidFill>
            <a:schemeClr val="accent5">
              <a:lumMod val="50000"/>
            </a:schemeClr>
          </a:solidFill>
        </p:grpSpPr>
        <p:sp>
          <p:nvSpPr>
            <p:cNvPr id="2438" name="Freeform 439"/>
            <p:cNvSpPr>
              <a:spLocks/>
            </p:cNvSpPr>
            <p:nvPr/>
          </p:nvSpPr>
          <p:spPr bwMode="auto">
            <a:xfrm>
              <a:off x="1748" y="3531"/>
              <a:ext cx="15" cy="17"/>
            </a:xfrm>
            <a:custGeom>
              <a:avLst/>
              <a:gdLst>
                <a:gd name="T0" fmla="*/ 5 w 46"/>
                <a:gd name="T1" fmla="*/ 1 h 51"/>
                <a:gd name="T2" fmla="*/ 2 w 46"/>
                <a:gd name="T3" fmla="*/ 0 h 51"/>
                <a:gd name="T4" fmla="*/ 1 w 46"/>
                <a:gd name="T5" fmla="*/ 1 h 51"/>
                <a:gd name="T6" fmla="*/ 1 w 46"/>
                <a:gd name="T7" fmla="*/ 1 h 51"/>
                <a:gd name="T8" fmla="*/ 0 w 46"/>
                <a:gd name="T9" fmla="*/ 1 h 51"/>
                <a:gd name="T10" fmla="*/ 0 w 46"/>
                <a:gd name="T11" fmla="*/ 2 h 51"/>
                <a:gd name="T12" fmla="*/ 0 w 46"/>
                <a:gd name="T13" fmla="*/ 2 h 51"/>
                <a:gd name="T14" fmla="*/ 0 w 46"/>
                <a:gd name="T15" fmla="*/ 2 h 51"/>
                <a:gd name="T16" fmla="*/ 0 w 46"/>
                <a:gd name="T17" fmla="*/ 3 h 51"/>
                <a:gd name="T18" fmla="*/ 0 w 46"/>
                <a:gd name="T19" fmla="*/ 3 h 51"/>
                <a:gd name="T20" fmla="*/ 0 w 46"/>
                <a:gd name="T21" fmla="*/ 4 h 51"/>
                <a:gd name="T22" fmla="*/ 1 w 46"/>
                <a:gd name="T23" fmla="*/ 5 h 51"/>
                <a:gd name="T24" fmla="*/ 1 w 46"/>
                <a:gd name="T25" fmla="*/ 5 h 51"/>
                <a:gd name="T26" fmla="*/ 1 w 46"/>
                <a:gd name="T27" fmla="*/ 5 h 51"/>
                <a:gd name="T28" fmla="*/ 2 w 46"/>
                <a:gd name="T29" fmla="*/ 6 h 51"/>
                <a:gd name="T30" fmla="*/ 2 w 46"/>
                <a:gd name="T31" fmla="*/ 6 h 51"/>
                <a:gd name="T32" fmla="*/ 2 w 46"/>
                <a:gd name="T33" fmla="*/ 6 h 51"/>
                <a:gd name="T34" fmla="*/ 2 w 46"/>
                <a:gd name="T35" fmla="*/ 6 h 51"/>
                <a:gd name="T36" fmla="*/ 4 w 46"/>
                <a:gd name="T37" fmla="*/ 6 h 51"/>
                <a:gd name="T38" fmla="*/ 5 w 46"/>
                <a:gd name="T39" fmla="*/ 6 h 51"/>
                <a:gd name="T40" fmla="*/ 5 w 46"/>
                <a:gd name="T41" fmla="*/ 4 h 51"/>
                <a:gd name="T42" fmla="*/ 5 w 46"/>
                <a:gd name="T43" fmla="*/ 3 h 51"/>
                <a:gd name="T44" fmla="*/ 5 w 46"/>
                <a:gd name="T45" fmla="*/ 2 h 51"/>
                <a:gd name="T46" fmla="*/ 5 w 46"/>
                <a:gd name="T47" fmla="*/ 1 h 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6" h="51">
                  <a:moveTo>
                    <a:pt x="46" y="12"/>
                  </a:moveTo>
                  <a:lnTo>
                    <a:pt x="19" y="0"/>
                  </a:lnTo>
                  <a:lnTo>
                    <a:pt x="13" y="5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4" y="36"/>
                  </a:lnTo>
                  <a:lnTo>
                    <a:pt x="7" y="41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6" y="51"/>
                  </a:lnTo>
                  <a:lnTo>
                    <a:pt x="18" y="51"/>
                  </a:lnTo>
                  <a:lnTo>
                    <a:pt x="19" y="50"/>
                  </a:lnTo>
                  <a:lnTo>
                    <a:pt x="35" y="5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46" y="26"/>
                  </a:lnTo>
                  <a:lnTo>
                    <a:pt x="46" y="18"/>
                  </a:lnTo>
                  <a:lnTo>
                    <a:pt x="46" y="12"/>
                  </a:lnTo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9" name="Freeform 440"/>
            <p:cNvSpPr>
              <a:spLocks/>
            </p:cNvSpPr>
            <p:nvPr/>
          </p:nvSpPr>
          <p:spPr bwMode="auto">
            <a:xfrm>
              <a:off x="1759" y="3730"/>
              <a:ext cx="63" cy="53"/>
            </a:xfrm>
            <a:custGeom>
              <a:avLst/>
              <a:gdLst>
                <a:gd name="T0" fmla="*/ 0 w 192"/>
                <a:gd name="T1" fmla="*/ 0 h 158"/>
                <a:gd name="T2" fmla="*/ 0 w 192"/>
                <a:gd name="T3" fmla="*/ 2 h 158"/>
                <a:gd name="T4" fmla="*/ 0 w 192"/>
                <a:gd name="T5" fmla="*/ 3 h 158"/>
                <a:gd name="T6" fmla="*/ 0 w 192"/>
                <a:gd name="T7" fmla="*/ 4 h 158"/>
                <a:gd name="T8" fmla="*/ 1 w 192"/>
                <a:gd name="T9" fmla="*/ 6 h 158"/>
                <a:gd name="T10" fmla="*/ 1 w 192"/>
                <a:gd name="T11" fmla="*/ 7 h 158"/>
                <a:gd name="T12" fmla="*/ 2 w 192"/>
                <a:gd name="T13" fmla="*/ 8 h 158"/>
                <a:gd name="T14" fmla="*/ 2 w 192"/>
                <a:gd name="T15" fmla="*/ 9 h 158"/>
                <a:gd name="T16" fmla="*/ 3 w 192"/>
                <a:gd name="T17" fmla="*/ 10 h 158"/>
                <a:gd name="T18" fmla="*/ 5 w 192"/>
                <a:gd name="T19" fmla="*/ 14 h 158"/>
                <a:gd name="T20" fmla="*/ 7 w 192"/>
                <a:gd name="T21" fmla="*/ 17 h 158"/>
                <a:gd name="T22" fmla="*/ 8 w 192"/>
                <a:gd name="T23" fmla="*/ 17 h 158"/>
                <a:gd name="T24" fmla="*/ 9 w 192"/>
                <a:gd name="T25" fmla="*/ 17 h 158"/>
                <a:gd name="T26" fmla="*/ 9 w 192"/>
                <a:gd name="T27" fmla="*/ 17 h 158"/>
                <a:gd name="T28" fmla="*/ 10 w 192"/>
                <a:gd name="T29" fmla="*/ 17 h 158"/>
                <a:gd name="T30" fmla="*/ 11 w 192"/>
                <a:gd name="T31" fmla="*/ 18 h 158"/>
                <a:gd name="T32" fmla="*/ 13 w 192"/>
                <a:gd name="T33" fmla="*/ 18 h 158"/>
                <a:gd name="T34" fmla="*/ 16 w 192"/>
                <a:gd name="T35" fmla="*/ 17 h 158"/>
                <a:gd name="T36" fmla="*/ 21 w 192"/>
                <a:gd name="T37" fmla="*/ 17 h 158"/>
                <a:gd name="T38" fmla="*/ 20 w 192"/>
                <a:gd name="T39" fmla="*/ 17 h 158"/>
                <a:gd name="T40" fmla="*/ 19 w 192"/>
                <a:gd name="T41" fmla="*/ 17 h 158"/>
                <a:gd name="T42" fmla="*/ 18 w 192"/>
                <a:gd name="T43" fmla="*/ 17 h 158"/>
                <a:gd name="T44" fmla="*/ 17 w 192"/>
                <a:gd name="T45" fmla="*/ 17 h 158"/>
                <a:gd name="T46" fmla="*/ 16 w 192"/>
                <a:gd name="T47" fmla="*/ 16 h 158"/>
                <a:gd name="T48" fmla="*/ 14 w 192"/>
                <a:gd name="T49" fmla="*/ 15 h 158"/>
                <a:gd name="T50" fmla="*/ 12 w 192"/>
                <a:gd name="T51" fmla="*/ 15 h 158"/>
                <a:gd name="T52" fmla="*/ 11 w 192"/>
                <a:gd name="T53" fmla="*/ 13 h 158"/>
                <a:gd name="T54" fmla="*/ 10 w 192"/>
                <a:gd name="T55" fmla="*/ 12 h 158"/>
                <a:gd name="T56" fmla="*/ 8 w 192"/>
                <a:gd name="T57" fmla="*/ 11 h 158"/>
                <a:gd name="T58" fmla="*/ 7 w 192"/>
                <a:gd name="T59" fmla="*/ 10 h 158"/>
                <a:gd name="T60" fmla="*/ 6 w 192"/>
                <a:gd name="T61" fmla="*/ 8 h 158"/>
                <a:gd name="T62" fmla="*/ 5 w 192"/>
                <a:gd name="T63" fmla="*/ 7 h 158"/>
                <a:gd name="T64" fmla="*/ 4 w 192"/>
                <a:gd name="T65" fmla="*/ 6 h 158"/>
                <a:gd name="T66" fmla="*/ 3 w 192"/>
                <a:gd name="T67" fmla="*/ 4 h 158"/>
                <a:gd name="T68" fmla="*/ 2 w 192"/>
                <a:gd name="T69" fmla="*/ 3 h 158"/>
                <a:gd name="T70" fmla="*/ 2 w 192"/>
                <a:gd name="T71" fmla="*/ 2 h 158"/>
                <a:gd name="T72" fmla="*/ 1 w 192"/>
                <a:gd name="T73" fmla="*/ 1 h 158"/>
                <a:gd name="T74" fmla="*/ 0 w 192"/>
                <a:gd name="T75" fmla="*/ 0 h 15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2" h="158">
                  <a:moveTo>
                    <a:pt x="0" y="0"/>
                  </a:moveTo>
                  <a:lnTo>
                    <a:pt x="0" y="14"/>
                  </a:lnTo>
                  <a:lnTo>
                    <a:pt x="2" y="26"/>
                  </a:lnTo>
                  <a:lnTo>
                    <a:pt x="4" y="38"/>
                  </a:lnTo>
                  <a:lnTo>
                    <a:pt x="7" y="50"/>
                  </a:lnTo>
                  <a:lnTo>
                    <a:pt x="11" y="61"/>
                  </a:lnTo>
                  <a:lnTo>
                    <a:pt x="15" y="71"/>
                  </a:lnTo>
                  <a:lnTo>
                    <a:pt x="21" y="81"/>
                  </a:lnTo>
                  <a:lnTo>
                    <a:pt x="25" y="90"/>
                  </a:lnTo>
                  <a:lnTo>
                    <a:pt x="47" y="122"/>
                  </a:lnTo>
                  <a:lnTo>
                    <a:pt x="66" y="148"/>
                  </a:lnTo>
                  <a:lnTo>
                    <a:pt x="72" y="151"/>
                  </a:lnTo>
                  <a:lnTo>
                    <a:pt x="79" y="153"/>
                  </a:lnTo>
                  <a:lnTo>
                    <a:pt x="85" y="155"/>
                  </a:lnTo>
                  <a:lnTo>
                    <a:pt x="92" y="156"/>
                  </a:lnTo>
                  <a:lnTo>
                    <a:pt x="105" y="158"/>
                  </a:lnTo>
                  <a:lnTo>
                    <a:pt x="119" y="158"/>
                  </a:lnTo>
                  <a:lnTo>
                    <a:pt x="152" y="155"/>
                  </a:lnTo>
                  <a:lnTo>
                    <a:pt x="192" y="154"/>
                  </a:lnTo>
                  <a:lnTo>
                    <a:pt x="184" y="153"/>
                  </a:lnTo>
                  <a:lnTo>
                    <a:pt x="176" y="152"/>
                  </a:lnTo>
                  <a:lnTo>
                    <a:pt x="168" y="151"/>
                  </a:lnTo>
                  <a:lnTo>
                    <a:pt x="160" y="149"/>
                  </a:lnTo>
                  <a:lnTo>
                    <a:pt x="145" y="144"/>
                  </a:lnTo>
                  <a:lnTo>
                    <a:pt x="129" y="138"/>
                  </a:lnTo>
                  <a:lnTo>
                    <a:pt x="115" y="130"/>
                  </a:lnTo>
                  <a:lnTo>
                    <a:pt x="101" y="120"/>
                  </a:lnTo>
                  <a:lnTo>
                    <a:pt x="87" y="110"/>
                  </a:lnTo>
                  <a:lnTo>
                    <a:pt x="75" y="98"/>
                  </a:lnTo>
                  <a:lnTo>
                    <a:pt x="63" y="87"/>
                  </a:lnTo>
                  <a:lnTo>
                    <a:pt x="52" y="75"/>
                  </a:lnTo>
                  <a:lnTo>
                    <a:pt x="42" y="63"/>
                  </a:lnTo>
                  <a:lnTo>
                    <a:pt x="35" y="50"/>
                  </a:lnTo>
                  <a:lnTo>
                    <a:pt x="27" y="38"/>
                  </a:lnTo>
                  <a:lnTo>
                    <a:pt x="21" y="26"/>
                  </a:lnTo>
                  <a:lnTo>
                    <a:pt x="16" y="16"/>
                  </a:lnTo>
                  <a:lnTo>
                    <a:pt x="13" y="6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0" name="Freeform 441"/>
            <p:cNvSpPr>
              <a:spLocks/>
            </p:cNvSpPr>
            <p:nvPr/>
          </p:nvSpPr>
          <p:spPr bwMode="auto">
            <a:xfrm>
              <a:off x="1589" y="3126"/>
              <a:ext cx="290" cy="606"/>
            </a:xfrm>
            <a:custGeom>
              <a:avLst/>
              <a:gdLst>
                <a:gd name="T0" fmla="*/ 83 w 884"/>
                <a:gd name="T1" fmla="*/ 46 h 1818"/>
                <a:gd name="T2" fmla="*/ 94 w 884"/>
                <a:gd name="T3" fmla="*/ 38 h 1818"/>
                <a:gd name="T4" fmla="*/ 95 w 884"/>
                <a:gd name="T5" fmla="*/ 26 h 1818"/>
                <a:gd name="T6" fmla="*/ 91 w 884"/>
                <a:gd name="T7" fmla="*/ 21 h 1818"/>
                <a:gd name="T8" fmla="*/ 91 w 884"/>
                <a:gd name="T9" fmla="*/ 29 h 1818"/>
                <a:gd name="T10" fmla="*/ 83 w 884"/>
                <a:gd name="T11" fmla="*/ 36 h 1818"/>
                <a:gd name="T12" fmla="*/ 72 w 884"/>
                <a:gd name="T13" fmla="*/ 37 h 1818"/>
                <a:gd name="T14" fmla="*/ 67 w 884"/>
                <a:gd name="T15" fmla="*/ 32 h 1818"/>
                <a:gd name="T16" fmla="*/ 71 w 884"/>
                <a:gd name="T17" fmla="*/ 24 h 1818"/>
                <a:gd name="T18" fmla="*/ 58 w 884"/>
                <a:gd name="T19" fmla="*/ 16 h 1818"/>
                <a:gd name="T20" fmla="*/ 46 w 884"/>
                <a:gd name="T21" fmla="*/ 10 h 1818"/>
                <a:gd name="T22" fmla="*/ 40 w 884"/>
                <a:gd name="T23" fmla="*/ 1 h 1818"/>
                <a:gd name="T24" fmla="*/ 31 w 884"/>
                <a:gd name="T25" fmla="*/ 2 h 1818"/>
                <a:gd name="T26" fmla="*/ 25 w 884"/>
                <a:gd name="T27" fmla="*/ 3 h 1818"/>
                <a:gd name="T28" fmla="*/ 18 w 884"/>
                <a:gd name="T29" fmla="*/ 1 h 1818"/>
                <a:gd name="T30" fmla="*/ 10 w 884"/>
                <a:gd name="T31" fmla="*/ 6 h 1818"/>
                <a:gd name="T32" fmla="*/ 7 w 884"/>
                <a:gd name="T33" fmla="*/ 13 h 1818"/>
                <a:gd name="T34" fmla="*/ 3 w 884"/>
                <a:gd name="T35" fmla="*/ 20 h 1818"/>
                <a:gd name="T36" fmla="*/ 6 w 884"/>
                <a:gd name="T37" fmla="*/ 28 h 1818"/>
                <a:gd name="T38" fmla="*/ 6 w 884"/>
                <a:gd name="T39" fmla="*/ 35 h 1818"/>
                <a:gd name="T40" fmla="*/ 0 w 884"/>
                <a:gd name="T41" fmla="*/ 48 h 1818"/>
                <a:gd name="T42" fmla="*/ 1 w 884"/>
                <a:gd name="T43" fmla="*/ 68 h 1818"/>
                <a:gd name="T44" fmla="*/ 8 w 884"/>
                <a:gd name="T45" fmla="*/ 77 h 1818"/>
                <a:gd name="T46" fmla="*/ 7 w 884"/>
                <a:gd name="T47" fmla="*/ 84 h 1818"/>
                <a:gd name="T48" fmla="*/ 7 w 884"/>
                <a:gd name="T49" fmla="*/ 90 h 1818"/>
                <a:gd name="T50" fmla="*/ 9 w 884"/>
                <a:gd name="T51" fmla="*/ 94 h 1818"/>
                <a:gd name="T52" fmla="*/ 6 w 884"/>
                <a:gd name="T53" fmla="*/ 100 h 1818"/>
                <a:gd name="T54" fmla="*/ 9 w 884"/>
                <a:gd name="T55" fmla="*/ 109 h 1818"/>
                <a:gd name="T56" fmla="*/ 9 w 884"/>
                <a:gd name="T57" fmla="*/ 117 h 1818"/>
                <a:gd name="T58" fmla="*/ 9 w 884"/>
                <a:gd name="T59" fmla="*/ 128 h 1818"/>
                <a:gd name="T60" fmla="*/ 15 w 884"/>
                <a:gd name="T61" fmla="*/ 141 h 1818"/>
                <a:gd name="T62" fmla="*/ 21 w 884"/>
                <a:gd name="T63" fmla="*/ 155 h 1818"/>
                <a:gd name="T64" fmla="*/ 23 w 884"/>
                <a:gd name="T65" fmla="*/ 163 h 1818"/>
                <a:gd name="T66" fmla="*/ 25 w 884"/>
                <a:gd name="T67" fmla="*/ 170 h 1818"/>
                <a:gd name="T68" fmla="*/ 23 w 884"/>
                <a:gd name="T69" fmla="*/ 177 h 1818"/>
                <a:gd name="T70" fmla="*/ 22 w 884"/>
                <a:gd name="T71" fmla="*/ 183 h 1818"/>
                <a:gd name="T72" fmla="*/ 25 w 884"/>
                <a:gd name="T73" fmla="*/ 191 h 1818"/>
                <a:gd name="T74" fmla="*/ 33 w 884"/>
                <a:gd name="T75" fmla="*/ 197 h 1818"/>
                <a:gd name="T76" fmla="*/ 42 w 884"/>
                <a:gd name="T77" fmla="*/ 200 h 1818"/>
                <a:gd name="T78" fmla="*/ 49 w 884"/>
                <a:gd name="T79" fmla="*/ 198 h 1818"/>
                <a:gd name="T80" fmla="*/ 49 w 884"/>
                <a:gd name="T81" fmla="*/ 189 h 1818"/>
                <a:gd name="T82" fmla="*/ 51 w 884"/>
                <a:gd name="T83" fmla="*/ 179 h 1818"/>
                <a:gd name="T84" fmla="*/ 53 w 884"/>
                <a:gd name="T85" fmla="*/ 168 h 1818"/>
                <a:gd name="T86" fmla="*/ 45 w 884"/>
                <a:gd name="T87" fmla="*/ 165 h 1818"/>
                <a:gd name="T88" fmla="*/ 43 w 884"/>
                <a:gd name="T89" fmla="*/ 159 h 1818"/>
                <a:gd name="T90" fmla="*/ 49 w 884"/>
                <a:gd name="T91" fmla="*/ 155 h 1818"/>
                <a:gd name="T92" fmla="*/ 52 w 884"/>
                <a:gd name="T93" fmla="*/ 148 h 1818"/>
                <a:gd name="T94" fmla="*/ 49 w 884"/>
                <a:gd name="T95" fmla="*/ 136 h 1818"/>
                <a:gd name="T96" fmla="*/ 46 w 884"/>
                <a:gd name="T97" fmla="*/ 127 h 1818"/>
                <a:gd name="T98" fmla="*/ 56 w 884"/>
                <a:gd name="T99" fmla="*/ 130 h 1818"/>
                <a:gd name="T100" fmla="*/ 61 w 884"/>
                <a:gd name="T101" fmla="*/ 128 h 1818"/>
                <a:gd name="T102" fmla="*/ 60 w 884"/>
                <a:gd name="T103" fmla="*/ 120 h 1818"/>
                <a:gd name="T104" fmla="*/ 61 w 884"/>
                <a:gd name="T105" fmla="*/ 114 h 1818"/>
                <a:gd name="T106" fmla="*/ 73 w 884"/>
                <a:gd name="T107" fmla="*/ 114 h 1818"/>
                <a:gd name="T108" fmla="*/ 86 w 884"/>
                <a:gd name="T109" fmla="*/ 108 h 1818"/>
                <a:gd name="T110" fmla="*/ 88 w 884"/>
                <a:gd name="T111" fmla="*/ 98 h 1818"/>
                <a:gd name="T112" fmla="*/ 84 w 884"/>
                <a:gd name="T113" fmla="*/ 95 h 1818"/>
                <a:gd name="T114" fmla="*/ 82 w 884"/>
                <a:gd name="T115" fmla="*/ 90 h 1818"/>
                <a:gd name="T116" fmla="*/ 74 w 884"/>
                <a:gd name="T117" fmla="*/ 84 h 1818"/>
                <a:gd name="T118" fmla="*/ 75 w 884"/>
                <a:gd name="T119" fmla="*/ 59 h 18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4" h="1818">
                  <a:moveTo>
                    <a:pt x="725" y="493"/>
                  </a:moveTo>
                  <a:lnTo>
                    <a:pt x="726" y="484"/>
                  </a:lnTo>
                  <a:lnTo>
                    <a:pt x="729" y="474"/>
                  </a:lnTo>
                  <a:lnTo>
                    <a:pt x="735" y="462"/>
                  </a:lnTo>
                  <a:lnTo>
                    <a:pt x="742" y="450"/>
                  </a:lnTo>
                  <a:lnTo>
                    <a:pt x="750" y="438"/>
                  </a:lnTo>
                  <a:lnTo>
                    <a:pt x="761" y="427"/>
                  </a:lnTo>
                  <a:lnTo>
                    <a:pt x="772" y="415"/>
                  </a:lnTo>
                  <a:lnTo>
                    <a:pt x="784" y="402"/>
                  </a:lnTo>
                  <a:lnTo>
                    <a:pt x="798" y="391"/>
                  </a:lnTo>
                  <a:lnTo>
                    <a:pt x="811" y="381"/>
                  </a:lnTo>
                  <a:lnTo>
                    <a:pt x="824" y="371"/>
                  </a:lnTo>
                  <a:lnTo>
                    <a:pt x="837" y="362"/>
                  </a:lnTo>
                  <a:lnTo>
                    <a:pt x="849" y="353"/>
                  </a:lnTo>
                  <a:lnTo>
                    <a:pt x="862" y="347"/>
                  </a:lnTo>
                  <a:lnTo>
                    <a:pt x="873" y="342"/>
                  </a:lnTo>
                  <a:lnTo>
                    <a:pt x="884" y="339"/>
                  </a:lnTo>
                  <a:lnTo>
                    <a:pt x="884" y="329"/>
                  </a:lnTo>
                  <a:lnTo>
                    <a:pt x="884" y="310"/>
                  </a:lnTo>
                  <a:lnTo>
                    <a:pt x="884" y="289"/>
                  </a:lnTo>
                  <a:lnTo>
                    <a:pt x="884" y="272"/>
                  </a:lnTo>
                  <a:lnTo>
                    <a:pt x="884" y="259"/>
                  </a:lnTo>
                  <a:lnTo>
                    <a:pt x="884" y="247"/>
                  </a:lnTo>
                  <a:lnTo>
                    <a:pt x="884" y="232"/>
                  </a:lnTo>
                  <a:lnTo>
                    <a:pt x="884" y="216"/>
                  </a:lnTo>
                  <a:lnTo>
                    <a:pt x="874" y="216"/>
                  </a:lnTo>
                  <a:lnTo>
                    <a:pt x="867" y="214"/>
                  </a:lnTo>
                  <a:lnTo>
                    <a:pt x="859" y="211"/>
                  </a:lnTo>
                  <a:lnTo>
                    <a:pt x="854" y="208"/>
                  </a:lnTo>
                  <a:lnTo>
                    <a:pt x="848" y="203"/>
                  </a:lnTo>
                  <a:lnTo>
                    <a:pt x="844" y="198"/>
                  </a:lnTo>
                  <a:lnTo>
                    <a:pt x="840" y="192"/>
                  </a:lnTo>
                  <a:lnTo>
                    <a:pt x="837" y="185"/>
                  </a:lnTo>
                  <a:lnTo>
                    <a:pt x="837" y="222"/>
                  </a:lnTo>
                  <a:lnTo>
                    <a:pt x="840" y="227"/>
                  </a:lnTo>
                  <a:lnTo>
                    <a:pt x="843" y="231"/>
                  </a:lnTo>
                  <a:lnTo>
                    <a:pt x="844" y="236"/>
                  </a:lnTo>
                  <a:lnTo>
                    <a:pt x="845" y="241"/>
                  </a:lnTo>
                  <a:lnTo>
                    <a:pt x="844" y="252"/>
                  </a:lnTo>
                  <a:lnTo>
                    <a:pt x="841" y="262"/>
                  </a:lnTo>
                  <a:lnTo>
                    <a:pt x="837" y="271"/>
                  </a:lnTo>
                  <a:lnTo>
                    <a:pt x="832" y="281"/>
                  </a:lnTo>
                  <a:lnTo>
                    <a:pt x="824" y="290"/>
                  </a:lnTo>
                  <a:lnTo>
                    <a:pt x="815" y="299"/>
                  </a:lnTo>
                  <a:lnTo>
                    <a:pt x="805" y="308"/>
                  </a:lnTo>
                  <a:lnTo>
                    <a:pt x="795" y="316"/>
                  </a:lnTo>
                  <a:lnTo>
                    <a:pt x="785" y="322"/>
                  </a:lnTo>
                  <a:lnTo>
                    <a:pt x="774" y="328"/>
                  </a:lnTo>
                  <a:lnTo>
                    <a:pt x="765" y="333"/>
                  </a:lnTo>
                  <a:lnTo>
                    <a:pt x="755" y="336"/>
                  </a:lnTo>
                  <a:lnTo>
                    <a:pt x="746" y="338"/>
                  </a:lnTo>
                  <a:lnTo>
                    <a:pt x="738" y="339"/>
                  </a:lnTo>
                  <a:lnTo>
                    <a:pt x="722" y="339"/>
                  </a:lnTo>
                  <a:lnTo>
                    <a:pt x="703" y="338"/>
                  </a:lnTo>
                  <a:lnTo>
                    <a:pt x="684" y="335"/>
                  </a:lnTo>
                  <a:lnTo>
                    <a:pt x="667" y="331"/>
                  </a:lnTo>
                  <a:lnTo>
                    <a:pt x="658" y="328"/>
                  </a:lnTo>
                  <a:lnTo>
                    <a:pt x="650" y="325"/>
                  </a:lnTo>
                  <a:lnTo>
                    <a:pt x="643" y="321"/>
                  </a:lnTo>
                  <a:lnTo>
                    <a:pt x="637" y="316"/>
                  </a:lnTo>
                  <a:lnTo>
                    <a:pt x="632" y="311"/>
                  </a:lnTo>
                  <a:lnTo>
                    <a:pt x="628" y="305"/>
                  </a:lnTo>
                  <a:lnTo>
                    <a:pt x="625" y="297"/>
                  </a:lnTo>
                  <a:lnTo>
                    <a:pt x="625" y="290"/>
                  </a:lnTo>
                  <a:lnTo>
                    <a:pt x="625" y="283"/>
                  </a:lnTo>
                  <a:lnTo>
                    <a:pt x="626" y="277"/>
                  </a:lnTo>
                  <a:lnTo>
                    <a:pt x="628" y="270"/>
                  </a:lnTo>
                  <a:lnTo>
                    <a:pt x="631" y="264"/>
                  </a:lnTo>
                  <a:lnTo>
                    <a:pt x="636" y="252"/>
                  </a:lnTo>
                  <a:lnTo>
                    <a:pt x="643" y="240"/>
                  </a:lnTo>
                  <a:lnTo>
                    <a:pt x="650" y="228"/>
                  </a:lnTo>
                  <a:lnTo>
                    <a:pt x="658" y="215"/>
                  </a:lnTo>
                  <a:lnTo>
                    <a:pt x="666" y="201"/>
                  </a:lnTo>
                  <a:lnTo>
                    <a:pt x="671" y="185"/>
                  </a:lnTo>
                  <a:lnTo>
                    <a:pt x="654" y="178"/>
                  </a:lnTo>
                  <a:lnTo>
                    <a:pt x="637" y="172"/>
                  </a:lnTo>
                  <a:lnTo>
                    <a:pt x="621" y="166"/>
                  </a:lnTo>
                  <a:lnTo>
                    <a:pt x="605" y="162"/>
                  </a:lnTo>
                  <a:lnTo>
                    <a:pt x="574" y="155"/>
                  </a:lnTo>
                  <a:lnTo>
                    <a:pt x="544" y="148"/>
                  </a:lnTo>
                  <a:lnTo>
                    <a:pt x="529" y="144"/>
                  </a:lnTo>
                  <a:lnTo>
                    <a:pt x="514" y="139"/>
                  </a:lnTo>
                  <a:lnTo>
                    <a:pt x="499" y="133"/>
                  </a:lnTo>
                  <a:lnTo>
                    <a:pt x="485" y="127"/>
                  </a:lnTo>
                  <a:lnTo>
                    <a:pt x="470" y="119"/>
                  </a:lnTo>
                  <a:lnTo>
                    <a:pt x="455" y="110"/>
                  </a:lnTo>
                  <a:lnTo>
                    <a:pt x="441" y="100"/>
                  </a:lnTo>
                  <a:lnTo>
                    <a:pt x="425" y="87"/>
                  </a:lnTo>
                  <a:lnTo>
                    <a:pt x="417" y="76"/>
                  </a:lnTo>
                  <a:lnTo>
                    <a:pt x="410" y="66"/>
                  </a:lnTo>
                  <a:lnTo>
                    <a:pt x="403" y="55"/>
                  </a:lnTo>
                  <a:lnTo>
                    <a:pt x="398" y="44"/>
                  </a:lnTo>
                  <a:lnTo>
                    <a:pt x="390" y="32"/>
                  </a:lnTo>
                  <a:lnTo>
                    <a:pt x="383" y="20"/>
                  </a:lnTo>
                  <a:lnTo>
                    <a:pt x="378" y="15"/>
                  </a:lnTo>
                  <a:lnTo>
                    <a:pt x="373" y="10"/>
                  </a:lnTo>
                  <a:lnTo>
                    <a:pt x="366" y="5"/>
                  </a:lnTo>
                  <a:lnTo>
                    <a:pt x="359" y="0"/>
                  </a:lnTo>
                  <a:lnTo>
                    <a:pt x="332" y="6"/>
                  </a:lnTo>
                  <a:lnTo>
                    <a:pt x="308" y="11"/>
                  </a:lnTo>
                  <a:lnTo>
                    <a:pt x="302" y="13"/>
                  </a:lnTo>
                  <a:lnTo>
                    <a:pt x="297" y="15"/>
                  </a:lnTo>
                  <a:lnTo>
                    <a:pt x="291" y="19"/>
                  </a:lnTo>
                  <a:lnTo>
                    <a:pt x="286" y="22"/>
                  </a:lnTo>
                  <a:lnTo>
                    <a:pt x="281" y="28"/>
                  </a:lnTo>
                  <a:lnTo>
                    <a:pt x="276" y="34"/>
                  </a:lnTo>
                  <a:lnTo>
                    <a:pt x="272" y="41"/>
                  </a:lnTo>
                  <a:lnTo>
                    <a:pt x="266" y="50"/>
                  </a:lnTo>
                  <a:lnTo>
                    <a:pt x="257" y="44"/>
                  </a:lnTo>
                  <a:lnTo>
                    <a:pt x="249" y="38"/>
                  </a:lnTo>
                  <a:lnTo>
                    <a:pt x="242" y="31"/>
                  </a:lnTo>
                  <a:lnTo>
                    <a:pt x="234" y="24"/>
                  </a:lnTo>
                  <a:lnTo>
                    <a:pt x="225" y="17"/>
                  </a:lnTo>
                  <a:lnTo>
                    <a:pt x="215" y="11"/>
                  </a:lnTo>
                  <a:lnTo>
                    <a:pt x="209" y="9"/>
                  </a:lnTo>
                  <a:lnTo>
                    <a:pt x="202" y="8"/>
                  </a:lnTo>
                  <a:lnTo>
                    <a:pt x="195" y="7"/>
                  </a:lnTo>
                  <a:lnTo>
                    <a:pt x="186" y="6"/>
                  </a:lnTo>
                  <a:lnTo>
                    <a:pt x="178" y="7"/>
                  </a:lnTo>
                  <a:lnTo>
                    <a:pt x="171" y="8"/>
                  </a:lnTo>
                  <a:lnTo>
                    <a:pt x="163" y="11"/>
                  </a:lnTo>
                  <a:lnTo>
                    <a:pt x="156" y="14"/>
                  </a:lnTo>
                  <a:lnTo>
                    <a:pt x="143" y="22"/>
                  </a:lnTo>
                  <a:lnTo>
                    <a:pt x="132" y="32"/>
                  </a:lnTo>
                  <a:lnTo>
                    <a:pt x="120" y="41"/>
                  </a:lnTo>
                  <a:lnTo>
                    <a:pt x="110" y="48"/>
                  </a:lnTo>
                  <a:lnTo>
                    <a:pt x="105" y="51"/>
                  </a:lnTo>
                  <a:lnTo>
                    <a:pt x="98" y="54"/>
                  </a:lnTo>
                  <a:lnTo>
                    <a:pt x="93" y="55"/>
                  </a:lnTo>
                  <a:lnTo>
                    <a:pt x="87" y="56"/>
                  </a:lnTo>
                  <a:lnTo>
                    <a:pt x="86" y="69"/>
                  </a:lnTo>
                  <a:lnTo>
                    <a:pt x="84" y="81"/>
                  </a:lnTo>
                  <a:lnTo>
                    <a:pt x="82" y="91"/>
                  </a:lnTo>
                  <a:lnTo>
                    <a:pt x="77" y="100"/>
                  </a:lnTo>
                  <a:lnTo>
                    <a:pt x="73" y="109"/>
                  </a:lnTo>
                  <a:lnTo>
                    <a:pt x="67" y="116"/>
                  </a:lnTo>
                  <a:lnTo>
                    <a:pt x="62" y="123"/>
                  </a:lnTo>
                  <a:lnTo>
                    <a:pt x="56" y="129"/>
                  </a:lnTo>
                  <a:lnTo>
                    <a:pt x="45" y="141"/>
                  </a:lnTo>
                  <a:lnTo>
                    <a:pt x="37" y="152"/>
                  </a:lnTo>
                  <a:lnTo>
                    <a:pt x="32" y="158"/>
                  </a:lnTo>
                  <a:lnTo>
                    <a:pt x="30" y="164"/>
                  </a:lnTo>
                  <a:lnTo>
                    <a:pt x="28" y="171"/>
                  </a:lnTo>
                  <a:lnTo>
                    <a:pt x="27" y="179"/>
                  </a:lnTo>
                  <a:lnTo>
                    <a:pt x="28" y="186"/>
                  </a:lnTo>
                  <a:lnTo>
                    <a:pt x="28" y="194"/>
                  </a:lnTo>
                  <a:lnTo>
                    <a:pt x="30" y="201"/>
                  </a:lnTo>
                  <a:lnTo>
                    <a:pt x="32" y="207"/>
                  </a:lnTo>
                  <a:lnTo>
                    <a:pt x="38" y="218"/>
                  </a:lnTo>
                  <a:lnTo>
                    <a:pt x="43" y="228"/>
                  </a:lnTo>
                  <a:lnTo>
                    <a:pt x="50" y="239"/>
                  </a:lnTo>
                  <a:lnTo>
                    <a:pt x="55" y="251"/>
                  </a:lnTo>
                  <a:lnTo>
                    <a:pt x="57" y="257"/>
                  </a:lnTo>
                  <a:lnTo>
                    <a:pt x="59" y="263"/>
                  </a:lnTo>
                  <a:lnTo>
                    <a:pt x="60" y="270"/>
                  </a:lnTo>
                  <a:lnTo>
                    <a:pt x="60" y="278"/>
                  </a:lnTo>
                  <a:lnTo>
                    <a:pt x="60" y="289"/>
                  </a:lnTo>
                  <a:lnTo>
                    <a:pt x="57" y="299"/>
                  </a:lnTo>
                  <a:lnTo>
                    <a:pt x="54" y="310"/>
                  </a:lnTo>
                  <a:lnTo>
                    <a:pt x="51" y="319"/>
                  </a:lnTo>
                  <a:lnTo>
                    <a:pt x="41" y="337"/>
                  </a:lnTo>
                  <a:lnTo>
                    <a:pt x="30" y="354"/>
                  </a:lnTo>
                  <a:lnTo>
                    <a:pt x="19" y="372"/>
                  </a:lnTo>
                  <a:lnTo>
                    <a:pt x="9" y="390"/>
                  </a:lnTo>
                  <a:lnTo>
                    <a:pt x="6" y="400"/>
                  </a:lnTo>
                  <a:lnTo>
                    <a:pt x="3" y="410"/>
                  </a:lnTo>
                  <a:lnTo>
                    <a:pt x="2" y="421"/>
                  </a:lnTo>
                  <a:lnTo>
                    <a:pt x="0" y="432"/>
                  </a:lnTo>
                  <a:lnTo>
                    <a:pt x="0" y="471"/>
                  </a:lnTo>
                  <a:lnTo>
                    <a:pt x="0" y="501"/>
                  </a:lnTo>
                  <a:lnTo>
                    <a:pt x="0" y="529"/>
                  </a:lnTo>
                  <a:lnTo>
                    <a:pt x="0" y="561"/>
                  </a:lnTo>
                  <a:lnTo>
                    <a:pt x="2" y="574"/>
                  </a:lnTo>
                  <a:lnTo>
                    <a:pt x="4" y="587"/>
                  </a:lnTo>
                  <a:lnTo>
                    <a:pt x="8" y="598"/>
                  </a:lnTo>
                  <a:lnTo>
                    <a:pt x="12" y="609"/>
                  </a:lnTo>
                  <a:lnTo>
                    <a:pt x="19" y="618"/>
                  </a:lnTo>
                  <a:lnTo>
                    <a:pt x="26" y="627"/>
                  </a:lnTo>
                  <a:lnTo>
                    <a:pt x="33" y="637"/>
                  </a:lnTo>
                  <a:lnTo>
                    <a:pt x="40" y="645"/>
                  </a:lnTo>
                  <a:lnTo>
                    <a:pt x="55" y="662"/>
                  </a:lnTo>
                  <a:lnTo>
                    <a:pt x="67" y="678"/>
                  </a:lnTo>
                  <a:lnTo>
                    <a:pt x="73" y="686"/>
                  </a:lnTo>
                  <a:lnTo>
                    <a:pt x="76" y="696"/>
                  </a:lnTo>
                  <a:lnTo>
                    <a:pt x="79" y="705"/>
                  </a:lnTo>
                  <a:lnTo>
                    <a:pt x="81" y="715"/>
                  </a:lnTo>
                  <a:lnTo>
                    <a:pt x="79" y="722"/>
                  </a:lnTo>
                  <a:lnTo>
                    <a:pt x="78" y="728"/>
                  </a:lnTo>
                  <a:lnTo>
                    <a:pt x="75" y="733"/>
                  </a:lnTo>
                  <a:lnTo>
                    <a:pt x="73" y="738"/>
                  </a:lnTo>
                  <a:lnTo>
                    <a:pt x="66" y="747"/>
                  </a:lnTo>
                  <a:lnTo>
                    <a:pt x="60" y="753"/>
                  </a:lnTo>
                  <a:lnTo>
                    <a:pt x="71" y="753"/>
                  </a:lnTo>
                  <a:lnTo>
                    <a:pt x="81" y="753"/>
                  </a:lnTo>
                  <a:lnTo>
                    <a:pt x="79" y="760"/>
                  </a:lnTo>
                  <a:lnTo>
                    <a:pt x="77" y="768"/>
                  </a:lnTo>
                  <a:lnTo>
                    <a:pt x="74" y="776"/>
                  </a:lnTo>
                  <a:lnTo>
                    <a:pt x="71" y="784"/>
                  </a:lnTo>
                  <a:lnTo>
                    <a:pt x="63" y="799"/>
                  </a:lnTo>
                  <a:lnTo>
                    <a:pt x="60" y="808"/>
                  </a:lnTo>
                  <a:lnTo>
                    <a:pt x="61" y="813"/>
                  </a:lnTo>
                  <a:lnTo>
                    <a:pt x="63" y="817"/>
                  </a:lnTo>
                  <a:lnTo>
                    <a:pt x="66" y="822"/>
                  </a:lnTo>
                  <a:lnTo>
                    <a:pt x="71" y="827"/>
                  </a:lnTo>
                  <a:lnTo>
                    <a:pt x="74" y="832"/>
                  </a:lnTo>
                  <a:lnTo>
                    <a:pt x="77" y="838"/>
                  </a:lnTo>
                  <a:lnTo>
                    <a:pt x="79" y="844"/>
                  </a:lnTo>
                  <a:lnTo>
                    <a:pt x="81" y="850"/>
                  </a:lnTo>
                  <a:lnTo>
                    <a:pt x="79" y="858"/>
                  </a:lnTo>
                  <a:lnTo>
                    <a:pt x="76" y="864"/>
                  </a:lnTo>
                  <a:lnTo>
                    <a:pt x="72" y="870"/>
                  </a:lnTo>
                  <a:lnTo>
                    <a:pt x="67" y="876"/>
                  </a:lnTo>
                  <a:lnTo>
                    <a:pt x="62" y="881"/>
                  </a:lnTo>
                  <a:lnTo>
                    <a:pt x="57" y="887"/>
                  </a:lnTo>
                  <a:lnTo>
                    <a:pt x="54" y="893"/>
                  </a:lnTo>
                  <a:lnTo>
                    <a:pt x="53" y="900"/>
                  </a:lnTo>
                  <a:lnTo>
                    <a:pt x="54" y="909"/>
                  </a:lnTo>
                  <a:lnTo>
                    <a:pt x="55" y="918"/>
                  </a:lnTo>
                  <a:lnTo>
                    <a:pt x="56" y="925"/>
                  </a:lnTo>
                  <a:lnTo>
                    <a:pt x="59" y="932"/>
                  </a:lnTo>
                  <a:lnTo>
                    <a:pt x="64" y="945"/>
                  </a:lnTo>
                  <a:lnTo>
                    <a:pt x="71" y="958"/>
                  </a:lnTo>
                  <a:lnTo>
                    <a:pt x="76" y="970"/>
                  </a:lnTo>
                  <a:lnTo>
                    <a:pt x="82" y="983"/>
                  </a:lnTo>
                  <a:lnTo>
                    <a:pt x="84" y="989"/>
                  </a:lnTo>
                  <a:lnTo>
                    <a:pt x="85" y="996"/>
                  </a:lnTo>
                  <a:lnTo>
                    <a:pt x="86" y="1003"/>
                  </a:lnTo>
                  <a:lnTo>
                    <a:pt x="87" y="1011"/>
                  </a:lnTo>
                  <a:lnTo>
                    <a:pt x="86" y="1022"/>
                  </a:lnTo>
                  <a:lnTo>
                    <a:pt x="85" y="1034"/>
                  </a:lnTo>
                  <a:lnTo>
                    <a:pt x="83" y="1044"/>
                  </a:lnTo>
                  <a:lnTo>
                    <a:pt x="81" y="1055"/>
                  </a:lnTo>
                  <a:lnTo>
                    <a:pt x="77" y="1066"/>
                  </a:lnTo>
                  <a:lnTo>
                    <a:pt x="75" y="1077"/>
                  </a:lnTo>
                  <a:lnTo>
                    <a:pt x="74" y="1090"/>
                  </a:lnTo>
                  <a:lnTo>
                    <a:pt x="74" y="1103"/>
                  </a:lnTo>
                  <a:lnTo>
                    <a:pt x="74" y="1116"/>
                  </a:lnTo>
                  <a:lnTo>
                    <a:pt x="75" y="1128"/>
                  </a:lnTo>
                  <a:lnTo>
                    <a:pt x="76" y="1141"/>
                  </a:lnTo>
                  <a:lnTo>
                    <a:pt x="78" y="1152"/>
                  </a:lnTo>
                  <a:lnTo>
                    <a:pt x="82" y="1163"/>
                  </a:lnTo>
                  <a:lnTo>
                    <a:pt x="85" y="1174"/>
                  </a:lnTo>
                  <a:lnTo>
                    <a:pt x="89" y="1184"/>
                  </a:lnTo>
                  <a:lnTo>
                    <a:pt x="94" y="1195"/>
                  </a:lnTo>
                  <a:lnTo>
                    <a:pt x="103" y="1213"/>
                  </a:lnTo>
                  <a:lnTo>
                    <a:pt x="113" y="1231"/>
                  </a:lnTo>
                  <a:lnTo>
                    <a:pt x="124" y="1249"/>
                  </a:lnTo>
                  <a:lnTo>
                    <a:pt x="137" y="1265"/>
                  </a:lnTo>
                  <a:lnTo>
                    <a:pt x="149" y="1282"/>
                  </a:lnTo>
                  <a:lnTo>
                    <a:pt x="160" y="1298"/>
                  </a:lnTo>
                  <a:lnTo>
                    <a:pt x="171" y="1316"/>
                  </a:lnTo>
                  <a:lnTo>
                    <a:pt x="180" y="1334"/>
                  </a:lnTo>
                  <a:lnTo>
                    <a:pt x="188" y="1352"/>
                  </a:lnTo>
                  <a:lnTo>
                    <a:pt x="195" y="1373"/>
                  </a:lnTo>
                  <a:lnTo>
                    <a:pt x="197" y="1383"/>
                  </a:lnTo>
                  <a:lnTo>
                    <a:pt x="198" y="1394"/>
                  </a:lnTo>
                  <a:lnTo>
                    <a:pt x="199" y="1405"/>
                  </a:lnTo>
                  <a:lnTo>
                    <a:pt x="200" y="1418"/>
                  </a:lnTo>
                  <a:lnTo>
                    <a:pt x="200" y="1425"/>
                  </a:lnTo>
                  <a:lnTo>
                    <a:pt x="201" y="1431"/>
                  </a:lnTo>
                  <a:lnTo>
                    <a:pt x="202" y="1437"/>
                  </a:lnTo>
                  <a:lnTo>
                    <a:pt x="205" y="1442"/>
                  </a:lnTo>
                  <a:lnTo>
                    <a:pt x="210" y="1453"/>
                  </a:lnTo>
                  <a:lnTo>
                    <a:pt x="217" y="1463"/>
                  </a:lnTo>
                  <a:lnTo>
                    <a:pt x="222" y="1475"/>
                  </a:lnTo>
                  <a:lnTo>
                    <a:pt x="228" y="1485"/>
                  </a:lnTo>
                  <a:lnTo>
                    <a:pt x="230" y="1491"/>
                  </a:lnTo>
                  <a:lnTo>
                    <a:pt x="231" y="1497"/>
                  </a:lnTo>
                  <a:lnTo>
                    <a:pt x="232" y="1503"/>
                  </a:lnTo>
                  <a:lnTo>
                    <a:pt x="233" y="1510"/>
                  </a:lnTo>
                  <a:lnTo>
                    <a:pt x="232" y="1518"/>
                  </a:lnTo>
                  <a:lnTo>
                    <a:pt x="230" y="1526"/>
                  </a:lnTo>
                  <a:lnTo>
                    <a:pt x="227" y="1532"/>
                  </a:lnTo>
                  <a:lnTo>
                    <a:pt x="223" y="1537"/>
                  </a:lnTo>
                  <a:lnTo>
                    <a:pt x="219" y="1542"/>
                  </a:lnTo>
                  <a:lnTo>
                    <a:pt x="216" y="1547"/>
                  </a:lnTo>
                  <a:lnTo>
                    <a:pt x="213" y="1553"/>
                  </a:lnTo>
                  <a:lnTo>
                    <a:pt x="213" y="1559"/>
                  </a:lnTo>
                  <a:lnTo>
                    <a:pt x="213" y="1578"/>
                  </a:lnTo>
                  <a:lnTo>
                    <a:pt x="213" y="1590"/>
                  </a:lnTo>
                  <a:lnTo>
                    <a:pt x="213" y="1598"/>
                  </a:lnTo>
                  <a:lnTo>
                    <a:pt x="213" y="1603"/>
                  </a:lnTo>
                  <a:lnTo>
                    <a:pt x="212" y="1609"/>
                  </a:lnTo>
                  <a:lnTo>
                    <a:pt x="211" y="1615"/>
                  </a:lnTo>
                  <a:lnTo>
                    <a:pt x="209" y="1622"/>
                  </a:lnTo>
                  <a:lnTo>
                    <a:pt x="207" y="1628"/>
                  </a:lnTo>
                  <a:lnTo>
                    <a:pt x="204" y="1635"/>
                  </a:lnTo>
                  <a:lnTo>
                    <a:pt x="201" y="1644"/>
                  </a:lnTo>
                  <a:lnTo>
                    <a:pt x="200" y="1654"/>
                  </a:lnTo>
                  <a:lnTo>
                    <a:pt x="200" y="1664"/>
                  </a:lnTo>
                  <a:lnTo>
                    <a:pt x="200" y="1672"/>
                  </a:lnTo>
                  <a:lnTo>
                    <a:pt x="204" y="1681"/>
                  </a:lnTo>
                  <a:lnTo>
                    <a:pt x="207" y="1690"/>
                  </a:lnTo>
                  <a:lnTo>
                    <a:pt x="213" y="1700"/>
                  </a:lnTo>
                  <a:lnTo>
                    <a:pt x="220" y="1709"/>
                  </a:lnTo>
                  <a:lnTo>
                    <a:pt x="228" y="1718"/>
                  </a:lnTo>
                  <a:lnTo>
                    <a:pt x="236" y="1727"/>
                  </a:lnTo>
                  <a:lnTo>
                    <a:pt x="246" y="1735"/>
                  </a:lnTo>
                  <a:lnTo>
                    <a:pt x="256" y="1743"/>
                  </a:lnTo>
                  <a:lnTo>
                    <a:pt x="267" y="1752"/>
                  </a:lnTo>
                  <a:lnTo>
                    <a:pt x="278" y="1758"/>
                  </a:lnTo>
                  <a:lnTo>
                    <a:pt x="289" y="1764"/>
                  </a:lnTo>
                  <a:lnTo>
                    <a:pt x="300" y="1769"/>
                  </a:lnTo>
                  <a:lnTo>
                    <a:pt x="311" y="1772"/>
                  </a:lnTo>
                  <a:lnTo>
                    <a:pt x="322" y="1774"/>
                  </a:lnTo>
                  <a:lnTo>
                    <a:pt x="333" y="1775"/>
                  </a:lnTo>
                  <a:lnTo>
                    <a:pt x="342" y="1776"/>
                  </a:lnTo>
                  <a:lnTo>
                    <a:pt x="351" y="1779"/>
                  </a:lnTo>
                  <a:lnTo>
                    <a:pt x="358" y="1781"/>
                  </a:lnTo>
                  <a:lnTo>
                    <a:pt x="366" y="1784"/>
                  </a:lnTo>
                  <a:lnTo>
                    <a:pt x="380" y="1791"/>
                  </a:lnTo>
                  <a:lnTo>
                    <a:pt x="392" y="1798"/>
                  </a:lnTo>
                  <a:lnTo>
                    <a:pt x="404" y="1807"/>
                  </a:lnTo>
                  <a:lnTo>
                    <a:pt x="419" y="1813"/>
                  </a:lnTo>
                  <a:lnTo>
                    <a:pt x="426" y="1815"/>
                  </a:lnTo>
                  <a:lnTo>
                    <a:pt x="434" y="1817"/>
                  </a:lnTo>
                  <a:lnTo>
                    <a:pt x="443" y="1818"/>
                  </a:lnTo>
                  <a:lnTo>
                    <a:pt x="452" y="1818"/>
                  </a:lnTo>
                  <a:lnTo>
                    <a:pt x="452" y="1803"/>
                  </a:lnTo>
                  <a:lnTo>
                    <a:pt x="451" y="1786"/>
                  </a:lnTo>
                  <a:lnTo>
                    <a:pt x="448" y="1772"/>
                  </a:lnTo>
                  <a:lnTo>
                    <a:pt x="445" y="1758"/>
                  </a:lnTo>
                  <a:lnTo>
                    <a:pt x="441" y="1736"/>
                  </a:lnTo>
                  <a:lnTo>
                    <a:pt x="439" y="1726"/>
                  </a:lnTo>
                  <a:lnTo>
                    <a:pt x="440" y="1721"/>
                  </a:lnTo>
                  <a:lnTo>
                    <a:pt x="443" y="1715"/>
                  </a:lnTo>
                  <a:lnTo>
                    <a:pt x="448" y="1709"/>
                  </a:lnTo>
                  <a:lnTo>
                    <a:pt x="454" y="1703"/>
                  </a:lnTo>
                  <a:lnTo>
                    <a:pt x="460" y="1698"/>
                  </a:lnTo>
                  <a:lnTo>
                    <a:pt x="467" y="1693"/>
                  </a:lnTo>
                  <a:lnTo>
                    <a:pt x="474" y="1689"/>
                  </a:lnTo>
                  <a:lnTo>
                    <a:pt x="479" y="1688"/>
                  </a:lnTo>
                  <a:lnTo>
                    <a:pt x="466" y="1633"/>
                  </a:lnTo>
                  <a:lnTo>
                    <a:pt x="459" y="1633"/>
                  </a:lnTo>
                  <a:lnTo>
                    <a:pt x="459" y="1615"/>
                  </a:lnTo>
                  <a:lnTo>
                    <a:pt x="470" y="1612"/>
                  </a:lnTo>
                  <a:lnTo>
                    <a:pt x="479" y="1610"/>
                  </a:lnTo>
                  <a:lnTo>
                    <a:pt x="487" y="1608"/>
                  </a:lnTo>
                  <a:lnTo>
                    <a:pt x="493" y="1605"/>
                  </a:lnTo>
                  <a:lnTo>
                    <a:pt x="505" y="1599"/>
                  </a:lnTo>
                  <a:lnTo>
                    <a:pt x="519" y="1590"/>
                  </a:lnTo>
                  <a:lnTo>
                    <a:pt x="519" y="1510"/>
                  </a:lnTo>
                  <a:lnTo>
                    <a:pt x="507" y="1510"/>
                  </a:lnTo>
                  <a:lnTo>
                    <a:pt x="495" y="1509"/>
                  </a:lnTo>
                  <a:lnTo>
                    <a:pt x="482" y="1508"/>
                  </a:lnTo>
                  <a:lnTo>
                    <a:pt x="471" y="1506"/>
                  </a:lnTo>
                  <a:lnTo>
                    <a:pt x="462" y="1504"/>
                  </a:lnTo>
                  <a:lnTo>
                    <a:pt x="452" y="1502"/>
                  </a:lnTo>
                  <a:lnTo>
                    <a:pt x="443" y="1498"/>
                  </a:lnTo>
                  <a:lnTo>
                    <a:pt x="434" y="1495"/>
                  </a:lnTo>
                  <a:lnTo>
                    <a:pt x="426" y="1490"/>
                  </a:lnTo>
                  <a:lnTo>
                    <a:pt x="420" y="1486"/>
                  </a:lnTo>
                  <a:lnTo>
                    <a:pt x="413" y="1480"/>
                  </a:lnTo>
                  <a:lnTo>
                    <a:pt x="409" y="1474"/>
                  </a:lnTo>
                  <a:lnTo>
                    <a:pt x="404" y="1466"/>
                  </a:lnTo>
                  <a:lnTo>
                    <a:pt x="401" y="1459"/>
                  </a:lnTo>
                  <a:lnTo>
                    <a:pt x="400" y="1451"/>
                  </a:lnTo>
                  <a:lnTo>
                    <a:pt x="399" y="1442"/>
                  </a:lnTo>
                  <a:lnTo>
                    <a:pt x="400" y="1436"/>
                  </a:lnTo>
                  <a:lnTo>
                    <a:pt x="401" y="1430"/>
                  </a:lnTo>
                  <a:lnTo>
                    <a:pt x="404" y="1424"/>
                  </a:lnTo>
                  <a:lnTo>
                    <a:pt x="408" y="1419"/>
                  </a:lnTo>
                  <a:lnTo>
                    <a:pt x="412" y="1415"/>
                  </a:lnTo>
                  <a:lnTo>
                    <a:pt x="417" y="1410"/>
                  </a:lnTo>
                  <a:lnTo>
                    <a:pt x="422" y="1407"/>
                  </a:lnTo>
                  <a:lnTo>
                    <a:pt x="429" y="1403"/>
                  </a:lnTo>
                  <a:lnTo>
                    <a:pt x="441" y="1399"/>
                  </a:lnTo>
                  <a:lnTo>
                    <a:pt x="453" y="1395"/>
                  </a:lnTo>
                  <a:lnTo>
                    <a:pt x="464" y="1393"/>
                  </a:lnTo>
                  <a:lnTo>
                    <a:pt x="473" y="1393"/>
                  </a:lnTo>
                  <a:lnTo>
                    <a:pt x="473" y="1384"/>
                  </a:lnTo>
                  <a:lnTo>
                    <a:pt x="474" y="1374"/>
                  </a:lnTo>
                  <a:lnTo>
                    <a:pt x="476" y="1364"/>
                  </a:lnTo>
                  <a:lnTo>
                    <a:pt x="479" y="1353"/>
                  </a:lnTo>
                  <a:lnTo>
                    <a:pt x="481" y="1342"/>
                  </a:lnTo>
                  <a:lnTo>
                    <a:pt x="484" y="1332"/>
                  </a:lnTo>
                  <a:lnTo>
                    <a:pt x="485" y="1323"/>
                  </a:lnTo>
                  <a:lnTo>
                    <a:pt x="486" y="1313"/>
                  </a:lnTo>
                  <a:lnTo>
                    <a:pt x="485" y="1301"/>
                  </a:lnTo>
                  <a:lnTo>
                    <a:pt x="482" y="1290"/>
                  </a:lnTo>
                  <a:lnTo>
                    <a:pt x="480" y="1278"/>
                  </a:lnTo>
                  <a:lnTo>
                    <a:pt x="476" y="1267"/>
                  </a:lnTo>
                  <a:lnTo>
                    <a:pt x="466" y="1245"/>
                  </a:lnTo>
                  <a:lnTo>
                    <a:pt x="455" y="1224"/>
                  </a:lnTo>
                  <a:lnTo>
                    <a:pt x="444" y="1205"/>
                  </a:lnTo>
                  <a:lnTo>
                    <a:pt x="435" y="1187"/>
                  </a:lnTo>
                  <a:lnTo>
                    <a:pt x="431" y="1179"/>
                  </a:lnTo>
                  <a:lnTo>
                    <a:pt x="429" y="1172"/>
                  </a:lnTo>
                  <a:lnTo>
                    <a:pt x="426" y="1165"/>
                  </a:lnTo>
                  <a:lnTo>
                    <a:pt x="425" y="1159"/>
                  </a:lnTo>
                  <a:lnTo>
                    <a:pt x="425" y="1148"/>
                  </a:lnTo>
                  <a:lnTo>
                    <a:pt x="425" y="1141"/>
                  </a:lnTo>
                  <a:lnTo>
                    <a:pt x="433" y="1141"/>
                  </a:lnTo>
                  <a:lnTo>
                    <a:pt x="441" y="1142"/>
                  </a:lnTo>
                  <a:lnTo>
                    <a:pt x="448" y="1144"/>
                  </a:lnTo>
                  <a:lnTo>
                    <a:pt x="456" y="1145"/>
                  </a:lnTo>
                  <a:lnTo>
                    <a:pt x="473" y="1150"/>
                  </a:lnTo>
                  <a:lnTo>
                    <a:pt x="488" y="1156"/>
                  </a:lnTo>
                  <a:lnTo>
                    <a:pt x="503" y="1161"/>
                  </a:lnTo>
                  <a:lnTo>
                    <a:pt x="518" y="1166"/>
                  </a:lnTo>
                  <a:lnTo>
                    <a:pt x="532" y="1170"/>
                  </a:lnTo>
                  <a:lnTo>
                    <a:pt x="545" y="1171"/>
                  </a:lnTo>
                  <a:lnTo>
                    <a:pt x="549" y="1171"/>
                  </a:lnTo>
                  <a:lnTo>
                    <a:pt x="554" y="1169"/>
                  </a:lnTo>
                  <a:lnTo>
                    <a:pt x="557" y="1168"/>
                  </a:lnTo>
                  <a:lnTo>
                    <a:pt x="560" y="1165"/>
                  </a:lnTo>
                  <a:lnTo>
                    <a:pt x="565" y="1159"/>
                  </a:lnTo>
                  <a:lnTo>
                    <a:pt x="568" y="1151"/>
                  </a:lnTo>
                  <a:lnTo>
                    <a:pt x="570" y="1142"/>
                  </a:lnTo>
                  <a:lnTo>
                    <a:pt x="571" y="1132"/>
                  </a:lnTo>
                  <a:lnTo>
                    <a:pt x="571" y="1123"/>
                  </a:lnTo>
                  <a:lnTo>
                    <a:pt x="571" y="1116"/>
                  </a:lnTo>
                  <a:lnTo>
                    <a:pt x="569" y="1112"/>
                  </a:lnTo>
                  <a:lnTo>
                    <a:pt x="565" y="1102"/>
                  </a:lnTo>
                  <a:lnTo>
                    <a:pt x="560" y="1090"/>
                  </a:lnTo>
                  <a:lnTo>
                    <a:pt x="558" y="1078"/>
                  </a:lnTo>
                  <a:lnTo>
                    <a:pt x="552" y="1066"/>
                  </a:lnTo>
                  <a:lnTo>
                    <a:pt x="545" y="1054"/>
                  </a:lnTo>
                  <a:lnTo>
                    <a:pt x="546" y="1049"/>
                  </a:lnTo>
                  <a:lnTo>
                    <a:pt x="548" y="1044"/>
                  </a:lnTo>
                  <a:lnTo>
                    <a:pt x="551" y="1040"/>
                  </a:lnTo>
                  <a:lnTo>
                    <a:pt x="555" y="1036"/>
                  </a:lnTo>
                  <a:lnTo>
                    <a:pt x="559" y="1032"/>
                  </a:lnTo>
                  <a:lnTo>
                    <a:pt x="565" y="1030"/>
                  </a:lnTo>
                  <a:lnTo>
                    <a:pt x="571" y="1027"/>
                  </a:lnTo>
                  <a:lnTo>
                    <a:pt x="578" y="1025"/>
                  </a:lnTo>
                  <a:lnTo>
                    <a:pt x="591" y="1022"/>
                  </a:lnTo>
                  <a:lnTo>
                    <a:pt x="604" y="1021"/>
                  </a:lnTo>
                  <a:lnTo>
                    <a:pt x="615" y="1021"/>
                  </a:lnTo>
                  <a:lnTo>
                    <a:pt x="625" y="1023"/>
                  </a:lnTo>
                  <a:lnTo>
                    <a:pt x="652" y="1023"/>
                  </a:lnTo>
                  <a:lnTo>
                    <a:pt x="676" y="1023"/>
                  </a:lnTo>
                  <a:lnTo>
                    <a:pt x="697" y="1021"/>
                  </a:lnTo>
                  <a:lnTo>
                    <a:pt x="716" y="1017"/>
                  </a:lnTo>
                  <a:lnTo>
                    <a:pt x="734" y="1013"/>
                  </a:lnTo>
                  <a:lnTo>
                    <a:pt x="750" y="1007"/>
                  </a:lnTo>
                  <a:lnTo>
                    <a:pt x="764" y="1001"/>
                  </a:lnTo>
                  <a:lnTo>
                    <a:pt x="776" y="993"/>
                  </a:lnTo>
                  <a:lnTo>
                    <a:pt x="787" y="984"/>
                  </a:lnTo>
                  <a:lnTo>
                    <a:pt x="795" y="973"/>
                  </a:lnTo>
                  <a:lnTo>
                    <a:pt x="802" y="961"/>
                  </a:lnTo>
                  <a:lnTo>
                    <a:pt x="809" y="949"/>
                  </a:lnTo>
                  <a:lnTo>
                    <a:pt x="812" y="935"/>
                  </a:lnTo>
                  <a:lnTo>
                    <a:pt x="815" y="921"/>
                  </a:lnTo>
                  <a:lnTo>
                    <a:pt x="817" y="904"/>
                  </a:lnTo>
                  <a:lnTo>
                    <a:pt x="817" y="888"/>
                  </a:lnTo>
                  <a:lnTo>
                    <a:pt x="817" y="884"/>
                  </a:lnTo>
                  <a:lnTo>
                    <a:pt x="816" y="882"/>
                  </a:lnTo>
                  <a:lnTo>
                    <a:pt x="815" y="879"/>
                  </a:lnTo>
                  <a:lnTo>
                    <a:pt x="813" y="877"/>
                  </a:lnTo>
                  <a:lnTo>
                    <a:pt x="809" y="874"/>
                  </a:lnTo>
                  <a:lnTo>
                    <a:pt x="803" y="871"/>
                  </a:lnTo>
                  <a:lnTo>
                    <a:pt x="792" y="867"/>
                  </a:lnTo>
                  <a:lnTo>
                    <a:pt x="784" y="863"/>
                  </a:lnTo>
                  <a:lnTo>
                    <a:pt x="782" y="859"/>
                  </a:lnTo>
                  <a:lnTo>
                    <a:pt x="781" y="852"/>
                  </a:lnTo>
                  <a:lnTo>
                    <a:pt x="780" y="847"/>
                  </a:lnTo>
                  <a:lnTo>
                    <a:pt x="779" y="841"/>
                  </a:lnTo>
                  <a:lnTo>
                    <a:pt x="780" y="836"/>
                  </a:lnTo>
                  <a:lnTo>
                    <a:pt x="781" y="830"/>
                  </a:lnTo>
                  <a:lnTo>
                    <a:pt x="782" y="825"/>
                  </a:lnTo>
                  <a:lnTo>
                    <a:pt x="784" y="820"/>
                  </a:lnTo>
                  <a:lnTo>
                    <a:pt x="772" y="816"/>
                  </a:lnTo>
                  <a:lnTo>
                    <a:pt x="758" y="810"/>
                  </a:lnTo>
                  <a:lnTo>
                    <a:pt x="742" y="800"/>
                  </a:lnTo>
                  <a:lnTo>
                    <a:pt x="725" y="789"/>
                  </a:lnTo>
                  <a:lnTo>
                    <a:pt x="717" y="783"/>
                  </a:lnTo>
                  <a:lnTo>
                    <a:pt x="711" y="777"/>
                  </a:lnTo>
                  <a:lnTo>
                    <a:pt x="704" y="771"/>
                  </a:lnTo>
                  <a:lnTo>
                    <a:pt x="700" y="765"/>
                  </a:lnTo>
                  <a:lnTo>
                    <a:pt x="695" y="758"/>
                  </a:lnTo>
                  <a:lnTo>
                    <a:pt x="692" y="752"/>
                  </a:lnTo>
                  <a:lnTo>
                    <a:pt x="691" y="745"/>
                  </a:lnTo>
                  <a:lnTo>
                    <a:pt x="691" y="739"/>
                  </a:lnTo>
                  <a:lnTo>
                    <a:pt x="698" y="616"/>
                  </a:lnTo>
                  <a:lnTo>
                    <a:pt x="697" y="585"/>
                  </a:lnTo>
                  <a:lnTo>
                    <a:pt x="697" y="553"/>
                  </a:lnTo>
                  <a:lnTo>
                    <a:pt x="698" y="546"/>
                  </a:lnTo>
                  <a:lnTo>
                    <a:pt x="699" y="539"/>
                  </a:lnTo>
                  <a:lnTo>
                    <a:pt x="701" y="532"/>
                  </a:lnTo>
                  <a:lnTo>
                    <a:pt x="703" y="525"/>
                  </a:lnTo>
                  <a:lnTo>
                    <a:pt x="708" y="518"/>
                  </a:lnTo>
                  <a:lnTo>
                    <a:pt x="712" y="511"/>
                  </a:lnTo>
                  <a:lnTo>
                    <a:pt x="717" y="505"/>
                  </a:lnTo>
                  <a:lnTo>
                    <a:pt x="725" y="499"/>
                  </a:lnTo>
                  <a:lnTo>
                    <a:pt x="725" y="493"/>
                  </a:lnTo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29" name="Freeform 442"/>
          <p:cNvSpPr>
            <a:spLocks/>
          </p:cNvSpPr>
          <p:nvPr>
            <p:custDataLst>
              <p:tags r:id="rId280"/>
            </p:custDataLst>
          </p:nvPr>
        </p:nvSpPr>
        <p:spPr bwMode="auto">
          <a:xfrm>
            <a:off x="5040313" y="2639814"/>
            <a:ext cx="123825" cy="109538"/>
          </a:xfrm>
          <a:custGeom>
            <a:avLst/>
            <a:gdLst>
              <a:gd name="T0" fmla="*/ 6500147 w 279"/>
              <a:gd name="T1" fmla="*/ 25083665 h 204"/>
              <a:gd name="T2" fmla="*/ 11621353 w 279"/>
              <a:gd name="T3" fmla="*/ 40940901 h 204"/>
              <a:gd name="T4" fmla="*/ 11621353 w 279"/>
              <a:gd name="T5" fmla="*/ 51608507 h 204"/>
              <a:gd name="T6" fmla="*/ 20091161 w 279"/>
              <a:gd name="T7" fmla="*/ 56509795 h 204"/>
              <a:gd name="T8" fmla="*/ 24030926 w 279"/>
              <a:gd name="T9" fmla="*/ 58239851 h 204"/>
              <a:gd name="T10" fmla="*/ 27379527 w 279"/>
              <a:gd name="T11" fmla="*/ 58816536 h 204"/>
              <a:gd name="T12" fmla="*/ 28758023 w 279"/>
              <a:gd name="T13" fmla="*/ 57951508 h 204"/>
              <a:gd name="T14" fmla="*/ 29742854 w 279"/>
              <a:gd name="T15" fmla="*/ 55933110 h 204"/>
              <a:gd name="T16" fmla="*/ 31515903 w 279"/>
              <a:gd name="T17" fmla="*/ 49590645 h 204"/>
              <a:gd name="T18" fmla="*/ 33879674 w 279"/>
              <a:gd name="T19" fmla="*/ 42959300 h 204"/>
              <a:gd name="T20" fmla="*/ 35652280 w 279"/>
              <a:gd name="T21" fmla="*/ 40652559 h 204"/>
              <a:gd name="T22" fmla="*/ 37818995 w 279"/>
              <a:gd name="T23" fmla="*/ 39210845 h 204"/>
              <a:gd name="T24" fmla="*/ 41167596 w 279"/>
              <a:gd name="T25" fmla="*/ 39787531 h 204"/>
              <a:gd name="T26" fmla="*/ 43334312 w 279"/>
              <a:gd name="T27" fmla="*/ 40940901 h 204"/>
              <a:gd name="T28" fmla="*/ 44909863 w 279"/>
              <a:gd name="T29" fmla="*/ 42670957 h 204"/>
              <a:gd name="T30" fmla="*/ 45501027 w 279"/>
              <a:gd name="T31" fmla="*/ 44400477 h 204"/>
              <a:gd name="T32" fmla="*/ 46091748 w 279"/>
              <a:gd name="T33" fmla="*/ 47283903 h 204"/>
              <a:gd name="T34" fmla="*/ 45501027 w 279"/>
              <a:gd name="T35" fmla="*/ 48148931 h 204"/>
              <a:gd name="T36" fmla="*/ 46091748 w 279"/>
              <a:gd name="T37" fmla="*/ 44112671 h 204"/>
              <a:gd name="T38" fmla="*/ 46879524 w 279"/>
              <a:gd name="T39" fmla="*/ 40364216 h 204"/>
              <a:gd name="T40" fmla="*/ 48258464 w 279"/>
              <a:gd name="T41" fmla="*/ 33732871 h 204"/>
              <a:gd name="T42" fmla="*/ 50031513 w 279"/>
              <a:gd name="T43" fmla="*/ 33156186 h 204"/>
              <a:gd name="T44" fmla="*/ 52001174 w 279"/>
              <a:gd name="T45" fmla="*/ 31715010 h 204"/>
              <a:gd name="T46" fmla="*/ 54955665 w 279"/>
              <a:gd name="T47" fmla="*/ 28543240 h 204"/>
              <a:gd name="T48" fmla="*/ 49637404 w 279"/>
              <a:gd name="T49" fmla="*/ 21623553 h 204"/>
              <a:gd name="T50" fmla="*/ 44713252 w 279"/>
              <a:gd name="T51" fmla="*/ 16722264 h 204"/>
              <a:gd name="T52" fmla="*/ 40182766 w 279"/>
              <a:gd name="T53" fmla="*/ 12686004 h 204"/>
              <a:gd name="T54" fmla="*/ 36440055 w 279"/>
              <a:gd name="T55" fmla="*/ 8937549 h 204"/>
              <a:gd name="T56" fmla="*/ 28758023 w 279"/>
              <a:gd name="T57" fmla="*/ 19605691 h 204"/>
              <a:gd name="T58" fmla="*/ 15561119 w 279"/>
              <a:gd name="T59" fmla="*/ 7208030 h 204"/>
              <a:gd name="T60" fmla="*/ 10242413 w 279"/>
              <a:gd name="T61" fmla="*/ 3459575 h 204"/>
              <a:gd name="T62" fmla="*/ 9060972 w 279"/>
              <a:gd name="T63" fmla="*/ 17875635 h 204"/>
              <a:gd name="T64" fmla="*/ 0 w 279"/>
              <a:gd name="T65" fmla="*/ 16145579 h 2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79" h="204">
                <a:moveTo>
                  <a:pt x="0" y="56"/>
                </a:moveTo>
                <a:lnTo>
                  <a:pt x="33" y="87"/>
                </a:lnTo>
                <a:lnTo>
                  <a:pt x="46" y="123"/>
                </a:lnTo>
                <a:lnTo>
                  <a:pt x="59" y="142"/>
                </a:lnTo>
                <a:lnTo>
                  <a:pt x="59" y="173"/>
                </a:lnTo>
                <a:lnTo>
                  <a:pt x="59" y="179"/>
                </a:lnTo>
                <a:lnTo>
                  <a:pt x="80" y="188"/>
                </a:lnTo>
                <a:lnTo>
                  <a:pt x="102" y="196"/>
                </a:lnTo>
                <a:lnTo>
                  <a:pt x="112" y="199"/>
                </a:lnTo>
                <a:lnTo>
                  <a:pt x="122" y="202"/>
                </a:lnTo>
                <a:lnTo>
                  <a:pt x="130" y="203"/>
                </a:lnTo>
                <a:lnTo>
                  <a:pt x="139" y="204"/>
                </a:lnTo>
                <a:lnTo>
                  <a:pt x="142" y="203"/>
                </a:lnTo>
                <a:lnTo>
                  <a:pt x="146" y="201"/>
                </a:lnTo>
                <a:lnTo>
                  <a:pt x="148" y="198"/>
                </a:lnTo>
                <a:lnTo>
                  <a:pt x="151" y="194"/>
                </a:lnTo>
                <a:lnTo>
                  <a:pt x="156" y="183"/>
                </a:lnTo>
                <a:lnTo>
                  <a:pt x="160" y="172"/>
                </a:lnTo>
                <a:lnTo>
                  <a:pt x="165" y="160"/>
                </a:lnTo>
                <a:lnTo>
                  <a:pt x="172" y="149"/>
                </a:lnTo>
                <a:lnTo>
                  <a:pt x="176" y="145"/>
                </a:lnTo>
                <a:lnTo>
                  <a:pt x="181" y="141"/>
                </a:lnTo>
                <a:lnTo>
                  <a:pt x="186" y="138"/>
                </a:lnTo>
                <a:lnTo>
                  <a:pt x="192" y="136"/>
                </a:lnTo>
                <a:lnTo>
                  <a:pt x="201" y="137"/>
                </a:lnTo>
                <a:lnTo>
                  <a:pt x="209" y="138"/>
                </a:lnTo>
                <a:lnTo>
                  <a:pt x="215" y="140"/>
                </a:lnTo>
                <a:lnTo>
                  <a:pt x="220" y="142"/>
                </a:lnTo>
                <a:lnTo>
                  <a:pt x="225" y="145"/>
                </a:lnTo>
                <a:lnTo>
                  <a:pt x="228" y="148"/>
                </a:lnTo>
                <a:lnTo>
                  <a:pt x="230" y="151"/>
                </a:lnTo>
                <a:lnTo>
                  <a:pt x="231" y="154"/>
                </a:lnTo>
                <a:lnTo>
                  <a:pt x="234" y="160"/>
                </a:lnTo>
                <a:lnTo>
                  <a:pt x="234" y="164"/>
                </a:lnTo>
                <a:lnTo>
                  <a:pt x="232" y="167"/>
                </a:lnTo>
                <a:lnTo>
                  <a:pt x="231" y="167"/>
                </a:lnTo>
                <a:lnTo>
                  <a:pt x="232" y="160"/>
                </a:lnTo>
                <a:lnTo>
                  <a:pt x="234" y="153"/>
                </a:lnTo>
                <a:lnTo>
                  <a:pt x="236" y="147"/>
                </a:lnTo>
                <a:lnTo>
                  <a:pt x="238" y="140"/>
                </a:lnTo>
                <a:lnTo>
                  <a:pt x="243" y="127"/>
                </a:lnTo>
                <a:lnTo>
                  <a:pt x="245" y="117"/>
                </a:lnTo>
                <a:lnTo>
                  <a:pt x="250" y="117"/>
                </a:lnTo>
                <a:lnTo>
                  <a:pt x="254" y="115"/>
                </a:lnTo>
                <a:lnTo>
                  <a:pt x="260" y="113"/>
                </a:lnTo>
                <a:lnTo>
                  <a:pt x="264" y="110"/>
                </a:lnTo>
                <a:lnTo>
                  <a:pt x="272" y="104"/>
                </a:lnTo>
                <a:lnTo>
                  <a:pt x="279" y="99"/>
                </a:lnTo>
                <a:lnTo>
                  <a:pt x="265" y="87"/>
                </a:lnTo>
                <a:lnTo>
                  <a:pt x="252" y="75"/>
                </a:lnTo>
                <a:lnTo>
                  <a:pt x="239" y="66"/>
                </a:lnTo>
                <a:lnTo>
                  <a:pt x="227" y="58"/>
                </a:lnTo>
                <a:lnTo>
                  <a:pt x="215" y="51"/>
                </a:lnTo>
                <a:lnTo>
                  <a:pt x="204" y="44"/>
                </a:lnTo>
                <a:lnTo>
                  <a:pt x="194" y="38"/>
                </a:lnTo>
                <a:lnTo>
                  <a:pt x="185" y="31"/>
                </a:lnTo>
                <a:lnTo>
                  <a:pt x="172" y="31"/>
                </a:lnTo>
                <a:lnTo>
                  <a:pt x="146" y="68"/>
                </a:lnTo>
                <a:lnTo>
                  <a:pt x="112" y="50"/>
                </a:lnTo>
                <a:lnTo>
                  <a:pt x="79" y="25"/>
                </a:lnTo>
                <a:lnTo>
                  <a:pt x="33" y="0"/>
                </a:lnTo>
                <a:lnTo>
                  <a:pt x="52" y="12"/>
                </a:lnTo>
                <a:lnTo>
                  <a:pt x="72" y="74"/>
                </a:lnTo>
                <a:lnTo>
                  <a:pt x="46" y="62"/>
                </a:lnTo>
                <a:lnTo>
                  <a:pt x="19" y="50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0" name="Freeform 443"/>
          <p:cNvSpPr>
            <a:spLocks/>
          </p:cNvSpPr>
          <p:nvPr>
            <p:custDataLst>
              <p:tags r:id="rId281"/>
            </p:custDataLst>
          </p:nvPr>
        </p:nvSpPr>
        <p:spPr bwMode="auto">
          <a:xfrm>
            <a:off x="4506913" y="2212777"/>
            <a:ext cx="209550" cy="150812"/>
          </a:xfrm>
          <a:custGeom>
            <a:avLst/>
            <a:gdLst>
              <a:gd name="T0" fmla="*/ 47042895 w 485"/>
              <a:gd name="T1" fmla="*/ 5371706 h 291"/>
              <a:gd name="T2" fmla="*/ 56003426 w 485"/>
              <a:gd name="T3" fmla="*/ 11817753 h 291"/>
              <a:gd name="T4" fmla="*/ 69444006 w 485"/>
              <a:gd name="T5" fmla="*/ 11817753 h 291"/>
              <a:gd name="T6" fmla="*/ 79337790 w 485"/>
              <a:gd name="T7" fmla="*/ 35184802 h 291"/>
              <a:gd name="T8" fmla="*/ 90538562 w 485"/>
              <a:gd name="T9" fmla="*/ 44853873 h 291"/>
              <a:gd name="T10" fmla="*/ 76910899 w 485"/>
              <a:gd name="T11" fmla="*/ 46465644 h 291"/>
              <a:gd name="T12" fmla="*/ 80831428 w 485"/>
              <a:gd name="T13" fmla="*/ 56403170 h 291"/>
              <a:gd name="T14" fmla="*/ 73177452 w 485"/>
              <a:gd name="T15" fmla="*/ 64729443 h 291"/>
              <a:gd name="T16" fmla="*/ 71870897 w 485"/>
              <a:gd name="T17" fmla="*/ 78158967 h 291"/>
              <a:gd name="T18" fmla="*/ 53203233 w 485"/>
              <a:gd name="T19" fmla="*/ 71444464 h 291"/>
              <a:gd name="T20" fmla="*/ 32295328 w 485"/>
              <a:gd name="T21" fmla="*/ 68221441 h 291"/>
              <a:gd name="T22" fmla="*/ 11200772 w 485"/>
              <a:gd name="T23" fmla="*/ 71444464 h 291"/>
              <a:gd name="T24" fmla="*/ 2800193 w 485"/>
              <a:gd name="T25" fmla="*/ 72787261 h 291"/>
              <a:gd name="T26" fmla="*/ 1493206 w 485"/>
              <a:gd name="T27" fmla="*/ 69026808 h 291"/>
              <a:gd name="T28" fmla="*/ 559952 w 485"/>
              <a:gd name="T29" fmla="*/ 65535329 h 291"/>
              <a:gd name="T30" fmla="*/ 0 w 485"/>
              <a:gd name="T31" fmla="*/ 61506420 h 291"/>
              <a:gd name="T32" fmla="*/ 933254 w 485"/>
              <a:gd name="T33" fmla="*/ 58820826 h 291"/>
              <a:gd name="T34" fmla="*/ 2613542 w 485"/>
              <a:gd name="T35" fmla="*/ 55597803 h 291"/>
              <a:gd name="T36" fmla="*/ 4293399 w 485"/>
              <a:gd name="T37" fmla="*/ 50763008 h 291"/>
              <a:gd name="T38" fmla="*/ 5787036 w 485"/>
              <a:gd name="T39" fmla="*/ 44585417 h 291"/>
              <a:gd name="T40" fmla="*/ 7653976 w 485"/>
              <a:gd name="T41" fmla="*/ 36796573 h 291"/>
              <a:gd name="T42" fmla="*/ 8960531 w 485"/>
              <a:gd name="T43" fmla="*/ 33842005 h 291"/>
              <a:gd name="T44" fmla="*/ 11200772 w 485"/>
              <a:gd name="T45" fmla="*/ 31961779 h 291"/>
              <a:gd name="T46" fmla="*/ 16240773 w 485"/>
              <a:gd name="T47" fmla="*/ 29813097 h 291"/>
              <a:gd name="T48" fmla="*/ 16614507 w 485"/>
              <a:gd name="T49" fmla="*/ 28470300 h 291"/>
              <a:gd name="T50" fmla="*/ 17547760 w 485"/>
              <a:gd name="T51" fmla="*/ 26858529 h 291"/>
              <a:gd name="T52" fmla="*/ 18854315 w 485"/>
              <a:gd name="T53" fmla="*/ 25515732 h 291"/>
              <a:gd name="T54" fmla="*/ 19788001 w 485"/>
              <a:gd name="T55" fmla="*/ 24978821 h 291"/>
              <a:gd name="T56" fmla="*/ 19788001 w 485"/>
              <a:gd name="T57" fmla="*/ 20412482 h 291"/>
              <a:gd name="T58" fmla="*/ 20347953 w 485"/>
              <a:gd name="T59" fmla="*/ 18801229 h 291"/>
              <a:gd name="T60" fmla="*/ 21094556 w 485"/>
              <a:gd name="T61" fmla="*/ 17995344 h 291"/>
              <a:gd name="T62" fmla="*/ 22774845 w 485"/>
              <a:gd name="T63" fmla="*/ 18532774 h 291"/>
              <a:gd name="T64" fmla="*/ 23894749 w 485"/>
              <a:gd name="T65" fmla="*/ 18532774 h 291"/>
              <a:gd name="T66" fmla="*/ 24641352 w 485"/>
              <a:gd name="T67" fmla="*/ 17726888 h 291"/>
              <a:gd name="T68" fmla="*/ 25014653 w 485"/>
              <a:gd name="T69" fmla="*/ 15040776 h 291"/>
              <a:gd name="T70" fmla="*/ 25948339 w 485"/>
              <a:gd name="T71" fmla="*/ 11817753 h 291"/>
              <a:gd name="T72" fmla="*/ 26881592 w 485"/>
              <a:gd name="T73" fmla="*/ 10474956 h 291"/>
              <a:gd name="T74" fmla="*/ 39762221 w 485"/>
              <a:gd name="T75" fmla="*/ 0 h 29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85" h="291">
                <a:moveTo>
                  <a:pt x="206" y="6"/>
                </a:moveTo>
                <a:lnTo>
                  <a:pt x="252" y="20"/>
                </a:lnTo>
                <a:lnTo>
                  <a:pt x="292" y="20"/>
                </a:lnTo>
                <a:lnTo>
                  <a:pt x="300" y="44"/>
                </a:lnTo>
                <a:lnTo>
                  <a:pt x="339" y="32"/>
                </a:lnTo>
                <a:lnTo>
                  <a:pt x="372" y="44"/>
                </a:lnTo>
                <a:lnTo>
                  <a:pt x="379" y="93"/>
                </a:lnTo>
                <a:lnTo>
                  <a:pt x="425" y="131"/>
                </a:lnTo>
                <a:lnTo>
                  <a:pt x="459" y="149"/>
                </a:lnTo>
                <a:lnTo>
                  <a:pt x="485" y="167"/>
                </a:lnTo>
                <a:lnTo>
                  <a:pt x="459" y="186"/>
                </a:lnTo>
                <a:lnTo>
                  <a:pt x="412" y="173"/>
                </a:lnTo>
                <a:lnTo>
                  <a:pt x="418" y="198"/>
                </a:lnTo>
                <a:lnTo>
                  <a:pt x="433" y="210"/>
                </a:lnTo>
                <a:lnTo>
                  <a:pt x="433" y="241"/>
                </a:lnTo>
                <a:lnTo>
                  <a:pt x="392" y="241"/>
                </a:lnTo>
                <a:lnTo>
                  <a:pt x="385" y="266"/>
                </a:lnTo>
                <a:lnTo>
                  <a:pt x="385" y="291"/>
                </a:lnTo>
                <a:lnTo>
                  <a:pt x="339" y="278"/>
                </a:lnTo>
                <a:lnTo>
                  <a:pt x="285" y="266"/>
                </a:lnTo>
                <a:lnTo>
                  <a:pt x="239" y="272"/>
                </a:lnTo>
                <a:lnTo>
                  <a:pt x="173" y="254"/>
                </a:lnTo>
                <a:lnTo>
                  <a:pt x="113" y="254"/>
                </a:lnTo>
                <a:lnTo>
                  <a:pt x="60" y="266"/>
                </a:lnTo>
                <a:lnTo>
                  <a:pt x="20" y="278"/>
                </a:lnTo>
                <a:lnTo>
                  <a:pt x="15" y="271"/>
                </a:lnTo>
                <a:lnTo>
                  <a:pt x="11" y="264"/>
                </a:lnTo>
                <a:lnTo>
                  <a:pt x="8" y="257"/>
                </a:lnTo>
                <a:lnTo>
                  <a:pt x="5" y="251"/>
                </a:lnTo>
                <a:lnTo>
                  <a:pt x="3" y="244"/>
                </a:lnTo>
                <a:lnTo>
                  <a:pt x="1" y="237"/>
                </a:lnTo>
                <a:lnTo>
                  <a:pt x="0" y="229"/>
                </a:lnTo>
                <a:lnTo>
                  <a:pt x="0" y="222"/>
                </a:lnTo>
                <a:lnTo>
                  <a:pt x="5" y="219"/>
                </a:lnTo>
                <a:lnTo>
                  <a:pt x="10" y="214"/>
                </a:lnTo>
                <a:lnTo>
                  <a:pt x="14" y="207"/>
                </a:lnTo>
                <a:lnTo>
                  <a:pt x="20" y="198"/>
                </a:lnTo>
                <a:lnTo>
                  <a:pt x="23" y="189"/>
                </a:lnTo>
                <a:lnTo>
                  <a:pt x="27" y="178"/>
                </a:lnTo>
                <a:lnTo>
                  <a:pt x="31" y="166"/>
                </a:lnTo>
                <a:lnTo>
                  <a:pt x="33" y="155"/>
                </a:lnTo>
                <a:lnTo>
                  <a:pt x="41" y="137"/>
                </a:lnTo>
                <a:lnTo>
                  <a:pt x="44" y="131"/>
                </a:lnTo>
                <a:lnTo>
                  <a:pt x="48" y="126"/>
                </a:lnTo>
                <a:lnTo>
                  <a:pt x="54" y="123"/>
                </a:lnTo>
                <a:lnTo>
                  <a:pt x="60" y="119"/>
                </a:lnTo>
                <a:lnTo>
                  <a:pt x="75" y="115"/>
                </a:lnTo>
                <a:lnTo>
                  <a:pt x="87" y="111"/>
                </a:lnTo>
                <a:lnTo>
                  <a:pt x="87" y="109"/>
                </a:lnTo>
                <a:lnTo>
                  <a:pt x="89" y="106"/>
                </a:lnTo>
                <a:lnTo>
                  <a:pt x="91" y="103"/>
                </a:lnTo>
                <a:lnTo>
                  <a:pt x="94" y="100"/>
                </a:lnTo>
                <a:lnTo>
                  <a:pt x="98" y="97"/>
                </a:lnTo>
                <a:lnTo>
                  <a:pt x="101" y="95"/>
                </a:lnTo>
                <a:lnTo>
                  <a:pt x="103" y="94"/>
                </a:lnTo>
                <a:lnTo>
                  <a:pt x="106" y="93"/>
                </a:lnTo>
                <a:lnTo>
                  <a:pt x="106" y="81"/>
                </a:lnTo>
                <a:lnTo>
                  <a:pt x="106" y="76"/>
                </a:lnTo>
                <a:lnTo>
                  <a:pt x="107" y="72"/>
                </a:lnTo>
                <a:lnTo>
                  <a:pt x="109" y="70"/>
                </a:lnTo>
                <a:lnTo>
                  <a:pt x="110" y="68"/>
                </a:lnTo>
                <a:lnTo>
                  <a:pt x="113" y="67"/>
                </a:lnTo>
                <a:lnTo>
                  <a:pt x="117" y="68"/>
                </a:lnTo>
                <a:lnTo>
                  <a:pt x="122" y="69"/>
                </a:lnTo>
                <a:lnTo>
                  <a:pt x="126" y="69"/>
                </a:lnTo>
                <a:lnTo>
                  <a:pt x="128" y="69"/>
                </a:lnTo>
                <a:lnTo>
                  <a:pt x="129" y="68"/>
                </a:lnTo>
                <a:lnTo>
                  <a:pt x="132" y="66"/>
                </a:lnTo>
                <a:lnTo>
                  <a:pt x="133" y="62"/>
                </a:lnTo>
                <a:lnTo>
                  <a:pt x="134" y="56"/>
                </a:lnTo>
                <a:lnTo>
                  <a:pt x="137" y="48"/>
                </a:lnTo>
                <a:lnTo>
                  <a:pt x="139" y="44"/>
                </a:lnTo>
                <a:lnTo>
                  <a:pt x="142" y="41"/>
                </a:lnTo>
                <a:lnTo>
                  <a:pt x="144" y="39"/>
                </a:lnTo>
                <a:lnTo>
                  <a:pt x="146" y="38"/>
                </a:lnTo>
                <a:lnTo>
                  <a:pt x="213" y="0"/>
                </a:lnTo>
                <a:lnTo>
                  <a:pt x="206" y="6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1" name="Freeform 444"/>
          <p:cNvSpPr>
            <a:spLocks/>
          </p:cNvSpPr>
          <p:nvPr>
            <p:custDataLst>
              <p:tags r:id="rId282"/>
            </p:custDataLst>
          </p:nvPr>
        </p:nvSpPr>
        <p:spPr bwMode="auto">
          <a:xfrm>
            <a:off x="4364038" y="2544564"/>
            <a:ext cx="82550" cy="87313"/>
          </a:xfrm>
          <a:custGeom>
            <a:avLst/>
            <a:gdLst>
              <a:gd name="T0" fmla="*/ 16939615 w 186"/>
              <a:gd name="T1" fmla="*/ 40668397 h 166"/>
              <a:gd name="T2" fmla="*/ 16348894 w 186"/>
              <a:gd name="T3" fmla="*/ 37625591 h 166"/>
              <a:gd name="T4" fmla="*/ 15364064 w 186"/>
              <a:gd name="T5" fmla="*/ 35135593 h 166"/>
              <a:gd name="T6" fmla="*/ 14575845 w 186"/>
              <a:gd name="T7" fmla="*/ 32645594 h 166"/>
              <a:gd name="T8" fmla="*/ 13788069 w 186"/>
              <a:gd name="T9" fmla="*/ 30432262 h 166"/>
              <a:gd name="T10" fmla="*/ 11818408 w 186"/>
              <a:gd name="T11" fmla="*/ 26282265 h 166"/>
              <a:gd name="T12" fmla="*/ 9651693 w 186"/>
              <a:gd name="T13" fmla="*/ 22686127 h 166"/>
              <a:gd name="T14" fmla="*/ 7287922 w 186"/>
              <a:gd name="T15" fmla="*/ 19366129 h 166"/>
              <a:gd name="T16" fmla="*/ 4924152 w 186"/>
              <a:gd name="T17" fmla="*/ 15492798 h 166"/>
              <a:gd name="T18" fmla="*/ 2560825 w 186"/>
              <a:gd name="T19" fmla="*/ 10512801 h 166"/>
              <a:gd name="T20" fmla="*/ 0 w 186"/>
              <a:gd name="T21" fmla="*/ 4979997 h 166"/>
              <a:gd name="T22" fmla="*/ 0 w 186"/>
              <a:gd name="T23" fmla="*/ 0 h 166"/>
              <a:gd name="T24" fmla="*/ 1378940 w 186"/>
              <a:gd name="T25" fmla="*/ 553333 h 166"/>
              <a:gd name="T26" fmla="*/ 2757436 w 186"/>
              <a:gd name="T27" fmla="*/ 829999 h 166"/>
              <a:gd name="T28" fmla="*/ 3939322 w 186"/>
              <a:gd name="T29" fmla="*/ 1106666 h 166"/>
              <a:gd name="T30" fmla="*/ 5318262 w 186"/>
              <a:gd name="T31" fmla="*/ 1106666 h 166"/>
              <a:gd name="T32" fmla="*/ 6500147 w 186"/>
              <a:gd name="T33" fmla="*/ 1106666 h 166"/>
              <a:gd name="T34" fmla="*/ 7879087 w 186"/>
              <a:gd name="T35" fmla="*/ 829999 h 166"/>
              <a:gd name="T36" fmla="*/ 9257583 w 186"/>
              <a:gd name="T37" fmla="*/ 553333 h 166"/>
              <a:gd name="T38" fmla="*/ 10439468 w 186"/>
              <a:gd name="T39" fmla="*/ 0 h 166"/>
              <a:gd name="T40" fmla="*/ 27576138 w 186"/>
              <a:gd name="T41" fmla="*/ 3319998 h 166"/>
              <a:gd name="T42" fmla="*/ 36637110 w 186"/>
              <a:gd name="T43" fmla="*/ 25175599 h 166"/>
              <a:gd name="T44" fmla="*/ 33682619 w 186"/>
              <a:gd name="T45" fmla="*/ 30985595 h 166"/>
              <a:gd name="T46" fmla="*/ 30531073 w 186"/>
              <a:gd name="T47" fmla="*/ 35688926 h 166"/>
              <a:gd name="T48" fmla="*/ 29349188 w 186"/>
              <a:gd name="T49" fmla="*/ 37902258 h 166"/>
              <a:gd name="T50" fmla="*/ 28364358 w 186"/>
              <a:gd name="T51" fmla="*/ 40115064 h 166"/>
              <a:gd name="T52" fmla="*/ 27970248 w 186"/>
              <a:gd name="T53" fmla="*/ 41498396 h 166"/>
              <a:gd name="T54" fmla="*/ 27773193 w 186"/>
              <a:gd name="T55" fmla="*/ 43158395 h 166"/>
              <a:gd name="T56" fmla="*/ 27576138 w 186"/>
              <a:gd name="T57" fmla="*/ 44541728 h 166"/>
              <a:gd name="T58" fmla="*/ 27576138 w 186"/>
              <a:gd name="T59" fmla="*/ 45925060 h 166"/>
              <a:gd name="T60" fmla="*/ 16939615 w 186"/>
              <a:gd name="T61" fmla="*/ 40668397 h 16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86" h="166">
                <a:moveTo>
                  <a:pt x="86" y="147"/>
                </a:moveTo>
                <a:lnTo>
                  <a:pt x="83" y="136"/>
                </a:lnTo>
                <a:lnTo>
                  <a:pt x="78" y="127"/>
                </a:lnTo>
                <a:lnTo>
                  <a:pt x="74" y="118"/>
                </a:lnTo>
                <a:lnTo>
                  <a:pt x="70" y="110"/>
                </a:lnTo>
                <a:lnTo>
                  <a:pt x="60" y="95"/>
                </a:lnTo>
                <a:lnTo>
                  <a:pt x="49" y="82"/>
                </a:lnTo>
                <a:lnTo>
                  <a:pt x="37" y="70"/>
                </a:lnTo>
                <a:lnTo>
                  <a:pt x="25" y="56"/>
                </a:lnTo>
                <a:lnTo>
                  <a:pt x="13" y="38"/>
                </a:lnTo>
                <a:lnTo>
                  <a:pt x="0" y="18"/>
                </a:lnTo>
                <a:lnTo>
                  <a:pt x="0" y="0"/>
                </a:lnTo>
                <a:lnTo>
                  <a:pt x="7" y="2"/>
                </a:lnTo>
                <a:lnTo>
                  <a:pt x="14" y="3"/>
                </a:lnTo>
                <a:lnTo>
                  <a:pt x="20" y="4"/>
                </a:lnTo>
                <a:lnTo>
                  <a:pt x="27" y="4"/>
                </a:lnTo>
                <a:lnTo>
                  <a:pt x="33" y="4"/>
                </a:lnTo>
                <a:lnTo>
                  <a:pt x="40" y="3"/>
                </a:lnTo>
                <a:lnTo>
                  <a:pt x="47" y="2"/>
                </a:lnTo>
                <a:lnTo>
                  <a:pt x="53" y="0"/>
                </a:lnTo>
                <a:lnTo>
                  <a:pt x="140" y="12"/>
                </a:lnTo>
                <a:lnTo>
                  <a:pt x="186" y="91"/>
                </a:lnTo>
                <a:lnTo>
                  <a:pt x="171" y="112"/>
                </a:lnTo>
                <a:lnTo>
                  <a:pt x="155" y="129"/>
                </a:lnTo>
                <a:lnTo>
                  <a:pt x="149" y="137"/>
                </a:lnTo>
                <a:lnTo>
                  <a:pt x="144" y="145"/>
                </a:lnTo>
                <a:lnTo>
                  <a:pt x="142" y="150"/>
                </a:lnTo>
                <a:lnTo>
                  <a:pt x="141" y="156"/>
                </a:lnTo>
                <a:lnTo>
                  <a:pt x="140" y="161"/>
                </a:lnTo>
                <a:lnTo>
                  <a:pt x="140" y="166"/>
                </a:lnTo>
                <a:lnTo>
                  <a:pt x="86" y="147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2" name="Freeform 445"/>
          <p:cNvSpPr>
            <a:spLocks/>
          </p:cNvSpPr>
          <p:nvPr>
            <p:custDataLst>
              <p:tags r:id="rId283"/>
            </p:custDataLst>
          </p:nvPr>
        </p:nvSpPr>
        <p:spPr bwMode="auto">
          <a:xfrm>
            <a:off x="2728913" y="3981252"/>
            <a:ext cx="82550" cy="57150"/>
          </a:xfrm>
          <a:custGeom>
            <a:avLst/>
            <a:gdLst>
              <a:gd name="T0" fmla="*/ 2147483647 w 186"/>
              <a:gd name="T1" fmla="*/ 2147483647 h 104"/>
              <a:gd name="T2" fmla="*/ 2147483647 w 186"/>
              <a:gd name="T3" fmla="*/ 2147483647 h 104"/>
              <a:gd name="T4" fmla="*/ 2147483647 w 186"/>
              <a:gd name="T5" fmla="*/ 2147483647 h 104"/>
              <a:gd name="T6" fmla="*/ 2147483647 w 186"/>
              <a:gd name="T7" fmla="*/ 2147483647 h 104"/>
              <a:gd name="T8" fmla="*/ 2147483647 w 186"/>
              <a:gd name="T9" fmla="*/ 2147483647 h 104"/>
              <a:gd name="T10" fmla="*/ 2147483647 w 186"/>
              <a:gd name="T11" fmla="*/ 2147483647 h 104"/>
              <a:gd name="T12" fmla="*/ 2147483647 w 186"/>
              <a:gd name="T13" fmla="*/ 2147483647 h 104"/>
              <a:gd name="T14" fmla="*/ 2147483647 w 186"/>
              <a:gd name="T15" fmla="*/ 2147483647 h 104"/>
              <a:gd name="T16" fmla="*/ 2147483647 w 186"/>
              <a:gd name="T17" fmla="*/ 2147483647 h 104"/>
              <a:gd name="T18" fmla="*/ 2147483647 w 186"/>
              <a:gd name="T19" fmla="*/ 2147483647 h 104"/>
              <a:gd name="T20" fmla="*/ 2147483647 w 186"/>
              <a:gd name="T21" fmla="*/ 2147483647 h 104"/>
              <a:gd name="T22" fmla="*/ 2147483647 w 186"/>
              <a:gd name="T23" fmla="*/ 2147483647 h 104"/>
              <a:gd name="T24" fmla="*/ 2147483647 w 186"/>
              <a:gd name="T25" fmla="*/ 2147483647 h 104"/>
              <a:gd name="T26" fmla="*/ 2147483647 w 186"/>
              <a:gd name="T27" fmla="*/ 0 h 104"/>
              <a:gd name="T28" fmla="*/ 2147483647 w 186"/>
              <a:gd name="T29" fmla="*/ 0 h 104"/>
              <a:gd name="T30" fmla="*/ 2147483647 w 186"/>
              <a:gd name="T31" fmla="*/ 2147483647 h 104"/>
              <a:gd name="T32" fmla="*/ 2147483647 w 186"/>
              <a:gd name="T33" fmla="*/ 2147483647 h 104"/>
              <a:gd name="T34" fmla="*/ 2147483647 w 186"/>
              <a:gd name="T35" fmla="*/ 2147483647 h 104"/>
              <a:gd name="T36" fmla="*/ 2147483647 w 186"/>
              <a:gd name="T37" fmla="*/ 2147483647 h 104"/>
              <a:gd name="T38" fmla="*/ 2147483647 w 186"/>
              <a:gd name="T39" fmla="*/ 2147483647 h 104"/>
              <a:gd name="T40" fmla="*/ 2147483647 w 186"/>
              <a:gd name="T41" fmla="*/ 2147483647 h 104"/>
              <a:gd name="T42" fmla="*/ 2147483647 w 186"/>
              <a:gd name="T43" fmla="*/ 2147483647 h 104"/>
              <a:gd name="T44" fmla="*/ 2147483647 w 186"/>
              <a:gd name="T45" fmla="*/ 2147483647 h 104"/>
              <a:gd name="T46" fmla="*/ 2147483647 w 186"/>
              <a:gd name="T47" fmla="*/ 2147483647 h 104"/>
              <a:gd name="T48" fmla="*/ 0 w 186"/>
              <a:gd name="T49" fmla="*/ 2147483647 h 104"/>
              <a:gd name="T50" fmla="*/ 2147483647 w 186"/>
              <a:gd name="T51" fmla="*/ 2147483647 h 104"/>
              <a:gd name="T52" fmla="*/ 2147483647 w 186"/>
              <a:gd name="T53" fmla="*/ 2147483647 h 104"/>
              <a:gd name="T54" fmla="*/ 2147483647 w 186"/>
              <a:gd name="T55" fmla="*/ 2147483647 h 104"/>
              <a:gd name="T56" fmla="*/ 2147483647 w 186"/>
              <a:gd name="T57" fmla="*/ 2147483647 h 104"/>
              <a:gd name="T58" fmla="*/ 2147483647 w 186"/>
              <a:gd name="T59" fmla="*/ 2147483647 h 104"/>
              <a:gd name="T60" fmla="*/ 2147483647 w 186"/>
              <a:gd name="T61" fmla="*/ 2147483647 h 104"/>
              <a:gd name="T62" fmla="*/ 2147483647 w 186"/>
              <a:gd name="T63" fmla="*/ 2147483647 h 104"/>
              <a:gd name="T64" fmla="*/ 2147483647 w 186"/>
              <a:gd name="T65" fmla="*/ 2147483647 h 104"/>
              <a:gd name="T66" fmla="*/ 2147483647 w 186"/>
              <a:gd name="T67" fmla="*/ 2147483647 h 104"/>
              <a:gd name="T68" fmla="*/ 2147483647 w 186"/>
              <a:gd name="T69" fmla="*/ 2147483647 h 104"/>
              <a:gd name="T70" fmla="*/ 2147483647 w 186"/>
              <a:gd name="T71" fmla="*/ 2147483647 h 104"/>
              <a:gd name="T72" fmla="*/ 2147483647 w 186"/>
              <a:gd name="T73" fmla="*/ 2147483647 h 104"/>
              <a:gd name="T74" fmla="*/ 2147483647 w 186"/>
              <a:gd name="T75" fmla="*/ 2147483647 h 104"/>
              <a:gd name="T76" fmla="*/ 2147483647 w 186"/>
              <a:gd name="T77" fmla="*/ 2147483647 h 104"/>
              <a:gd name="T78" fmla="*/ 2147483647 w 186"/>
              <a:gd name="T79" fmla="*/ 2147483647 h 104"/>
              <a:gd name="T80" fmla="*/ 2147483647 w 186"/>
              <a:gd name="T81" fmla="*/ 2147483647 h 104"/>
              <a:gd name="T82" fmla="*/ 2147483647 w 186"/>
              <a:gd name="T83" fmla="*/ 2147483647 h 104"/>
              <a:gd name="T84" fmla="*/ 2147483647 w 186"/>
              <a:gd name="T85" fmla="*/ 2147483647 h 104"/>
              <a:gd name="T86" fmla="*/ 2147483647 w 186"/>
              <a:gd name="T87" fmla="*/ 2147483647 h 104"/>
              <a:gd name="T88" fmla="*/ 2147483647 w 186"/>
              <a:gd name="T89" fmla="*/ 2147483647 h 104"/>
              <a:gd name="T90" fmla="*/ 2147483647 w 186"/>
              <a:gd name="T91" fmla="*/ 2147483647 h 104"/>
              <a:gd name="T92" fmla="*/ 2147483647 w 186"/>
              <a:gd name="T93" fmla="*/ 2147483647 h 104"/>
              <a:gd name="T94" fmla="*/ 2147483647 w 186"/>
              <a:gd name="T95" fmla="*/ 2147483647 h 104"/>
              <a:gd name="T96" fmla="*/ 2147483647 w 186"/>
              <a:gd name="T97" fmla="*/ 2147483647 h 1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86" h="104">
                <a:moveTo>
                  <a:pt x="153" y="21"/>
                </a:moveTo>
                <a:lnTo>
                  <a:pt x="146" y="21"/>
                </a:lnTo>
                <a:lnTo>
                  <a:pt x="141" y="20"/>
                </a:lnTo>
                <a:lnTo>
                  <a:pt x="136" y="18"/>
                </a:lnTo>
                <a:lnTo>
                  <a:pt x="133" y="15"/>
                </a:lnTo>
                <a:lnTo>
                  <a:pt x="130" y="13"/>
                </a:lnTo>
                <a:lnTo>
                  <a:pt x="125" y="11"/>
                </a:lnTo>
                <a:lnTo>
                  <a:pt x="120" y="10"/>
                </a:lnTo>
                <a:lnTo>
                  <a:pt x="113" y="9"/>
                </a:lnTo>
                <a:lnTo>
                  <a:pt x="100" y="8"/>
                </a:lnTo>
                <a:lnTo>
                  <a:pt x="88" y="6"/>
                </a:lnTo>
                <a:lnTo>
                  <a:pt x="75" y="3"/>
                </a:lnTo>
                <a:lnTo>
                  <a:pt x="64" y="1"/>
                </a:lnTo>
                <a:lnTo>
                  <a:pt x="60" y="0"/>
                </a:lnTo>
                <a:lnTo>
                  <a:pt x="54" y="0"/>
                </a:lnTo>
                <a:lnTo>
                  <a:pt x="51" y="1"/>
                </a:lnTo>
                <a:lnTo>
                  <a:pt x="46" y="2"/>
                </a:lnTo>
                <a:lnTo>
                  <a:pt x="44" y="4"/>
                </a:lnTo>
                <a:lnTo>
                  <a:pt x="42" y="6"/>
                </a:lnTo>
                <a:lnTo>
                  <a:pt x="41" y="10"/>
                </a:lnTo>
                <a:lnTo>
                  <a:pt x="40" y="15"/>
                </a:lnTo>
                <a:lnTo>
                  <a:pt x="34" y="27"/>
                </a:lnTo>
                <a:lnTo>
                  <a:pt x="20" y="47"/>
                </a:lnTo>
                <a:lnTo>
                  <a:pt x="7" y="66"/>
                </a:lnTo>
                <a:lnTo>
                  <a:pt x="0" y="77"/>
                </a:lnTo>
                <a:lnTo>
                  <a:pt x="8" y="77"/>
                </a:lnTo>
                <a:lnTo>
                  <a:pt x="16" y="78"/>
                </a:lnTo>
                <a:lnTo>
                  <a:pt x="21" y="79"/>
                </a:lnTo>
                <a:lnTo>
                  <a:pt x="25" y="81"/>
                </a:lnTo>
                <a:lnTo>
                  <a:pt x="33" y="85"/>
                </a:lnTo>
                <a:lnTo>
                  <a:pt x="40" y="89"/>
                </a:lnTo>
                <a:lnTo>
                  <a:pt x="45" y="94"/>
                </a:lnTo>
                <a:lnTo>
                  <a:pt x="52" y="98"/>
                </a:lnTo>
                <a:lnTo>
                  <a:pt x="56" y="100"/>
                </a:lnTo>
                <a:lnTo>
                  <a:pt x="61" y="101"/>
                </a:lnTo>
                <a:lnTo>
                  <a:pt x="66" y="102"/>
                </a:lnTo>
                <a:lnTo>
                  <a:pt x="74" y="102"/>
                </a:lnTo>
                <a:lnTo>
                  <a:pt x="107" y="103"/>
                </a:lnTo>
                <a:lnTo>
                  <a:pt x="131" y="104"/>
                </a:lnTo>
                <a:lnTo>
                  <a:pt x="135" y="103"/>
                </a:lnTo>
                <a:lnTo>
                  <a:pt x="139" y="102"/>
                </a:lnTo>
                <a:lnTo>
                  <a:pt x="142" y="100"/>
                </a:lnTo>
                <a:lnTo>
                  <a:pt x="145" y="97"/>
                </a:lnTo>
                <a:lnTo>
                  <a:pt x="147" y="94"/>
                </a:lnTo>
                <a:lnTo>
                  <a:pt x="150" y="88"/>
                </a:lnTo>
                <a:lnTo>
                  <a:pt x="152" y="83"/>
                </a:lnTo>
                <a:lnTo>
                  <a:pt x="153" y="77"/>
                </a:lnTo>
                <a:lnTo>
                  <a:pt x="186" y="27"/>
                </a:lnTo>
                <a:lnTo>
                  <a:pt x="153" y="2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3" name="Freeform 446"/>
          <p:cNvSpPr>
            <a:spLocks/>
          </p:cNvSpPr>
          <p:nvPr>
            <p:custDataLst>
              <p:tags r:id="rId284"/>
            </p:custDataLst>
          </p:nvPr>
        </p:nvSpPr>
        <p:spPr bwMode="auto">
          <a:xfrm>
            <a:off x="4522788" y="2579489"/>
            <a:ext cx="133350" cy="96838"/>
          </a:xfrm>
          <a:custGeom>
            <a:avLst/>
            <a:gdLst>
              <a:gd name="T0" fmla="*/ 14524002 w 311"/>
              <a:gd name="T1" fmla="*/ 11121763 h 179"/>
              <a:gd name="T2" fmla="*/ 21142621 w 311"/>
              <a:gd name="T3" fmla="*/ 7609627 h 179"/>
              <a:gd name="T4" fmla="*/ 27209832 w 311"/>
              <a:gd name="T5" fmla="*/ 4097492 h 179"/>
              <a:gd name="T6" fmla="*/ 32725634 w 311"/>
              <a:gd name="T7" fmla="*/ 1170712 h 179"/>
              <a:gd name="T8" fmla="*/ 38792415 w 311"/>
              <a:gd name="T9" fmla="*/ 0 h 179"/>
              <a:gd name="T10" fmla="*/ 43388917 w 311"/>
              <a:gd name="T11" fmla="*/ 585356 h 179"/>
              <a:gd name="T12" fmla="*/ 47065690 w 311"/>
              <a:gd name="T13" fmla="*/ 1756068 h 179"/>
              <a:gd name="T14" fmla="*/ 53684309 w 311"/>
              <a:gd name="T15" fmla="*/ 3512136 h 179"/>
              <a:gd name="T16" fmla="*/ 52765009 w 311"/>
              <a:gd name="T17" fmla="*/ 8194983 h 179"/>
              <a:gd name="T18" fmla="*/ 51110354 w 311"/>
              <a:gd name="T19" fmla="*/ 12292475 h 179"/>
              <a:gd name="T20" fmla="*/ 49455699 w 311"/>
              <a:gd name="T21" fmla="*/ 15511933 h 179"/>
              <a:gd name="T22" fmla="*/ 48720344 w 311"/>
              <a:gd name="T23" fmla="*/ 18146035 h 179"/>
              <a:gd name="T24" fmla="*/ 48904290 w 311"/>
              <a:gd name="T25" fmla="*/ 19316747 h 179"/>
              <a:gd name="T26" fmla="*/ 49823591 w 311"/>
              <a:gd name="T27" fmla="*/ 20780136 h 179"/>
              <a:gd name="T28" fmla="*/ 52397546 w 311"/>
              <a:gd name="T29" fmla="*/ 23121560 h 179"/>
              <a:gd name="T30" fmla="*/ 57177564 w 311"/>
              <a:gd name="T31" fmla="*/ 27218511 h 179"/>
              <a:gd name="T32" fmla="*/ 52765009 w 311"/>
              <a:gd name="T33" fmla="*/ 31316003 h 179"/>
              <a:gd name="T34" fmla="*/ 51662191 w 311"/>
              <a:gd name="T35" fmla="*/ 33657426 h 179"/>
              <a:gd name="T36" fmla="*/ 51110354 w 311"/>
              <a:gd name="T37" fmla="*/ 37754918 h 179"/>
              <a:gd name="T38" fmla="*/ 46330335 w 311"/>
              <a:gd name="T39" fmla="*/ 39803664 h 179"/>
              <a:gd name="T40" fmla="*/ 38792415 w 311"/>
              <a:gd name="T41" fmla="*/ 43315800 h 179"/>
              <a:gd name="T42" fmla="*/ 35115643 w 311"/>
              <a:gd name="T43" fmla="*/ 49169359 h 179"/>
              <a:gd name="T44" fmla="*/ 32725634 w 311"/>
              <a:gd name="T45" fmla="*/ 51510783 h 179"/>
              <a:gd name="T46" fmla="*/ 30335195 w 311"/>
              <a:gd name="T47" fmla="*/ 52388817 h 179"/>
              <a:gd name="T48" fmla="*/ 27761240 w 311"/>
              <a:gd name="T49" fmla="*/ 51218105 h 179"/>
              <a:gd name="T50" fmla="*/ 25187714 w 311"/>
              <a:gd name="T51" fmla="*/ 48876681 h 179"/>
              <a:gd name="T52" fmla="*/ 22061921 w 311"/>
              <a:gd name="T53" fmla="*/ 46242579 h 179"/>
              <a:gd name="T54" fmla="*/ 18017257 w 311"/>
              <a:gd name="T55" fmla="*/ 45364546 h 179"/>
              <a:gd name="T56" fmla="*/ 12133992 w 311"/>
              <a:gd name="T57" fmla="*/ 45364546 h 179"/>
              <a:gd name="T58" fmla="*/ 9376520 w 311"/>
              <a:gd name="T59" fmla="*/ 45949901 h 179"/>
              <a:gd name="T60" fmla="*/ 7170028 w 311"/>
              <a:gd name="T61" fmla="*/ 47120613 h 179"/>
              <a:gd name="T62" fmla="*/ 6618619 w 311"/>
              <a:gd name="T63" fmla="*/ 41559732 h 179"/>
              <a:gd name="T64" fmla="*/ 5883265 w 311"/>
              <a:gd name="T65" fmla="*/ 35998850 h 179"/>
              <a:gd name="T66" fmla="*/ 3860718 w 311"/>
              <a:gd name="T67" fmla="*/ 37462240 h 179"/>
              <a:gd name="T68" fmla="*/ 2390009 w 311"/>
              <a:gd name="T69" fmla="*/ 37754918 h 179"/>
              <a:gd name="T70" fmla="*/ 1286763 w 311"/>
              <a:gd name="T71" fmla="*/ 36876884 h 179"/>
              <a:gd name="T72" fmla="*/ 551409 w 311"/>
              <a:gd name="T73" fmla="*/ 35413494 h 179"/>
              <a:gd name="T74" fmla="*/ 0 w 311"/>
              <a:gd name="T75" fmla="*/ 30730647 h 179"/>
              <a:gd name="T76" fmla="*/ 0 w 311"/>
              <a:gd name="T77" fmla="*/ 25462984 h 179"/>
              <a:gd name="T78" fmla="*/ 551409 w 311"/>
              <a:gd name="T79" fmla="*/ 23999594 h 179"/>
              <a:gd name="T80" fmla="*/ 2390009 w 311"/>
              <a:gd name="T81" fmla="*/ 22828882 h 179"/>
              <a:gd name="T82" fmla="*/ 3860718 w 311"/>
              <a:gd name="T83" fmla="*/ 21072814 h 179"/>
              <a:gd name="T84" fmla="*/ 4596073 w 311"/>
              <a:gd name="T85" fmla="*/ 19902102 h 179"/>
              <a:gd name="T86" fmla="*/ 4780019 w 311"/>
              <a:gd name="T87" fmla="*/ 18146035 h 179"/>
              <a:gd name="T88" fmla="*/ 4412556 w 311"/>
              <a:gd name="T89" fmla="*/ 14926577 h 179"/>
              <a:gd name="T90" fmla="*/ 3493255 w 311"/>
              <a:gd name="T91" fmla="*/ 12585153 h 179"/>
              <a:gd name="T92" fmla="*/ 1470709 w 311"/>
              <a:gd name="T93" fmla="*/ 8487661 h 179"/>
              <a:gd name="T94" fmla="*/ 183946 w 311"/>
              <a:gd name="T95" fmla="*/ 5268204 h 179"/>
              <a:gd name="T96" fmla="*/ 183946 w 311"/>
              <a:gd name="T97" fmla="*/ 3804814 h 179"/>
              <a:gd name="T98" fmla="*/ 1103246 w 311"/>
              <a:gd name="T99" fmla="*/ 1756068 h 179"/>
              <a:gd name="T100" fmla="*/ 0 w 311"/>
              <a:gd name="T101" fmla="*/ 1756068 h 1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11" h="179">
                <a:moveTo>
                  <a:pt x="0" y="6"/>
                </a:moveTo>
                <a:lnTo>
                  <a:pt x="79" y="38"/>
                </a:lnTo>
                <a:lnTo>
                  <a:pt x="97" y="33"/>
                </a:lnTo>
                <a:lnTo>
                  <a:pt x="115" y="26"/>
                </a:lnTo>
                <a:lnTo>
                  <a:pt x="132" y="20"/>
                </a:lnTo>
                <a:lnTo>
                  <a:pt x="148" y="14"/>
                </a:lnTo>
                <a:lnTo>
                  <a:pt x="163" y="9"/>
                </a:lnTo>
                <a:lnTo>
                  <a:pt x="178" y="4"/>
                </a:lnTo>
                <a:lnTo>
                  <a:pt x="195" y="1"/>
                </a:lnTo>
                <a:lnTo>
                  <a:pt x="211" y="0"/>
                </a:lnTo>
                <a:lnTo>
                  <a:pt x="224" y="1"/>
                </a:lnTo>
                <a:lnTo>
                  <a:pt x="236" y="2"/>
                </a:lnTo>
                <a:lnTo>
                  <a:pt x="247" y="4"/>
                </a:lnTo>
                <a:lnTo>
                  <a:pt x="256" y="6"/>
                </a:lnTo>
                <a:lnTo>
                  <a:pt x="275" y="10"/>
                </a:lnTo>
                <a:lnTo>
                  <a:pt x="292" y="12"/>
                </a:lnTo>
                <a:lnTo>
                  <a:pt x="290" y="21"/>
                </a:lnTo>
                <a:lnTo>
                  <a:pt x="287" y="28"/>
                </a:lnTo>
                <a:lnTo>
                  <a:pt x="283" y="36"/>
                </a:lnTo>
                <a:lnTo>
                  <a:pt x="278" y="42"/>
                </a:lnTo>
                <a:lnTo>
                  <a:pt x="273" y="48"/>
                </a:lnTo>
                <a:lnTo>
                  <a:pt x="269" y="53"/>
                </a:lnTo>
                <a:lnTo>
                  <a:pt x="266" y="57"/>
                </a:lnTo>
                <a:lnTo>
                  <a:pt x="265" y="62"/>
                </a:lnTo>
                <a:lnTo>
                  <a:pt x="265" y="64"/>
                </a:lnTo>
                <a:lnTo>
                  <a:pt x="266" y="66"/>
                </a:lnTo>
                <a:lnTo>
                  <a:pt x="269" y="69"/>
                </a:lnTo>
                <a:lnTo>
                  <a:pt x="271" y="71"/>
                </a:lnTo>
                <a:lnTo>
                  <a:pt x="277" y="75"/>
                </a:lnTo>
                <a:lnTo>
                  <a:pt x="285" y="79"/>
                </a:lnTo>
                <a:lnTo>
                  <a:pt x="301" y="87"/>
                </a:lnTo>
                <a:lnTo>
                  <a:pt x="311" y="93"/>
                </a:lnTo>
                <a:lnTo>
                  <a:pt x="298" y="100"/>
                </a:lnTo>
                <a:lnTo>
                  <a:pt x="287" y="107"/>
                </a:lnTo>
                <a:lnTo>
                  <a:pt x="283" y="110"/>
                </a:lnTo>
                <a:lnTo>
                  <a:pt x="281" y="115"/>
                </a:lnTo>
                <a:lnTo>
                  <a:pt x="278" y="121"/>
                </a:lnTo>
                <a:lnTo>
                  <a:pt x="278" y="129"/>
                </a:lnTo>
                <a:lnTo>
                  <a:pt x="271" y="131"/>
                </a:lnTo>
                <a:lnTo>
                  <a:pt x="252" y="136"/>
                </a:lnTo>
                <a:lnTo>
                  <a:pt x="230" y="143"/>
                </a:lnTo>
                <a:lnTo>
                  <a:pt x="211" y="148"/>
                </a:lnTo>
                <a:lnTo>
                  <a:pt x="202" y="158"/>
                </a:lnTo>
                <a:lnTo>
                  <a:pt x="191" y="168"/>
                </a:lnTo>
                <a:lnTo>
                  <a:pt x="185" y="172"/>
                </a:lnTo>
                <a:lnTo>
                  <a:pt x="178" y="176"/>
                </a:lnTo>
                <a:lnTo>
                  <a:pt x="172" y="178"/>
                </a:lnTo>
                <a:lnTo>
                  <a:pt x="165" y="179"/>
                </a:lnTo>
                <a:lnTo>
                  <a:pt x="158" y="178"/>
                </a:lnTo>
                <a:lnTo>
                  <a:pt x="151" y="175"/>
                </a:lnTo>
                <a:lnTo>
                  <a:pt x="144" y="171"/>
                </a:lnTo>
                <a:lnTo>
                  <a:pt x="137" y="167"/>
                </a:lnTo>
                <a:lnTo>
                  <a:pt x="129" y="162"/>
                </a:lnTo>
                <a:lnTo>
                  <a:pt x="120" y="158"/>
                </a:lnTo>
                <a:lnTo>
                  <a:pt x="110" y="156"/>
                </a:lnTo>
                <a:lnTo>
                  <a:pt x="98" y="155"/>
                </a:lnTo>
                <a:lnTo>
                  <a:pt x="83" y="155"/>
                </a:lnTo>
                <a:lnTo>
                  <a:pt x="66" y="155"/>
                </a:lnTo>
                <a:lnTo>
                  <a:pt x="59" y="156"/>
                </a:lnTo>
                <a:lnTo>
                  <a:pt x="51" y="157"/>
                </a:lnTo>
                <a:lnTo>
                  <a:pt x="45" y="159"/>
                </a:lnTo>
                <a:lnTo>
                  <a:pt x="39" y="161"/>
                </a:lnTo>
                <a:lnTo>
                  <a:pt x="38" y="151"/>
                </a:lnTo>
                <a:lnTo>
                  <a:pt x="36" y="142"/>
                </a:lnTo>
                <a:lnTo>
                  <a:pt x="34" y="132"/>
                </a:lnTo>
                <a:lnTo>
                  <a:pt x="32" y="123"/>
                </a:lnTo>
                <a:lnTo>
                  <a:pt x="26" y="126"/>
                </a:lnTo>
                <a:lnTo>
                  <a:pt x="21" y="128"/>
                </a:lnTo>
                <a:lnTo>
                  <a:pt x="17" y="129"/>
                </a:lnTo>
                <a:lnTo>
                  <a:pt x="13" y="129"/>
                </a:lnTo>
                <a:lnTo>
                  <a:pt x="9" y="128"/>
                </a:lnTo>
                <a:lnTo>
                  <a:pt x="7" y="126"/>
                </a:lnTo>
                <a:lnTo>
                  <a:pt x="5" y="124"/>
                </a:lnTo>
                <a:lnTo>
                  <a:pt x="3" y="121"/>
                </a:lnTo>
                <a:lnTo>
                  <a:pt x="1" y="114"/>
                </a:lnTo>
                <a:lnTo>
                  <a:pt x="0" y="105"/>
                </a:lnTo>
                <a:lnTo>
                  <a:pt x="0" y="96"/>
                </a:lnTo>
                <a:lnTo>
                  <a:pt x="0" y="87"/>
                </a:lnTo>
                <a:lnTo>
                  <a:pt x="1" y="84"/>
                </a:lnTo>
                <a:lnTo>
                  <a:pt x="3" y="82"/>
                </a:lnTo>
                <a:lnTo>
                  <a:pt x="7" y="80"/>
                </a:lnTo>
                <a:lnTo>
                  <a:pt x="13" y="78"/>
                </a:lnTo>
                <a:lnTo>
                  <a:pt x="17" y="76"/>
                </a:lnTo>
                <a:lnTo>
                  <a:pt x="21" y="72"/>
                </a:lnTo>
                <a:lnTo>
                  <a:pt x="23" y="70"/>
                </a:lnTo>
                <a:lnTo>
                  <a:pt x="25" y="68"/>
                </a:lnTo>
                <a:lnTo>
                  <a:pt x="25" y="65"/>
                </a:lnTo>
                <a:lnTo>
                  <a:pt x="26" y="62"/>
                </a:lnTo>
                <a:lnTo>
                  <a:pt x="25" y="56"/>
                </a:lnTo>
                <a:lnTo>
                  <a:pt x="24" y="51"/>
                </a:lnTo>
                <a:lnTo>
                  <a:pt x="21" y="47"/>
                </a:lnTo>
                <a:lnTo>
                  <a:pt x="19" y="43"/>
                </a:lnTo>
                <a:lnTo>
                  <a:pt x="14" y="36"/>
                </a:lnTo>
                <a:lnTo>
                  <a:pt x="8" y="29"/>
                </a:lnTo>
                <a:lnTo>
                  <a:pt x="3" y="24"/>
                </a:lnTo>
                <a:lnTo>
                  <a:pt x="1" y="18"/>
                </a:lnTo>
                <a:lnTo>
                  <a:pt x="0" y="16"/>
                </a:lnTo>
                <a:lnTo>
                  <a:pt x="1" y="13"/>
                </a:lnTo>
                <a:lnTo>
                  <a:pt x="3" y="10"/>
                </a:lnTo>
                <a:lnTo>
                  <a:pt x="6" y="6"/>
                </a:lnTo>
                <a:lnTo>
                  <a:pt x="3" y="6"/>
                </a:lnTo>
                <a:lnTo>
                  <a:pt x="0" y="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4" name="Freeform 447"/>
          <p:cNvSpPr>
            <a:spLocks/>
          </p:cNvSpPr>
          <p:nvPr>
            <p:custDataLst>
              <p:tags r:id="rId285"/>
            </p:custDataLst>
          </p:nvPr>
        </p:nvSpPr>
        <p:spPr bwMode="auto">
          <a:xfrm>
            <a:off x="3878263" y="3506589"/>
            <a:ext cx="177800" cy="165100"/>
          </a:xfrm>
          <a:custGeom>
            <a:avLst/>
            <a:gdLst>
              <a:gd name="T0" fmla="*/ 2147483647 w 405"/>
              <a:gd name="T1" fmla="*/ 2147483647 h 314"/>
              <a:gd name="T2" fmla="*/ 2147483647 w 405"/>
              <a:gd name="T3" fmla="*/ 2147483647 h 314"/>
              <a:gd name="T4" fmla="*/ 2147483647 w 405"/>
              <a:gd name="T5" fmla="*/ 2147483647 h 314"/>
              <a:gd name="T6" fmla="*/ 2147483647 w 405"/>
              <a:gd name="T7" fmla="*/ 2147483647 h 314"/>
              <a:gd name="T8" fmla="*/ 2147483647 w 405"/>
              <a:gd name="T9" fmla="*/ 2147483647 h 314"/>
              <a:gd name="T10" fmla="*/ 2147483647 w 405"/>
              <a:gd name="T11" fmla="*/ 2147483647 h 314"/>
              <a:gd name="T12" fmla="*/ 2147483647 w 405"/>
              <a:gd name="T13" fmla="*/ 2147483647 h 314"/>
              <a:gd name="T14" fmla="*/ 2147483647 w 405"/>
              <a:gd name="T15" fmla="*/ 2147483647 h 314"/>
              <a:gd name="T16" fmla="*/ 2147483647 w 405"/>
              <a:gd name="T17" fmla="*/ 2147483647 h 314"/>
              <a:gd name="T18" fmla="*/ 2147483647 w 405"/>
              <a:gd name="T19" fmla="*/ 2147483647 h 314"/>
              <a:gd name="T20" fmla="*/ 2147483647 w 405"/>
              <a:gd name="T21" fmla="*/ 2147483647 h 314"/>
              <a:gd name="T22" fmla="*/ 2147483647 w 405"/>
              <a:gd name="T23" fmla="*/ 2147483647 h 314"/>
              <a:gd name="T24" fmla="*/ 2147483647 w 405"/>
              <a:gd name="T25" fmla="*/ 2147483647 h 314"/>
              <a:gd name="T26" fmla="*/ 2147483647 w 405"/>
              <a:gd name="T27" fmla="*/ 2147483647 h 314"/>
              <a:gd name="T28" fmla="*/ 2147483647 w 405"/>
              <a:gd name="T29" fmla="*/ 2147483647 h 314"/>
              <a:gd name="T30" fmla="*/ 2147483647 w 405"/>
              <a:gd name="T31" fmla="*/ 2147483647 h 314"/>
              <a:gd name="T32" fmla="*/ 2147483647 w 405"/>
              <a:gd name="T33" fmla="*/ 2147483647 h 314"/>
              <a:gd name="T34" fmla="*/ 2147483647 w 405"/>
              <a:gd name="T35" fmla="*/ 2147483647 h 314"/>
              <a:gd name="T36" fmla="*/ 2147483647 w 405"/>
              <a:gd name="T37" fmla="*/ 2147483647 h 314"/>
              <a:gd name="T38" fmla="*/ 2147483647 w 405"/>
              <a:gd name="T39" fmla="*/ 2147483647 h 314"/>
              <a:gd name="T40" fmla="*/ 2147483647 w 405"/>
              <a:gd name="T41" fmla="*/ 0 h 314"/>
              <a:gd name="T42" fmla="*/ 2147483647 w 405"/>
              <a:gd name="T43" fmla="*/ 2147483647 h 314"/>
              <a:gd name="T44" fmla="*/ 2147483647 w 405"/>
              <a:gd name="T45" fmla="*/ 2147483647 h 314"/>
              <a:gd name="T46" fmla="*/ 2147483647 w 405"/>
              <a:gd name="T47" fmla="*/ 2147483647 h 314"/>
              <a:gd name="T48" fmla="*/ 2147483647 w 405"/>
              <a:gd name="T49" fmla="*/ 2147483647 h 314"/>
              <a:gd name="T50" fmla="*/ 2147483647 w 405"/>
              <a:gd name="T51" fmla="*/ 2147483647 h 314"/>
              <a:gd name="T52" fmla="*/ 2147483647 w 405"/>
              <a:gd name="T53" fmla="*/ 2147483647 h 314"/>
              <a:gd name="T54" fmla="*/ 2147483647 w 405"/>
              <a:gd name="T55" fmla="*/ 2147483647 h 314"/>
              <a:gd name="T56" fmla="*/ 2147483647 w 405"/>
              <a:gd name="T57" fmla="*/ 2147483647 h 314"/>
              <a:gd name="T58" fmla="*/ 2147483647 w 405"/>
              <a:gd name="T59" fmla="*/ 2147483647 h 314"/>
              <a:gd name="T60" fmla="*/ 2147483647 w 405"/>
              <a:gd name="T61" fmla="*/ 2147483647 h 314"/>
              <a:gd name="T62" fmla="*/ 2147483647 w 405"/>
              <a:gd name="T63" fmla="*/ 2147483647 h 314"/>
              <a:gd name="T64" fmla="*/ 2147483647 w 405"/>
              <a:gd name="T65" fmla="*/ 2147483647 h 314"/>
              <a:gd name="T66" fmla="*/ 2147483647 w 405"/>
              <a:gd name="T67" fmla="*/ 2147483647 h 314"/>
              <a:gd name="T68" fmla="*/ 2147483647 w 405"/>
              <a:gd name="T69" fmla="*/ 2147483647 h 314"/>
              <a:gd name="T70" fmla="*/ 2147483647 w 405"/>
              <a:gd name="T71" fmla="*/ 2147483647 h 314"/>
              <a:gd name="T72" fmla="*/ 2147483647 w 405"/>
              <a:gd name="T73" fmla="*/ 2147483647 h 314"/>
              <a:gd name="T74" fmla="*/ 2147483647 w 405"/>
              <a:gd name="T75" fmla="*/ 2147483647 h 314"/>
              <a:gd name="T76" fmla="*/ 2147483647 w 405"/>
              <a:gd name="T77" fmla="*/ 2147483647 h 314"/>
              <a:gd name="T78" fmla="*/ 2147483647 w 405"/>
              <a:gd name="T79" fmla="*/ 2147483647 h 314"/>
              <a:gd name="T80" fmla="*/ 2147483647 w 405"/>
              <a:gd name="T81" fmla="*/ 2147483647 h 314"/>
              <a:gd name="T82" fmla="*/ 2147483647 w 405"/>
              <a:gd name="T83" fmla="*/ 2147483647 h 314"/>
              <a:gd name="T84" fmla="*/ 2147483647 w 405"/>
              <a:gd name="T85" fmla="*/ 2147483647 h 314"/>
              <a:gd name="T86" fmla="*/ 2147483647 w 405"/>
              <a:gd name="T87" fmla="*/ 2147483647 h 314"/>
              <a:gd name="T88" fmla="*/ 2147483647 w 405"/>
              <a:gd name="T89" fmla="*/ 2147483647 h 314"/>
              <a:gd name="T90" fmla="*/ 2147483647 w 405"/>
              <a:gd name="T91" fmla="*/ 2147483647 h 314"/>
              <a:gd name="T92" fmla="*/ 2147483647 w 405"/>
              <a:gd name="T93" fmla="*/ 2147483647 h 314"/>
              <a:gd name="T94" fmla="*/ 2147483647 w 405"/>
              <a:gd name="T95" fmla="*/ 2147483647 h 314"/>
              <a:gd name="T96" fmla="*/ 2147483647 w 405"/>
              <a:gd name="T97" fmla="*/ 2147483647 h 314"/>
              <a:gd name="T98" fmla="*/ 2147483647 w 405"/>
              <a:gd name="T99" fmla="*/ 2147483647 h 314"/>
              <a:gd name="T100" fmla="*/ 2147483647 w 405"/>
              <a:gd name="T101" fmla="*/ 2147483647 h 314"/>
              <a:gd name="T102" fmla="*/ 2147483647 w 405"/>
              <a:gd name="T103" fmla="*/ 2147483647 h 314"/>
              <a:gd name="T104" fmla="*/ 0 w 405"/>
              <a:gd name="T105" fmla="*/ 2147483647 h 31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05" h="314">
                <a:moveTo>
                  <a:pt x="0" y="272"/>
                </a:moveTo>
                <a:lnTo>
                  <a:pt x="6" y="260"/>
                </a:lnTo>
                <a:lnTo>
                  <a:pt x="11" y="248"/>
                </a:lnTo>
                <a:lnTo>
                  <a:pt x="13" y="237"/>
                </a:lnTo>
                <a:lnTo>
                  <a:pt x="15" y="226"/>
                </a:lnTo>
                <a:lnTo>
                  <a:pt x="17" y="202"/>
                </a:lnTo>
                <a:lnTo>
                  <a:pt x="20" y="179"/>
                </a:lnTo>
                <a:lnTo>
                  <a:pt x="23" y="173"/>
                </a:lnTo>
                <a:lnTo>
                  <a:pt x="26" y="167"/>
                </a:lnTo>
                <a:lnTo>
                  <a:pt x="32" y="162"/>
                </a:lnTo>
                <a:lnTo>
                  <a:pt x="36" y="158"/>
                </a:lnTo>
                <a:lnTo>
                  <a:pt x="48" y="150"/>
                </a:lnTo>
                <a:lnTo>
                  <a:pt x="60" y="145"/>
                </a:lnTo>
                <a:lnTo>
                  <a:pt x="72" y="141"/>
                </a:lnTo>
                <a:lnTo>
                  <a:pt x="83" y="137"/>
                </a:lnTo>
                <a:lnTo>
                  <a:pt x="93" y="134"/>
                </a:lnTo>
                <a:lnTo>
                  <a:pt x="100" y="130"/>
                </a:lnTo>
                <a:lnTo>
                  <a:pt x="104" y="125"/>
                </a:lnTo>
                <a:lnTo>
                  <a:pt x="109" y="120"/>
                </a:lnTo>
                <a:lnTo>
                  <a:pt x="113" y="114"/>
                </a:lnTo>
                <a:lnTo>
                  <a:pt x="116" y="107"/>
                </a:lnTo>
                <a:lnTo>
                  <a:pt x="123" y="93"/>
                </a:lnTo>
                <a:lnTo>
                  <a:pt x="129" y="81"/>
                </a:lnTo>
                <a:lnTo>
                  <a:pt x="136" y="69"/>
                </a:lnTo>
                <a:lnTo>
                  <a:pt x="143" y="59"/>
                </a:lnTo>
                <a:lnTo>
                  <a:pt x="147" y="55"/>
                </a:lnTo>
                <a:lnTo>
                  <a:pt x="150" y="53"/>
                </a:lnTo>
                <a:lnTo>
                  <a:pt x="155" y="51"/>
                </a:lnTo>
                <a:lnTo>
                  <a:pt x="159" y="50"/>
                </a:lnTo>
                <a:lnTo>
                  <a:pt x="170" y="51"/>
                </a:lnTo>
                <a:lnTo>
                  <a:pt x="180" y="50"/>
                </a:lnTo>
                <a:lnTo>
                  <a:pt x="189" y="48"/>
                </a:lnTo>
                <a:lnTo>
                  <a:pt x="196" y="44"/>
                </a:lnTo>
                <a:lnTo>
                  <a:pt x="213" y="35"/>
                </a:lnTo>
                <a:lnTo>
                  <a:pt x="228" y="25"/>
                </a:lnTo>
                <a:lnTo>
                  <a:pt x="237" y="20"/>
                </a:lnTo>
                <a:lnTo>
                  <a:pt x="247" y="15"/>
                </a:lnTo>
                <a:lnTo>
                  <a:pt x="257" y="11"/>
                </a:lnTo>
                <a:lnTo>
                  <a:pt x="269" y="7"/>
                </a:lnTo>
                <a:lnTo>
                  <a:pt x="282" y="4"/>
                </a:lnTo>
                <a:lnTo>
                  <a:pt x="296" y="1"/>
                </a:lnTo>
                <a:lnTo>
                  <a:pt x="314" y="0"/>
                </a:lnTo>
                <a:lnTo>
                  <a:pt x="332" y="1"/>
                </a:lnTo>
                <a:lnTo>
                  <a:pt x="332" y="14"/>
                </a:lnTo>
                <a:lnTo>
                  <a:pt x="335" y="25"/>
                </a:lnTo>
                <a:lnTo>
                  <a:pt x="337" y="34"/>
                </a:lnTo>
                <a:lnTo>
                  <a:pt x="340" y="43"/>
                </a:lnTo>
                <a:lnTo>
                  <a:pt x="343" y="50"/>
                </a:lnTo>
                <a:lnTo>
                  <a:pt x="348" y="56"/>
                </a:lnTo>
                <a:lnTo>
                  <a:pt x="352" y="62"/>
                </a:lnTo>
                <a:lnTo>
                  <a:pt x="357" y="66"/>
                </a:lnTo>
                <a:lnTo>
                  <a:pt x="368" y="74"/>
                </a:lnTo>
                <a:lnTo>
                  <a:pt x="378" y="81"/>
                </a:lnTo>
                <a:lnTo>
                  <a:pt x="382" y="85"/>
                </a:lnTo>
                <a:lnTo>
                  <a:pt x="385" y="89"/>
                </a:lnTo>
                <a:lnTo>
                  <a:pt x="390" y="93"/>
                </a:lnTo>
                <a:lnTo>
                  <a:pt x="392" y="100"/>
                </a:lnTo>
                <a:lnTo>
                  <a:pt x="396" y="115"/>
                </a:lnTo>
                <a:lnTo>
                  <a:pt x="398" y="129"/>
                </a:lnTo>
                <a:lnTo>
                  <a:pt x="398" y="143"/>
                </a:lnTo>
                <a:lnTo>
                  <a:pt x="398" y="157"/>
                </a:lnTo>
                <a:lnTo>
                  <a:pt x="398" y="170"/>
                </a:lnTo>
                <a:lnTo>
                  <a:pt x="399" y="183"/>
                </a:lnTo>
                <a:lnTo>
                  <a:pt x="402" y="196"/>
                </a:lnTo>
                <a:lnTo>
                  <a:pt x="405" y="211"/>
                </a:lnTo>
                <a:lnTo>
                  <a:pt x="398" y="217"/>
                </a:lnTo>
                <a:lnTo>
                  <a:pt x="390" y="221"/>
                </a:lnTo>
                <a:lnTo>
                  <a:pt x="382" y="226"/>
                </a:lnTo>
                <a:lnTo>
                  <a:pt x="374" y="233"/>
                </a:lnTo>
                <a:lnTo>
                  <a:pt x="365" y="241"/>
                </a:lnTo>
                <a:lnTo>
                  <a:pt x="365" y="239"/>
                </a:lnTo>
                <a:lnTo>
                  <a:pt x="363" y="237"/>
                </a:lnTo>
                <a:lnTo>
                  <a:pt x="361" y="235"/>
                </a:lnTo>
                <a:lnTo>
                  <a:pt x="358" y="233"/>
                </a:lnTo>
                <a:lnTo>
                  <a:pt x="351" y="230"/>
                </a:lnTo>
                <a:lnTo>
                  <a:pt x="342" y="227"/>
                </a:lnTo>
                <a:lnTo>
                  <a:pt x="326" y="224"/>
                </a:lnTo>
                <a:lnTo>
                  <a:pt x="319" y="223"/>
                </a:lnTo>
                <a:lnTo>
                  <a:pt x="300" y="241"/>
                </a:lnTo>
                <a:lnTo>
                  <a:pt x="152" y="241"/>
                </a:lnTo>
                <a:lnTo>
                  <a:pt x="151" y="249"/>
                </a:lnTo>
                <a:lnTo>
                  <a:pt x="150" y="257"/>
                </a:lnTo>
                <a:lnTo>
                  <a:pt x="150" y="266"/>
                </a:lnTo>
                <a:lnTo>
                  <a:pt x="150" y="274"/>
                </a:lnTo>
                <a:lnTo>
                  <a:pt x="152" y="291"/>
                </a:lnTo>
                <a:lnTo>
                  <a:pt x="152" y="314"/>
                </a:lnTo>
                <a:lnTo>
                  <a:pt x="146" y="314"/>
                </a:lnTo>
                <a:lnTo>
                  <a:pt x="139" y="312"/>
                </a:lnTo>
                <a:lnTo>
                  <a:pt x="133" y="308"/>
                </a:lnTo>
                <a:lnTo>
                  <a:pt x="126" y="305"/>
                </a:lnTo>
                <a:lnTo>
                  <a:pt x="114" y="297"/>
                </a:lnTo>
                <a:lnTo>
                  <a:pt x="100" y="290"/>
                </a:lnTo>
                <a:lnTo>
                  <a:pt x="94" y="299"/>
                </a:lnTo>
                <a:lnTo>
                  <a:pt x="89" y="307"/>
                </a:lnTo>
                <a:lnTo>
                  <a:pt x="85" y="310"/>
                </a:lnTo>
                <a:lnTo>
                  <a:pt x="82" y="312"/>
                </a:lnTo>
                <a:lnTo>
                  <a:pt x="78" y="314"/>
                </a:lnTo>
                <a:lnTo>
                  <a:pt x="73" y="314"/>
                </a:lnTo>
                <a:lnTo>
                  <a:pt x="66" y="313"/>
                </a:lnTo>
                <a:lnTo>
                  <a:pt x="60" y="311"/>
                </a:lnTo>
                <a:lnTo>
                  <a:pt x="54" y="306"/>
                </a:lnTo>
                <a:lnTo>
                  <a:pt x="47" y="302"/>
                </a:lnTo>
                <a:lnTo>
                  <a:pt x="38" y="296"/>
                </a:lnTo>
                <a:lnTo>
                  <a:pt x="28" y="291"/>
                </a:lnTo>
                <a:lnTo>
                  <a:pt x="16" y="287"/>
                </a:lnTo>
                <a:lnTo>
                  <a:pt x="0" y="284"/>
                </a:lnTo>
                <a:lnTo>
                  <a:pt x="0" y="27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5" name="Freeform 448"/>
          <p:cNvSpPr>
            <a:spLocks/>
          </p:cNvSpPr>
          <p:nvPr>
            <p:custDataLst>
              <p:tags r:id="rId286"/>
            </p:custDataLst>
          </p:nvPr>
        </p:nvSpPr>
        <p:spPr bwMode="auto">
          <a:xfrm>
            <a:off x="4225925" y="3574852"/>
            <a:ext cx="193675" cy="349250"/>
          </a:xfrm>
          <a:custGeom>
            <a:avLst/>
            <a:gdLst>
              <a:gd name="T0" fmla="*/ 2147483647 w 453"/>
              <a:gd name="T1" fmla="*/ 2147483647 h 661"/>
              <a:gd name="T2" fmla="*/ 2147483647 w 453"/>
              <a:gd name="T3" fmla="*/ 2147483647 h 661"/>
              <a:gd name="T4" fmla="*/ 2147483647 w 453"/>
              <a:gd name="T5" fmla="*/ 2147483647 h 661"/>
              <a:gd name="T6" fmla="*/ 2147483647 w 453"/>
              <a:gd name="T7" fmla="*/ 2147483647 h 661"/>
              <a:gd name="T8" fmla="*/ 2147483647 w 453"/>
              <a:gd name="T9" fmla="*/ 2147483647 h 661"/>
              <a:gd name="T10" fmla="*/ 2147483647 w 453"/>
              <a:gd name="T11" fmla="*/ 2147483647 h 661"/>
              <a:gd name="T12" fmla="*/ 2147483647 w 453"/>
              <a:gd name="T13" fmla="*/ 2147483647 h 661"/>
              <a:gd name="T14" fmla="*/ 2147483647 w 453"/>
              <a:gd name="T15" fmla="*/ 2147483647 h 661"/>
              <a:gd name="T16" fmla="*/ 2147483647 w 453"/>
              <a:gd name="T17" fmla="*/ 2147483647 h 661"/>
              <a:gd name="T18" fmla="*/ 2147483647 w 453"/>
              <a:gd name="T19" fmla="*/ 2147483647 h 661"/>
              <a:gd name="T20" fmla="*/ 2147483647 w 453"/>
              <a:gd name="T21" fmla="*/ 2147483647 h 661"/>
              <a:gd name="T22" fmla="*/ 2147483647 w 453"/>
              <a:gd name="T23" fmla="*/ 2147483647 h 661"/>
              <a:gd name="T24" fmla="*/ 2147483647 w 453"/>
              <a:gd name="T25" fmla="*/ 2147483647 h 661"/>
              <a:gd name="T26" fmla="*/ 2147483647 w 453"/>
              <a:gd name="T27" fmla="*/ 2147483647 h 661"/>
              <a:gd name="T28" fmla="*/ 2147483647 w 453"/>
              <a:gd name="T29" fmla="*/ 2147483647 h 661"/>
              <a:gd name="T30" fmla="*/ 2147483647 w 453"/>
              <a:gd name="T31" fmla="*/ 2147483647 h 661"/>
              <a:gd name="T32" fmla="*/ 2147483647 w 453"/>
              <a:gd name="T33" fmla="*/ 2147483647 h 661"/>
              <a:gd name="T34" fmla="*/ 2147483647 w 453"/>
              <a:gd name="T35" fmla="*/ 2147483647 h 661"/>
              <a:gd name="T36" fmla="*/ 2147483647 w 453"/>
              <a:gd name="T37" fmla="*/ 2147483647 h 661"/>
              <a:gd name="T38" fmla="*/ 2147483647 w 453"/>
              <a:gd name="T39" fmla="*/ 2147483647 h 661"/>
              <a:gd name="T40" fmla="*/ 2147483647 w 453"/>
              <a:gd name="T41" fmla="*/ 2147483647 h 661"/>
              <a:gd name="T42" fmla="*/ 2147483647 w 453"/>
              <a:gd name="T43" fmla="*/ 2147483647 h 661"/>
              <a:gd name="T44" fmla="*/ 2147483647 w 453"/>
              <a:gd name="T45" fmla="*/ 2147483647 h 661"/>
              <a:gd name="T46" fmla="*/ 2147483647 w 453"/>
              <a:gd name="T47" fmla="*/ 2147483647 h 661"/>
              <a:gd name="T48" fmla="*/ 2147483647 w 453"/>
              <a:gd name="T49" fmla="*/ 2147483647 h 661"/>
              <a:gd name="T50" fmla="*/ 2147483647 w 453"/>
              <a:gd name="T51" fmla="*/ 2147483647 h 661"/>
              <a:gd name="T52" fmla="*/ 2147483647 w 453"/>
              <a:gd name="T53" fmla="*/ 2147483647 h 661"/>
              <a:gd name="T54" fmla="*/ 2147483647 w 453"/>
              <a:gd name="T55" fmla="*/ 2147483647 h 661"/>
              <a:gd name="T56" fmla="*/ 2147483647 w 453"/>
              <a:gd name="T57" fmla="*/ 2147483647 h 661"/>
              <a:gd name="T58" fmla="*/ 2147483647 w 453"/>
              <a:gd name="T59" fmla="*/ 2147483647 h 661"/>
              <a:gd name="T60" fmla="*/ 2147483647 w 453"/>
              <a:gd name="T61" fmla="*/ 2147483647 h 661"/>
              <a:gd name="T62" fmla="*/ 2147483647 w 453"/>
              <a:gd name="T63" fmla="*/ 2147483647 h 661"/>
              <a:gd name="T64" fmla="*/ 2147483647 w 453"/>
              <a:gd name="T65" fmla="*/ 2147483647 h 661"/>
              <a:gd name="T66" fmla="*/ 2147483647 w 453"/>
              <a:gd name="T67" fmla="*/ 2147483647 h 661"/>
              <a:gd name="T68" fmla="*/ 2147483647 w 453"/>
              <a:gd name="T69" fmla="*/ 2147483647 h 661"/>
              <a:gd name="T70" fmla="*/ 2147483647 w 453"/>
              <a:gd name="T71" fmla="*/ 2147483647 h 661"/>
              <a:gd name="T72" fmla="*/ 2147483647 w 453"/>
              <a:gd name="T73" fmla="*/ 2147483647 h 661"/>
              <a:gd name="T74" fmla="*/ 2147483647 w 453"/>
              <a:gd name="T75" fmla="*/ 2147483647 h 661"/>
              <a:gd name="T76" fmla="*/ 2147483647 w 453"/>
              <a:gd name="T77" fmla="*/ 2147483647 h 661"/>
              <a:gd name="T78" fmla="*/ 2147483647 w 453"/>
              <a:gd name="T79" fmla="*/ 2147483647 h 661"/>
              <a:gd name="T80" fmla="*/ 2147483647 w 453"/>
              <a:gd name="T81" fmla="*/ 2147483647 h 661"/>
              <a:gd name="T82" fmla="*/ 2147483647 w 453"/>
              <a:gd name="T83" fmla="*/ 2147483647 h 661"/>
              <a:gd name="T84" fmla="*/ 2147483647 w 453"/>
              <a:gd name="T85" fmla="*/ 2147483647 h 661"/>
              <a:gd name="T86" fmla="*/ 2147483647 w 453"/>
              <a:gd name="T87" fmla="*/ 2147483647 h 661"/>
              <a:gd name="T88" fmla="*/ 2147483647 w 453"/>
              <a:gd name="T89" fmla="*/ 2147483647 h 661"/>
              <a:gd name="T90" fmla="*/ 2147483647 w 453"/>
              <a:gd name="T91" fmla="*/ 2147483647 h 661"/>
              <a:gd name="T92" fmla="*/ 2147483647 w 453"/>
              <a:gd name="T93" fmla="*/ 2147483647 h 661"/>
              <a:gd name="T94" fmla="*/ 2147483647 w 453"/>
              <a:gd name="T95" fmla="*/ 2147483647 h 661"/>
              <a:gd name="T96" fmla="*/ 2147483647 w 453"/>
              <a:gd name="T97" fmla="*/ 0 h 6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53" h="661">
                <a:moveTo>
                  <a:pt x="330" y="9"/>
                </a:moveTo>
                <a:lnTo>
                  <a:pt x="332" y="23"/>
                </a:lnTo>
                <a:lnTo>
                  <a:pt x="335" y="36"/>
                </a:lnTo>
                <a:lnTo>
                  <a:pt x="340" y="50"/>
                </a:lnTo>
                <a:lnTo>
                  <a:pt x="346" y="63"/>
                </a:lnTo>
                <a:lnTo>
                  <a:pt x="321" y="98"/>
                </a:lnTo>
                <a:lnTo>
                  <a:pt x="298" y="129"/>
                </a:lnTo>
                <a:lnTo>
                  <a:pt x="287" y="145"/>
                </a:lnTo>
                <a:lnTo>
                  <a:pt x="277" y="162"/>
                </a:lnTo>
                <a:lnTo>
                  <a:pt x="268" y="179"/>
                </a:lnTo>
                <a:lnTo>
                  <a:pt x="259" y="200"/>
                </a:lnTo>
                <a:lnTo>
                  <a:pt x="253" y="219"/>
                </a:lnTo>
                <a:lnTo>
                  <a:pt x="245" y="237"/>
                </a:lnTo>
                <a:lnTo>
                  <a:pt x="239" y="255"/>
                </a:lnTo>
                <a:lnTo>
                  <a:pt x="232" y="272"/>
                </a:lnTo>
                <a:lnTo>
                  <a:pt x="225" y="289"/>
                </a:lnTo>
                <a:lnTo>
                  <a:pt x="218" y="309"/>
                </a:lnTo>
                <a:lnTo>
                  <a:pt x="209" y="329"/>
                </a:lnTo>
                <a:lnTo>
                  <a:pt x="200" y="353"/>
                </a:lnTo>
                <a:lnTo>
                  <a:pt x="199" y="356"/>
                </a:lnTo>
                <a:lnTo>
                  <a:pt x="196" y="362"/>
                </a:lnTo>
                <a:lnTo>
                  <a:pt x="191" y="368"/>
                </a:lnTo>
                <a:lnTo>
                  <a:pt x="186" y="374"/>
                </a:lnTo>
                <a:lnTo>
                  <a:pt x="180" y="380"/>
                </a:lnTo>
                <a:lnTo>
                  <a:pt x="175" y="385"/>
                </a:lnTo>
                <a:lnTo>
                  <a:pt x="171" y="389"/>
                </a:lnTo>
                <a:lnTo>
                  <a:pt x="167" y="390"/>
                </a:lnTo>
                <a:lnTo>
                  <a:pt x="157" y="389"/>
                </a:lnTo>
                <a:lnTo>
                  <a:pt x="149" y="386"/>
                </a:lnTo>
                <a:lnTo>
                  <a:pt x="141" y="382"/>
                </a:lnTo>
                <a:lnTo>
                  <a:pt x="134" y="378"/>
                </a:lnTo>
                <a:lnTo>
                  <a:pt x="128" y="374"/>
                </a:lnTo>
                <a:lnTo>
                  <a:pt x="121" y="370"/>
                </a:lnTo>
                <a:lnTo>
                  <a:pt x="115" y="367"/>
                </a:lnTo>
                <a:lnTo>
                  <a:pt x="107" y="366"/>
                </a:lnTo>
                <a:lnTo>
                  <a:pt x="94" y="367"/>
                </a:lnTo>
                <a:lnTo>
                  <a:pt x="83" y="370"/>
                </a:lnTo>
                <a:lnTo>
                  <a:pt x="73" y="374"/>
                </a:lnTo>
                <a:lnTo>
                  <a:pt x="64" y="380"/>
                </a:lnTo>
                <a:lnTo>
                  <a:pt x="56" y="387"/>
                </a:lnTo>
                <a:lnTo>
                  <a:pt x="50" y="395"/>
                </a:lnTo>
                <a:lnTo>
                  <a:pt x="44" y="403"/>
                </a:lnTo>
                <a:lnTo>
                  <a:pt x="39" y="413"/>
                </a:lnTo>
                <a:lnTo>
                  <a:pt x="30" y="434"/>
                </a:lnTo>
                <a:lnTo>
                  <a:pt x="21" y="454"/>
                </a:lnTo>
                <a:lnTo>
                  <a:pt x="17" y="463"/>
                </a:lnTo>
                <a:lnTo>
                  <a:pt x="11" y="473"/>
                </a:lnTo>
                <a:lnTo>
                  <a:pt x="7" y="482"/>
                </a:lnTo>
                <a:lnTo>
                  <a:pt x="0" y="489"/>
                </a:lnTo>
                <a:lnTo>
                  <a:pt x="1" y="494"/>
                </a:lnTo>
                <a:lnTo>
                  <a:pt x="1" y="500"/>
                </a:lnTo>
                <a:lnTo>
                  <a:pt x="4" y="506"/>
                </a:lnTo>
                <a:lnTo>
                  <a:pt x="6" y="512"/>
                </a:lnTo>
                <a:lnTo>
                  <a:pt x="8" y="517"/>
                </a:lnTo>
                <a:lnTo>
                  <a:pt x="11" y="521"/>
                </a:lnTo>
                <a:lnTo>
                  <a:pt x="16" y="524"/>
                </a:lnTo>
                <a:lnTo>
                  <a:pt x="20" y="526"/>
                </a:lnTo>
                <a:lnTo>
                  <a:pt x="28" y="526"/>
                </a:lnTo>
                <a:lnTo>
                  <a:pt x="40" y="526"/>
                </a:lnTo>
                <a:lnTo>
                  <a:pt x="55" y="526"/>
                </a:lnTo>
                <a:lnTo>
                  <a:pt x="74" y="526"/>
                </a:lnTo>
                <a:lnTo>
                  <a:pt x="72" y="537"/>
                </a:lnTo>
                <a:lnTo>
                  <a:pt x="71" y="548"/>
                </a:lnTo>
                <a:lnTo>
                  <a:pt x="71" y="558"/>
                </a:lnTo>
                <a:lnTo>
                  <a:pt x="72" y="569"/>
                </a:lnTo>
                <a:lnTo>
                  <a:pt x="73" y="590"/>
                </a:lnTo>
                <a:lnTo>
                  <a:pt x="74" y="612"/>
                </a:lnTo>
                <a:lnTo>
                  <a:pt x="71" y="621"/>
                </a:lnTo>
                <a:lnTo>
                  <a:pt x="67" y="630"/>
                </a:lnTo>
                <a:lnTo>
                  <a:pt x="167" y="630"/>
                </a:lnTo>
                <a:lnTo>
                  <a:pt x="273" y="630"/>
                </a:lnTo>
                <a:lnTo>
                  <a:pt x="433" y="661"/>
                </a:lnTo>
                <a:lnTo>
                  <a:pt x="453" y="594"/>
                </a:lnTo>
                <a:lnTo>
                  <a:pt x="447" y="588"/>
                </a:lnTo>
                <a:lnTo>
                  <a:pt x="442" y="582"/>
                </a:lnTo>
                <a:lnTo>
                  <a:pt x="435" y="577"/>
                </a:lnTo>
                <a:lnTo>
                  <a:pt x="430" y="573"/>
                </a:lnTo>
                <a:lnTo>
                  <a:pt x="415" y="568"/>
                </a:lnTo>
                <a:lnTo>
                  <a:pt x="402" y="564"/>
                </a:lnTo>
                <a:lnTo>
                  <a:pt x="387" y="561"/>
                </a:lnTo>
                <a:lnTo>
                  <a:pt x="373" y="557"/>
                </a:lnTo>
                <a:lnTo>
                  <a:pt x="366" y="555"/>
                </a:lnTo>
                <a:lnTo>
                  <a:pt x="359" y="552"/>
                </a:lnTo>
                <a:lnTo>
                  <a:pt x="353" y="549"/>
                </a:lnTo>
                <a:lnTo>
                  <a:pt x="346" y="544"/>
                </a:lnTo>
                <a:lnTo>
                  <a:pt x="343" y="541"/>
                </a:lnTo>
                <a:lnTo>
                  <a:pt x="340" y="537"/>
                </a:lnTo>
                <a:lnTo>
                  <a:pt x="337" y="532"/>
                </a:lnTo>
                <a:lnTo>
                  <a:pt x="335" y="527"/>
                </a:lnTo>
                <a:lnTo>
                  <a:pt x="333" y="515"/>
                </a:lnTo>
                <a:lnTo>
                  <a:pt x="332" y="504"/>
                </a:lnTo>
                <a:lnTo>
                  <a:pt x="332" y="482"/>
                </a:lnTo>
                <a:lnTo>
                  <a:pt x="333" y="464"/>
                </a:lnTo>
                <a:lnTo>
                  <a:pt x="333" y="451"/>
                </a:lnTo>
                <a:lnTo>
                  <a:pt x="335" y="439"/>
                </a:lnTo>
                <a:lnTo>
                  <a:pt x="337" y="428"/>
                </a:lnTo>
                <a:lnTo>
                  <a:pt x="342" y="417"/>
                </a:lnTo>
                <a:lnTo>
                  <a:pt x="345" y="406"/>
                </a:lnTo>
                <a:lnTo>
                  <a:pt x="351" y="397"/>
                </a:lnTo>
                <a:lnTo>
                  <a:pt x="355" y="389"/>
                </a:lnTo>
                <a:lnTo>
                  <a:pt x="362" y="380"/>
                </a:lnTo>
                <a:lnTo>
                  <a:pt x="373" y="364"/>
                </a:lnTo>
                <a:lnTo>
                  <a:pt x="384" y="347"/>
                </a:lnTo>
                <a:lnTo>
                  <a:pt x="388" y="338"/>
                </a:lnTo>
                <a:lnTo>
                  <a:pt x="392" y="330"/>
                </a:lnTo>
                <a:lnTo>
                  <a:pt x="397" y="320"/>
                </a:lnTo>
                <a:lnTo>
                  <a:pt x="399" y="310"/>
                </a:lnTo>
                <a:lnTo>
                  <a:pt x="399" y="297"/>
                </a:lnTo>
                <a:lnTo>
                  <a:pt x="397" y="286"/>
                </a:lnTo>
                <a:lnTo>
                  <a:pt x="393" y="276"/>
                </a:lnTo>
                <a:lnTo>
                  <a:pt x="389" y="267"/>
                </a:lnTo>
                <a:lnTo>
                  <a:pt x="384" y="260"/>
                </a:lnTo>
                <a:lnTo>
                  <a:pt x="378" y="253"/>
                </a:lnTo>
                <a:lnTo>
                  <a:pt x="373" y="246"/>
                </a:lnTo>
                <a:lnTo>
                  <a:pt x="366" y="240"/>
                </a:lnTo>
                <a:lnTo>
                  <a:pt x="354" y="229"/>
                </a:lnTo>
                <a:lnTo>
                  <a:pt x="343" y="217"/>
                </a:lnTo>
                <a:lnTo>
                  <a:pt x="339" y="209"/>
                </a:lnTo>
                <a:lnTo>
                  <a:pt x="335" y="201"/>
                </a:lnTo>
                <a:lnTo>
                  <a:pt x="333" y="192"/>
                </a:lnTo>
                <a:lnTo>
                  <a:pt x="333" y="180"/>
                </a:lnTo>
                <a:lnTo>
                  <a:pt x="333" y="176"/>
                </a:lnTo>
                <a:lnTo>
                  <a:pt x="335" y="173"/>
                </a:lnTo>
                <a:lnTo>
                  <a:pt x="339" y="170"/>
                </a:lnTo>
                <a:lnTo>
                  <a:pt x="343" y="167"/>
                </a:lnTo>
                <a:lnTo>
                  <a:pt x="353" y="164"/>
                </a:lnTo>
                <a:lnTo>
                  <a:pt x="365" y="162"/>
                </a:lnTo>
                <a:lnTo>
                  <a:pt x="389" y="162"/>
                </a:lnTo>
                <a:lnTo>
                  <a:pt x="406" y="162"/>
                </a:lnTo>
                <a:lnTo>
                  <a:pt x="402" y="160"/>
                </a:lnTo>
                <a:lnTo>
                  <a:pt x="399" y="156"/>
                </a:lnTo>
                <a:lnTo>
                  <a:pt x="395" y="151"/>
                </a:lnTo>
                <a:lnTo>
                  <a:pt x="391" y="146"/>
                </a:lnTo>
                <a:lnTo>
                  <a:pt x="385" y="132"/>
                </a:lnTo>
                <a:lnTo>
                  <a:pt x="379" y="117"/>
                </a:lnTo>
                <a:lnTo>
                  <a:pt x="375" y="101"/>
                </a:lnTo>
                <a:lnTo>
                  <a:pt x="373" y="83"/>
                </a:lnTo>
                <a:lnTo>
                  <a:pt x="371" y="73"/>
                </a:lnTo>
                <a:lnTo>
                  <a:pt x="371" y="64"/>
                </a:lnTo>
                <a:lnTo>
                  <a:pt x="371" y="54"/>
                </a:lnTo>
                <a:lnTo>
                  <a:pt x="373" y="45"/>
                </a:lnTo>
                <a:lnTo>
                  <a:pt x="371" y="33"/>
                </a:lnTo>
                <a:lnTo>
                  <a:pt x="369" y="21"/>
                </a:lnTo>
                <a:lnTo>
                  <a:pt x="367" y="11"/>
                </a:lnTo>
                <a:lnTo>
                  <a:pt x="366" y="2"/>
                </a:lnTo>
                <a:lnTo>
                  <a:pt x="357" y="1"/>
                </a:lnTo>
                <a:lnTo>
                  <a:pt x="347" y="0"/>
                </a:lnTo>
                <a:lnTo>
                  <a:pt x="346" y="2"/>
                </a:lnTo>
                <a:lnTo>
                  <a:pt x="330" y="9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6" name="Freeform 449"/>
          <p:cNvSpPr>
            <a:spLocks/>
          </p:cNvSpPr>
          <p:nvPr>
            <p:custDataLst>
              <p:tags r:id="rId287"/>
            </p:custDataLst>
          </p:nvPr>
        </p:nvSpPr>
        <p:spPr bwMode="auto">
          <a:xfrm>
            <a:off x="6677025" y="3333552"/>
            <a:ext cx="55563" cy="57150"/>
          </a:xfrm>
          <a:custGeom>
            <a:avLst/>
            <a:gdLst>
              <a:gd name="T0" fmla="*/ 0 w 126"/>
              <a:gd name="T1" fmla="*/ 2147483647 h 105"/>
              <a:gd name="T2" fmla="*/ 2147483647 w 126"/>
              <a:gd name="T3" fmla="*/ 2147483647 h 105"/>
              <a:gd name="T4" fmla="*/ 2147483647 w 126"/>
              <a:gd name="T5" fmla="*/ 2147483647 h 105"/>
              <a:gd name="T6" fmla="*/ 2147483647 w 126"/>
              <a:gd name="T7" fmla="*/ 2147483647 h 105"/>
              <a:gd name="T8" fmla="*/ 2147483647 w 126"/>
              <a:gd name="T9" fmla="*/ 2147483647 h 105"/>
              <a:gd name="T10" fmla="*/ 2147483647 w 126"/>
              <a:gd name="T11" fmla="*/ 2147483647 h 105"/>
              <a:gd name="T12" fmla="*/ 2147483647 w 126"/>
              <a:gd name="T13" fmla="*/ 0 h 105"/>
              <a:gd name="T14" fmla="*/ 2147483647 w 126"/>
              <a:gd name="T15" fmla="*/ 0 h 105"/>
              <a:gd name="T16" fmla="*/ 2147483647 w 126"/>
              <a:gd name="T17" fmla="*/ 2147483647 h 105"/>
              <a:gd name="T18" fmla="*/ 2147483647 w 126"/>
              <a:gd name="T19" fmla="*/ 2147483647 h 105"/>
              <a:gd name="T20" fmla="*/ 2147483647 w 126"/>
              <a:gd name="T21" fmla="*/ 2147483647 h 105"/>
              <a:gd name="T22" fmla="*/ 2147483647 w 126"/>
              <a:gd name="T23" fmla="*/ 2147483647 h 105"/>
              <a:gd name="T24" fmla="*/ 2147483647 w 126"/>
              <a:gd name="T25" fmla="*/ 2147483647 h 105"/>
              <a:gd name="T26" fmla="*/ 2147483647 w 126"/>
              <a:gd name="T27" fmla="*/ 2147483647 h 105"/>
              <a:gd name="T28" fmla="*/ 2147483647 w 126"/>
              <a:gd name="T29" fmla="*/ 2147483647 h 105"/>
              <a:gd name="T30" fmla="*/ 2147483647 w 126"/>
              <a:gd name="T31" fmla="*/ 2147483647 h 105"/>
              <a:gd name="T32" fmla="*/ 2147483647 w 126"/>
              <a:gd name="T33" fmla="*/ 2147483647 h 105"/>
              <a:gd name="T34" fmla="*/ 2147483647 w 126"/>
              <a:gd name="T35" fmla="*/ 2147483647 h 105"/>
              <a:gd name="T36" fmla="*/ 2147483647 w 126"/>
              <a:gd name="T37" fmla="*/ 2147483647 h 105"/>
              <a:gd name="T38" fmla="*/ 2147483647 w 126"/>
              <a:gd name="T39" fmla="*/ 2147483647 h 105"/>
              <a:gd name="T40" fmla="*/ 2147483647 w 126"/>
              <a:gd name="T41" fmla="*/ 2147483647 h 105"/>
              <a:gd name="T42" fmla="*/ 2147483647 w 126"/>
              <a:gd name="T43" fmla="*/ 2147483647 h 105"/>
              <a:gd name="T44" fmla="*/ 2147483647 w 126"/>
              <a:gd name="T45" fmla="*/ 2147483647 h 105"/>
              <a:gd name="T46" fmla="*/ 2147483647 w 126"/>
              <a:gd name="T47" fmla="*/ 2147483647 h 105"/>
              <a:gd name="T48" fmla="*/ 2147483647 w 126"/>
              <a:gd name="T49" fmla="*/ 2147483647 h 105"/>
              <a:gd name="T50" fmla="*/ 2147483647 w 126"/>
              <a:gd name="T51" fmla="*/ 2147483647 h 105"/>
              <a:gd name="T52" fmla="*/ 2147483647 w 126"/>
              <a:gd name="T53" fmla="*/ 2147483647 h 105"/>
              <a:gd name="T54" fmla="*/ 2147483647 w 126"/>
              <a:gd name="T55" fmla="*/ 2147483647 h 105"/>
              <a:gd name="T56" fmla="*/ 2147483647 w 126"/>
              <a:gd name="T57" fmla="*/ 2147483647 h 105"/>
              <a:gd name="T58" fmla="*/ 2147483647 w 126"/>
              <a:gd name="T59" fmla="*/ 2147483647 h 105"/>
              <a:gd name="T60" fmla="*/ 2147483647 w 126"/>
              <a:gd name="T61" fmla="*/ 2147483647 h 105"/>
              <a:gd name="T62" fmla="*/ 2147483647 w 126"/>
              <a:gd name="T63" fmla="*/ 2147483647 h 105"/>
              <a:gd name="T64" fmla="*/ 2147483647 w 126"/>
              <a:gd name="T65" fmla="*/ 2147483647 h 105"/>
              <a:gd name="T66" fmla="*/ 2147483647 w 126"/>
              <a:gd name="T67" fmla="*/ 2147483647 h 105"/>
              <a:gd name="T68" fmla="*/ 2147483647 w 126"/>
              <a:gd name="T69" fmla="*/ 2147483647 h 105"/>
              <a:gd name="T70" fmla="*/ 2147483647 w 126"/>
              <a:gd name="T71" fmla="*/ 2147483647 h 105"/>
              <a:gd name="T72" fmla="*/ 2147483647 w 126"/>
              <a:gd name="T73" fmla="*/ 2147483647 h 105"/>
              <a:gd name="T74" fmla="*/ 2147483647 w 126"/>
              <a:gd name="T75" fmla="*/ 2147483647 h 105"/>
              <a:gd name="T76" fmla="*/ 0 w 126"/>
              <a:gd name="T77" fmla="*/ 2147483647 h 1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105">
                <a:moveTo>
                  <a:pt x="0" y="56"/>
                </a:moveTo>
                <a:lnTo>
                  <a:pt x="4" y="49"/>
                </a:lnTo>
                <a:lnTo>
                  <a:pt x="10" y="41"/>
                </a:lnTo>
                <a:lnTo>
                  <a:pt x="16" y="33"/>
                </a:lnTo>
                <a:lnTo>
                  <a:pt x="24" y="25"/>
                </a:lnTo>
                <a:lnTo>
                  <a:pt x="37" y="11"/>
                </a:lnTo>
                <a:lnTo>
                  <a:pt x="47" y="0"/>
                </a:lnTo>
                <a:lnTo>
                  <a:pt x="113" y="0"/>
                </a:lnTo>
                <a:lnTo>
                  <a:pt x="114" y="4"/>
                </a:lnTo>
                <a:lnTo>
                  <a:pt x="115" y="8"/>
                </a:lnTo>
                <a:lnTo>
                  <a:pt x="117" y="12"/>
                </a:lnTo>
                <a:lnTo>
                  <a:pt x="119" y="14"/>
                </a:lnTo>
                <a:lnTo>
                  <a:pt x="124" y="20"/>
                </a:lnTo>
                <a:lnTo>
                  <a:pt x="126" y="24"/>
                </a:lnTo>
                <a:lnTo>
                  <a:pt x="126" y="32"/>
                </a:lnTo>
                <a:lnTo>
                  <a:pt x="125" y="41"/>
                </a:lnTo>
                <a:lnTo>
                  <a:pt x="124" y="48"/>
                </a:lnTo>
                <a:lnTo>
                  <a:pt x="122" y="55"/>
                </a:lnTo>
                <a:lnTo>
                  <a:pt x="119" y="62"/>
                </a:lnTo>
                <a:lnTo>
                  <a:pt x="116" y="69"/>
                </a:lnTo>
                <a:lnTo>
                  <a:pt x="112" y="75"/>
                </a:lnTo>
                <a:lnTo>
                  <a:pt x="108" y="81"/>
                </a:lnTo>
                <a:lnTo>
                  <a:pt x="104" y="86"/>
                </a:lnTo>
                <a:lnTo>
                  <a:pt x="99" y="90"/>
                </a:lnTo>
                <a:lnTo>
                  <a:pt x="93" y="94"/>
                </a:lnTo>
                <a:lnTo>
                  <a:pt x="88" y="99"/>
                </a:lnTo>
                <a:lnTo>
                  <a:pt x="81" y="101"/>
                </a:lnTo>
                <a:lnTo>
                  <a:pt x="74" y="103"/>
                </a:lnTo>
                <a:lnTo>
                  <a:pt x="67" y="105"/>
                </a:lnTo>
                <a:lnTo>
                  <a:pt x="60" y="105"/>
                </a:lnTo>
                <a:lnTo>
                  <a:pt x="48" y="104"/>
                </a:lnTo>
                <a:lnTo>
                  <a:pt x="38" y="102"/>
                </a:lnTo>
                <a:lnTo>
                  <a:pt x="31" y="98"/>
                </a:lnTo>
                <a:lnTo>
                  <a:pt x="24" y="92"/>
                </a:lnTo>
                <a:lnTo>
                  <a:pt x="20" y="86"/>
                </a:lnTo>
                <a:lnTo>
                  <a:pt x="16" y="78"/>
                </a:lnTo>
                <a:lnTo>
                  <a:pt x="14" y="70"/>
                </a:lnTo>
                <a:lnTo>
                  <a:pt x="13" y="62"/>
                </a:lnTo>
                <a:lnTo>
                  <a:pt x="0" y="5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7" name="Freeform 450"/>
          <p:cNvSpPr>
            <a:spLocks/>
          </p:cNvSpPr>
          <p:nvPr>
            <p:custDataLst>
              <p:tags r:id="rId288"/>
            </p:custDataLst>
          </p:nvPr>
        </p:nvSpPr>
        <p:spPr bwMode="auto">
          <a:xfrm>
            <a:off x="2032000" y="3597077"/>
            <a:ext cx="298450" cy="523875"/>
          </a:xfrm>
          <a:custGeom>
            <a:avLst/>
            <a:gdLst>
              <a:gd name="T0" fmla="*/ 127747945 w 684"/>
              <a:gd name="T1" fmla="*/ 157887946 h 998"/>
              <a:gd name="T2" fmla="*/ 129461414 w 684"/>
              <a:gd name="T3" fmla="*/ 151550528 h 998"/>
              <a:gd name="T4" fmla="*/ 127747945 w 684"/>
              <a:gd name="T5" fmla="*/ 135293081 h 998"/>
              <a:gd name="T6" fmla="*/ 125463319 w 684"/>
              <a:gd name="T7" fmla="*/ 116555888 h 998"/>
              <a:gd name="T8" fmla="*/ 129080498 w 684"/>
              <a:gd name="T9" fmla="*/ 107187555 h 998"/>
              <a:gd name="T10" fmla="*/ 106043997 w 684"/>
              <a:gd name="T11" fmla="*/ 99472209 h 998"/>
              <a:gd name="T12" fmla="*/ 101474745 w 684"/>
              <a:gd name="T13" fmla="*/ 89828290 h 998"/>
              <a:gd name="T14" fmla="*/ 87957666 w 684"/>
              <a:gd name="T15" fmla="*/ 85419446 h 998"/>
              <a:gd name="T16" fmla="*/ 76534535 w 684"/>
              <a:gd name="T17" fmla="*/ 74397599 h 998"/>
              <a:gd name="T18" fmla="*/ 71394127 w 684"/>
              <a:gd name="T19" fmla="*/ 55384821 h 998"/>
              <a:gd name="T20" fmla="*/ 71394127 w 684"/>
              <a:gd name="T21" fmla="*/ 36647628 h 998"/>
              <a:gd name="T22" fmla="*/ 75201982 w 684"/>
              <a:gd name="T23" fmla="*/ 23146036 h 998"/>
              <a:gd name="T24" fmla="*/ 82817257 w 684"/>
              <a:gd name="T25" fmla="*/ 13226007 h 998"/>
              <a:gd name="T26" fmla="*/ 88147906 w 684"/>
              <a:gd name="T27" fmla="*/ 3030916 h 998"/>
              <a:gd name="T28" fmla="*/ 74059669 w 684"/>
              <a:gd name="T29" fmla="*/ 10746262 h 998"/>
              <a:gd name="T30" fmla="*/ 63778852 w 684"/>
              <a:gd name="T31" fmla="*/ 18737193 h 998"/>
              <a:gd name="T32" fmla="*/ 57876611 w 684"/>
              <a:gd name="T33" fmla="*/ 21492523 h 998"/>
              <a:gd name="T34" fmla="*/ 52926879 w 684"/>
              <a:gd name="T35" fmla="*/ 23146036 h 998"/>
              <a:gd name="T36" fmla="*/ 45882761 w 684"/>
              <a:gd name="T37" fmla="*/ 22319280 h 998"/>
              <a:gd name="T38" fmla="*/ 41313508 w 684"/>
              <a:gd name="T39" fmla="*/ 29759040 h 998"/>
              <a:gd name="T40" fmla="*/ 37315413 w 684"/>
              <a:gd name="T41" fmla="*/ 48220647 h 998"/>
              <a:gd name="T42" fmla="*/ 29890378 w 684"/>
              <a:gd name="T43" fmla="*/ 62548995 h 998"/>
              <a:gd name="T44" fmla="*/ 20370958 w 684"/>
              <a:gd name="T45" fmla="*/ 78255272 h 998"/>
              <a:gd name="T46" fmla="*/ 17134695 w 684"/>
              <a:gd name="T47" fmla="*/ 87348020 h 998"/>
              <a:gd name="T48" fmla="*/ 16372862 w 684"/>
              <a:gd name="T49" fmla="*/ 98094281 h 998"/>
              <a:gd name="T50" fmla="*/ 18467248 w 684"/>
              <a:gd name="T51" fmla="*/ 105258456 h 998"/>
              <a:gd name="T52" fmla="*/ 18467248 w 684"/>
              <a:gd name="T53" fmla="*/ 124271234 h 998"/>
              <a:gd name="T54" fmla="*/ 18086332 w 684"/>
              <a:gd name="T55" fmla="*/ 144661940 h 998"/>
              <a:gd name="T56" fmla="*/ 13707756 w 684"/>
              <a:gd name="T57" fmla="*/ 155132616 h 998"/>
              <a:gd name="T58" fmla="*/ 7044118 w 684"/>
              <a:gd name="T59" fmla="*/ 163123547 h 998"/>
              <a:gd name="T60" fmla="*/ 2094386 w 684"/>
              <a:gd name="T61" fmla="*/ 168634208 h 998"/>
              <a:gd name="T62" fmla="*/ 5711565 w 684"/>
              <a:gd name="T63" fmla="*/ 184064899 h 998"/>
              <a:gd name="T64" fmla="*/ 23417417 w 684"/>
              <a:gd name="T65" fmla="*/ 199771175 h 998"/>
              <a:gd name="T66" fmla="*/ 33317317 w 684"/>
              <a:gd name="T67" fmla="*/ 200597407 h 998"/>
              <a:gd name="T68" fmla="*/ 44549771 w 684"/>
              <a:gd name="T69" fmla="*/ 205557422 h 998"/>
              <a:gd name="T70" fmla="*/ 56924974 w 684"/>
              <a:gd name="T71" fmla="*/ 219059014 h 998"/>
              <a:gd name="T72" fmla="*/ 64159332 w 684"/>
              <a:gd name="T73" fmla="*/ 234214119 h 998"/>
              <a:gd name="T74" fmla="*/ 69870897 w 684"/>
              <a:gd name="T75" fmla="*/ 242756221 h 998"/>
              <a:gd name="T76" fmla="*/ 78438245 w 684"/>
              <a:gd name="T77" fmla="*/ 244133624 h 998"/>
              <a:gd name="T78" fmla="*/ 87957666 w 684"/>
              <a:gd name="T79" fmla="*/ 241378293 h 998"/>
              <a:gd name="T80" fmla="*/ 93669231 w 684"/>
              <a:gd name="T81" fmla="*/ 241929464 h 998"/>
              <a:gd name="T82" fmla="*/ 98047806 w 684"/>
              <a:gd name="T83" fmla="*/ 249093639 h 998"/>
              <a:gd name="T84" fmla="*/ 97667326 w 684"/>
              <a:gd name="T85" fmla="*/ 254053654 h 998"/>
              <a:gd name="T86" fmla="*/ 92907398 w 684"/>
              <a:gd name="T87" fmla="*/ 258186912 h 998"/>
              <a:gd name="T88" fmla="*/ 92907398 w 684"/>
              <a:gd name="T89" fmla="*/ 265351086 h 998"/>
              <a:gd name="T90" fmla="*/ 97286410 w 684"/>
              <a:gd name="T91" fmla="*/ 273892663 h 998"/>
              <a:gd name="T92" fmla="*/ 103188215 w 684"/>
              <a:gd name="T93" fmla="*/ 265075501 h 998"/>
              <a:gd name="T94" fmla="*/ 107757467 w 684"/>
              <a:gd name="T95" fmla="*/ 237245035 h 998"/>
              <a:gd name="T96" fmla="*/ 108709540 w 684"/>
              <a:gd name="T97" fmla="*/ 221263698 h 998"/>
              <a:gd name="T98" fmla="*/ 105663081 w 684"/>
              <a:gd name="T99" fmla="*/ 212446010 h 998"/>
              <a:gd name="T100" fmla="*/ 99571036 w 684"/>
              <a:gd name="T101" fmla="*/ 206384178 h 998"/>
              <a:gd name="T102" fmla="*/ 99190119 w 684"/>
              <a:gd name="T103" fmla="*/ 199220004 h 998"/>
              <a:gd name="T104" fmla="*/ 107757467 w 684"/>
              <a:gd name="T105" fmla="*/ 192882061 h 998"/>
              <a:gd name="T106" fmla="*/ 105853757 w 684"/>
              <a:gd name="T107" fmla="*/ 183238142 h 998"/>
              <a:gd name="T108" fmla="*/ 105853757 w 684"/>
              <a:gd name="T109" fmla="*/ 178829298 h 998"/>
              <a:gd name="T110" fmla="*/ 124701486 w 684"/>
              <a:gd name="T111" fmla="*/ 173043051 h 9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84" h="998">
                <a:moveTo>
                  <a:pt x="684" y="622"/>
                </a:moveTo>
                <a:lnTo>
                  <a:pt x="680" y="609"/>
                </a:lnTo>
                <a:lnTo>
                  <a:pt x="676" y="596"/>
                </a:lnTo>
                <a:lnTo>
                  <a:pt x="672" y="583"/>
                </a:lnTo>
                <a:lnTo>
                  <a:pt x="671" y="573"/>
                </a:lnTo>
                <a:lnTo>
                  <a:pt x="671" y="568"/>
                </a:lnTo>
                <a:lnTo>
                  <a:pt x="673" y="564"/>
                </a:lnTo>
                <a:lnTo>
                  <a:pt x="676" y="559"/>
                </a:lnTo>
                <a:lnTo>
                  <a:pt x="678" y="555"/>
                </a:lnTo>
                <a:lnTo>
                  <a:pt x="680" y="550"/>
                </a:lnTo>
                <a:lnTo>
                  <a:pt x="682" y="546"/>
                </a:lnTo>
                <a:lnTo>
                  <a:pt x="683" y="541"/>
                </a:lnTo>
                <a:lnTo>
                  <a:pt x="684" y="537"/>
                </a:lnTo>
                <a:lnTo>
                  <a:pt x="680" y="519"/>
                </a:lnTo>
                <a:lnTo>
                  <a:pt x="671" y="491"/>
                </a:lnTo>
                <a:lnTo>
                  <a:pt x="666" y="475"/>
                </a:lnTo>
                <a:lnTo>
                  <a:pt x="662" y="459"/>
                </a:lnTo>
                <a:lnTo>
                  <a:pt x="659" y="444"/>
                </a:lnTo>
                <a:lnTo>
                  <a:pt x="658" y="432"/>
                </a:lnTo>
                <a:lnTo>
                  <a:pt x="659" y="423"/>
                </a:lnTo>
                <a:lnTo>
                  <a:pt x="661" y="415"/>
                </a:lnTo>
                <a:lnTo>
                  <a:pt x="665" y="409"/>
                </a:lnTo>
                <a:lnTo>
                  <a:pt x="669" y="403"/>
                </a:lnTo>
                <a:lnTo>
                  <a:pt x="673" y="396"/>
                </a:lnTo>
                <a:lnTo>
                  <a:pt x="678" y="389"/>
                </a:lnTo>
                <a:lnTo>
                  <a:pt x="681" y="381"/>
                </a:lnTo>
                <a:lnTo>
                  <a:pt x="684" y="370"/>
                </a:lnTo>
                <a:lnTo>
                  <a:pt x="571" y="370"/>
                </a:lnTo>
                <a:lnTo>
                  <a:pt x="564" y="366"/>
                </a:lnTo>
                <a:lnTo>
                  <a:pt x="557" y="361"/>
                </a:lnTo>
                <a:lnTo>
                  <a:pt x="550" y="355"/>
                </a:lnTo>
                <a:lnTo>
                  <a:pt x="544" y="347"/>
                </a:lnTo>
                <a:lnTo>
                  <a:pt x="539" y="340"/>
                </a:lnTo>
                <a:lnTo>
                  <a:pt x="535" y="333"/>
                </a:lnTo>
                <a:lnTo>
                  <a:pt x="533" y="326"/>
                </a:lnTo>
                <a:lnTo>
                  <a:pt x="532" y="321"/>
                </a:lnTo>
                <a:lnTo>
                  <a:pt x="512" y="320"/>
                </a:lnTo>
                <a:lnTo>
                  <a:pt x="494" y="318"/>
                </a:lnTo>
                <a:lnTo>
                  <a:pt x="477" y="315"/>
                </a:lnTo>
                <a:lnTo>
                  <a:pt x="462" y="310"/>
                </a:lnTo>
                <a:lnTo>
                  <a:pt x="447" y="304"/>
                </a:lnTo>
                <a:lnTo>
                  <a:pt x="434" y="298"/>
                </a:lnTo>
                <a:lnTo>
                  <a:pt x="423" y="290"/>
                </a:lnTo>
                <a:lnTo>
                  <a:pt x="412" y="281"/>
                </a:lnTo>
                <a:lnTo>
                  <a:pt x="402" y="270"/>
                </a:lnTo>
                <a:lnTo>
                  <a:pt x="395" y="259"/>
                </a:lnTo>
                <a:lnTo>
                  <a:pt x="388" y="246"/>
                </a:lnTo>
                <a:lnTo>
                  <a:pt x="382" y="232"/>
                </a:lnTo>
                <a:lnTo>
                  <a:pt x="378" y="218"/>
                </a:lnTo>
                <a:lnTo>
                  <a:pt x="375" y="201"/>
                </a:lnTo>
                <a:lnTo>
                  <a:pt x="373" y="184"/>
                </a:lnTo>
                <a:lnTo>
                  <a:pt x="373" y="167"/>
                </a:lnTo>
                <a:lnTo>
                  <a:pt x="373" y="155"/>
                </a:lnTo>
                <a:lnTo>
                  <a:pt x="374" y="144"/>
                </a:lnTo>
                <a:lnTo>
                  <a:pt x="375" y="133"/>
                </a:lnTo>
                <a:lnTo>
                  <a:pt x="377" y="123"/>
                </a:lnTo>
                <a:lnTo>
                  <a:pt x="380" y="113"/>
                </a:lnTo>
                <a:lnTo>
                  <a:pt x="385" y="103"/>
                </a:lnTo>
                <a:lnTo>
                  <a:pt x="389" y="94"/>
                </a:lnTo>
                <a:lnTo>
                  <a:pt x="395" y="84"/>
                </a:lnTo>
                <a:lnTo>
                  <a:pt x="401" y="76"/>
                </a:lnTo>
                <a:lnTo>
                  <a:pt x="408" y="68"/>
                </a:lnTo>
                <a:lnTo>
                  <a:pt x="416" y="61"/>
                </a:lnTo>
                <a:lnTo>
                  <a:pt x="425" y="54"/>
                </a:lnTo>
                <a:lnTo>
                  <a:pt x="435" y="48"/>
                </a:lnTo>
                <a:lnTo>
                  <a:pt x="446" y="42"/>
                </a:lnTo>
                <a:lnTo>
                  <a:pt x="458" y="36"/>
                </a:lnTo>
                <a:lnTo>
                  <a:pt x="471" y="31"/>
                </a:lnTo>
                <a:lnTo>
                  <a:pt x="471" y="18"/>
                </a:lnTo>
                <a:lnTo>
                  <a:pt x="463" y="11"/>
                </a:lnTo>
                <a:lnTo>
                  <a:pt x="455" y="7"/>
                </a:lnTo>
                <a:lnTo>
                  <a:pt x="447" y="4"/>
                </a:lnTo>
                <a:lnTo>
                  <a:pt x="438" y="0"/>
                </a:lnTo>
                <a:lnTo>
                  <a:pt x="414" y="19"/>
                </a:lnTo>
                <a:lnTo>
                  <a:pt x="389" y="39"/>
                </a:lnTo>
                <a:lnTo>
                  <a:pt x="378" y="48"/>
                </a:lnTo>
                <a:lnTo>
                  <a:pt x="367" y="56"/>
                </a:lnTo>
                <a:lnTo>
                  <a:pt x="356" y="63"/>
                </a:lnTo>
                <a:lnTo>
                  <a:pt x="345" y="68"/>
                </a:lnTo>
                <a:lnTo>
                  <a:pt x="335" y="68"/>
                </a:lnTo>
                <a:lnTo>
                  <a:pt x="326" y="68"/>
                </a:lnTo>
                <a:lnTo>
                  <a:pt x="319" y="68"/>
                </a:lnTo>
                <a:lnTo>
                  <a:pt x="312" y="68"/>
                </a:lnTo>
                <a:lnTo>
                  <a:pt x="309" y="74"/>
                </a:lnTo>
                <a:lnTo>
                  <a:pt x="304" y="78"/>
                </a:lnTo>
                <a:lnTo>
                  <a:pt x="299" y="81"/>
                </a:lnTo>
                <a:lnTo>
                  <a:pt x="295" y="83"/>
                </a:lnTo>
                <a:lnTo>
                  <a:pt x="289" y="85"/>
                </a:lnTo>
                <a:lnTo>
                  <a:pt x="284" y="85"/>
                </a:lnTo>
                <a:lnTo>
                  <a:pt x="278" y="84"/>
                </a:lnTo>
                <a:lnTo>
                  <a:pt x="273" y="84"/>
                </a:lnTo>
                <a:lnTo>
                  <a:pt x="262" y="82"/>
                </a:lnTo>
                <a:lnTo>
                  <a:pt x="251" y="81"/>
                </a:lnTo>
                <a:lnTo>
                  <a:pt x="245" y="81"/>
                </a:lnTo>
                <a:lnTo>
                  <a:pt x="241" y="81"/>
                </a:lnTo>
                <a:lnTo>
                  <a:pt x="236" y="83"/>
                </a:lnTo>
                <a:lnTo>
                  <a:pt x="233" y="86"/>
                </a:lnTo>
                <a:lnTo>
                  <a:pt x="225" y="94"/>
                </a:lnTo>
                <a:lnTo>
                  <a:pt x="221" y="101"/>
                </a:lnTo>
                <a:lnTo>
                  <a:pt x="217" y="108"/>
                </a:lnTo>
                <a:lnTo>
                  <a:pt x="213" y="114"/>
                </a:lnTo>
                <a:lnTo>
                  <a:pt x="209" y="128"/>
                </a:lnTo>
                <a:lnTo>
                  <a:pt x="206" y="143"/>
                </a:lnTo>
                <a:lnTo>
                  <a:pt x="201" y="159"/>
                </a:lnTo>
                <a:lnTo>
                  <a:pt x="196" y="175"/>
                </a:lnTo>
                <a:lnTo>
                  <a:pt x="192" y="183"/>
                </a:lnTo>
                <a:lnTo>
                  <a:pt x="187" y="191"/>
                </a:lnTo>
                <a:lnTo>
                  <a:pt x="180" y="200"/>
                </a:lnTo>
                <a:lnTo>
                  <a:pt x="173" y="210"/>
                </a:lnTo>
                <a:lnTo>
                  <a:pt x="157" y="227"/>
                </a:lnTo>
                <a:lnTo>
                  <a:pt x="140" y="244"/>
                </a:lnTo>
                <a:lnTo>
                  <a:pt x="131" y="253"/>
                </a:lnTo>
                <a:lnTo>
                  <a:pt x="122" y="263"/>
                </a:lnTo>
                <a:lnTo>
                  <a:pt x="115" y="273"/>
                </a:lnTo>
                <a:lnTo>
                  <a:pt x="107" y="284"/>
                </a:lnTo>
                <a:lnTo>
                  <a:pt x="102" y="288"/>
                </a:lnTo>
                <a:lnTo>
                  <a:pt x="98" y="294"/>
                </a:lnTo>
                <a:lnTo>
                  <a:pt x="96" y="299"/>
                </a:lnTo>
                <a:lnTo>
                  <a:pt x="94" y="305"/>
                </a:lnTo>
                <a:lnTo>
                  <a:pt x="90" y="317"/>
                </a:lnTo>
                <a:lnTo>
                  <a:pt x="86" y="327"/>
                </a:lnTo>
                <a:lnTo>
                  <a:pt x="85" y="331"/>
                </a:lnTo>
                <a:lnTo>
                  <a:pt x="84" y="338"/>
                </a:lnTo>
                <a:lnTo>
                  <a:pt x="84" y="347"/>
                </a:lnTo>
                <a:lnTo>
                  <a:pt x="86" y="356"/>
                </a:lnTo>
                <a:lnTo>
                  <a:pt x="88" y="366"/>
                </a:lnTo>
                <a:lnTo>
                  <a:pt x="91" y="375"/>
                </a:lnTo>
                <a:lnTo>
                  <a:pt x="93" y="378"/>
                </a:lnTo>
                <a:lnTo>
                  <a:pt x="95" y="380"/>
                </a:lnTo>
                <a:lnTo>
                  <a:pt x="97" y="382"/>
                </a:lnTo>
                <a:lnTo>
                  <a:pt x="100" y="382"/>
                </a:lnTo>
                <a:lnTo>
                  <a:pt x="98" y="397"/>
                </a:lnTo>
                <a:lnTo>
                  <a:pt x="97" y="414"/>
                </a:lnTo>
                <a:lnTo>
                  <a:pt x="97" y="433"/>
                </a:lnTo>
                <a:lnTo>
                  <a:pt x="97" y="451"/>
                </a:lnTo>
                <a:lnTo>
                  <a:pt x="99" y="484"/>
                </a:lnTo>
                <a:lnTo>
                  <a:pt x="100" y="505"/>
                </a:lnTo>
                <a:lnTo>
                  <a:pt x="99" y="511"/>
                </a:lnTo>
                <a:lnTo>
                  <a:pt x="98" y="518"/>
                </a:lnTo>
                <a:lnTo>
                  <a:pt x="95" y="525"/>
                </a:lnTo>
                <a:lnTo>
                  <a:pt x="91" y="532"/>
                </a:lnTo>
                <a:lnTo>
                  <a:pt x="88" y="541"/>
                </a:lnTo>
                <a:lnTo>
                  <a:pt x="83" y="548"/>
                </a:lnTo>
                <a:lnTo>
                  <a:pt x="77" y="556"/>
                </a:lnTo>
                <a:lnTo>
                  <a:pt x="72" y="563"/>
                </a:lnTo>
                <a:lnTo>
                  <a:pt x="65" y="570"/>
                </a:lnTo>
                <a:lnTo>
                  <a:pt x="59" y="576"/>
                </a:lnTo>
                <a:lnTo>
                  <a:pt x="51" y="582"/>
                </a:lnTo>
                <a:lnTo>
                  <a:pt x="43" y="587"/>
                </a:lnTo>
                <a:lnTo>
                  <a:pt x="37" y="592"/>
                </a:lnTo>
                <a:lnTo>
                  <a:pt x="29" y="596"/>
                </a:lnTo>
                <a:lnTo>
                  <a:pt x="21" y="598"/>
                </a:lnTo>
                <a:lnTo>
                  <a:pt x="14" y="598"/>
                </a:lnTo>
                <a:lnTo>
                  <a:pt x="12" y="605"/>
                </a:lnTo>
                <a:lnTo>
                  <a:pt x="11" y="612"/>
                </a:lnTo>
                <a:lnTo>
                  <a:pt x="9" y="618"/>
                </a:lnTo>
                <a:lnTo>
                  <a:pt x="7" y="625"/>
                </a:lnTo>
                <a:lnTo>
                  <a:pt x="3" y="637"/>
                </a:lnTo>
                <a:lnTo>
                  <a:pt x="0" y="648"/>
                </a:lnTo>
                <a:lnTo>
                  <a:pt x="30" y="668"/>
                </a:lnTo>
                <a:lnTo>
                  <a:pt x="67" y="694"/>
                </a:lnTo>
                <a:lnTo>
                  <a:pt x="87" y="707"/>
                </a:lnTo>
                <a:lnTo>
                  <a:pt x="106" y="718"/>
                </a:lnTo>
                <a:lnTo>
                  <a:pt x="115" y="722"/>
                </a:lnTo>
                <a:lnTo>
                  <a:pt x="123" y="725"/>
                </a:lnTo>
                <a:lnTo>
                  <a:pt x="132" y="727"/>
                </a:lnTo>
                <a:lnTo>
                  <a:pt x="140" y="727"/>
                </a:lnTo>
                <a:lnTo>
                  <a:pt x="153" y="727"/>
                </a:lnTo>
                <a:lnTo>
                  <a:pt x="166" y="727"/>
                </a:lnTo>
                <a:lnTo>
                  <a:pt x="175" y="728"/>
                </a:lnTo>
                <a:lnTo>
                  <a:pt x="184" y="729"/>
                </a:lnTo>
                <a:lnTo>
                  <a:pt x="192" y="730"/>
                </a:lnTo>
                <a:lnTo>
                  <a:pt x="201" y="732"/>
                </a:lnTo>
                <a:lnTo>
                  <a:pt x="218" y="738"/>
                </a:lnTo>
                <a:lnTo>
                  <a:pt x="234" y="746"/>
                </a:lnTo>
                <a:lnTo>
                  <a:pt x="250" y="755"/>
                </a:lnTo>
                <a:lnTo>
                  <a:pt x="265" y="767"/>
                </a:lnTo>
                <a:lnTo>
                  <a:pt x="279" y="778"/>
                </a:lnTo>
                <a:lnTo>
                  <a:pt x="292" y="789"/>
                </a:lnTo>
                <a:lnTo>
                  <a:pt x="299" y="795"/>
                </a:lnTo>
                <a:lnTo>
                  <a:pt x="306" y="802"/>
                </a:lnTo>
                <a:lnTo>
                  <a:pt x="312" y="809"/>
                </a:lnTo>
                <a:lnTo>
                  <a:pt x="318" y="818"/>
                </a:lnTo>
                <a:lnTo>
                  <a:pt x="328" y="834"/>
                </a:lnTo>
                <a:lnTo>
                  <a:pt x="337" y="850"/>
                </a:lnTo>
                <a:lnTo>
                  <a:pt x="342" y="857"/>
                </a:lnTo>
                <a:lnTo>
                  <a:pt x="347" y="864"/>
                </a:lnTo>
                <a:lnTo>
                  <a:pt x="354" y="871"/>
                </a:lnTo>
                <a:lnTo>
                  <a:pt x="359" y="877"/>
                </a:lnTo>
                <a:lnTo>
                  <a:pt x="367" y="881"/>
                </a:lnTo>
                <a:lnTo>
                  <a:pt x="374" y="885"/>
                </a:lnTo>
                <a:lnTo>
                  <a:pt x="382" y="887"/>
                </a:lnTo>
                <a:lnTo>
                  <a:pt x="392" y="888"/>
                </a:lnTo>
                <a:lnTo>
                  <a:pt x="402" y="887"/>
                </a:lnTo>
                <a:lnTo>
                  <a:pt x="412" y="886"/>
                </a:lnTo>
                <a:lnTo>
                  <a:pt x="422" y="884"/>
                </a:lnTo>
                <a:lnTo>
                  <a:pt x="432" y="882"/>
                </a:lnTo>
                <a:lnTo>
                  <a:pt x="442" y="879"/>
                </a:lnTo>
                <a:lnTo>
                  <a:pt x="452" y="877"/>
                </a:lnTo>
                <a:lnTo>
                  <a:pt x="462" y="876"/>
                </a:lnTo>
                <a:lnTo>
                  <a:pt x="471" y="875"/>
                </a:lnTo>
                <a:lnTo>
                  <a:pt x="478" y="876"/>
                </a:lnTo>
                <a:lnTo>
                  <a:pt x="485" y="878"/>
                </a:lnTo>
                <a:lnTo>
                  <a:pt x="489" y="878"/>
                </a:lnTo>
                <a:lnTo>
                  <a:pt x="492" y="878"/>
                </a:lnTo>
                <a:lnTo>
                  <a:pt x="496" y="877"/>
                </a:lnTo>
                <a:lnTo>
                  <a:pt x="499" y="875"/>
                </a:lnTo>
                <a:lnTo>
                  <a:pt x="501" y="883"/>
                </a:lnTo>
                <a:lnTo>
                  <a:pt x="509" y="894"/>
                </a:lnTo>
                <a:lnTo>
                  <a:pt x="515" y="904"/>
                </a:lnTo>
                <a:lnTo>
                  <a:pt x="519" y="912"/>
                </a:lnTo>
                <a:lnTo>
                  <a:pt x="518" y="915"/>
                </a:lnTo>
                <a:lnTo>
                  <a:pt x="516" y="918"/>
                </a:lnTo>
                <a:lnTo>
                  <a:pt x="515" y="920"/>
                </a:lnTo>
                <a:lnTo>
                  <a:pt x="513" y="922"/>
                </a:lnTo>
                <a:lnTo>
                  <a:pt x="508" y="927"/>
                </a:lnTo>
                <a:lnTo>
                  <a:pt x="502" y="930"/>
                </a:lnTo>
                <a:lnTo>
                  <a:pt x="496" y="933"/>
                </a:lnTo>
                <a:lnTo>
                  <a:pt x="490" y="936"/>
                </a:lnTo>
                <a:lnTo>
                  <a:pt x="488" y="937"/>
                </a:lnTo>
                <a:lnTo>
                  <a:pt x="487" y="939"/>
                </a:lnTo>
                <a:lnTo>
                  <a:pt x="486" y="941"/>
                </a:lnTo>
                <a:lnTo>
                  <a:pt x="485" y="943"/>
                </a:lnTo>
                <a:lnTo>
                  <a:pt x="486" y="954"/>
                </a:lnTo>
                <a:lnTo>
                  <a:pt x="488" y="963"/>
                </a:lnTo>
                <a:lnTo>
                  <a:pt x="490" y="970"/>
                </a:lnTo>
                <a:lnTo>
                  <a:pt x="494" y="977"/>
                </a:lnTo>
                <a:lnTo>
                  <a:pt x="499" y="984"/>
                </a:lnTo>
                <a:lnTo>
                  <a:pt x="504" y="989"/>
                </a:lnTo>
                <a:lnTo>
                  <a:pt x="511" y="994"/>
                </a:lnTo>
                <a:lnTo>
                  <a:pt x="519" y="998"/>
                </a:lnTo>
                <a:lnTo>
                  <a:pt x="538" y="998"/>
                </a:lnTo>
                <a:lnTo>
                  <a:pt x="538" y="986"/>
                </a:lnTo>
                <a:lnTo>
                  <a:pt x="539" y="973"/>
                </a:lnTo>
                <a:lnTo>
                  <a:pt x="542" y="962"/>
                </a:lnTo>
                <a:lnTo>
                  <a:pt x="544" y="950"/>
                </a:lnTo>
                <a:lnTo>
                  <a:pt x="548" y="928"/>
                </a:lnTo>
                <a:lnTo>
                  <a:pt x="555" y="906"/>
                </a:lnTo>
                <a:lnTo>
                  <a:pt x="561" y="884"/>
                </a:lnTo>
                <a:lnTo>
                  <a:pt x="566" y="861"/>
                </a:lnTo>
                <a:lnTo>
                  <a:pt x="568" y="850"/>
                </a:lnTo>
                <a:lnTo>
                  <a:pt x="570" y="838"/>
                </a:lnTo>
                <a:lnTo>
                  <a:pt x="571" y="826"/>
                </a:lnTo>
                <a:lnTo>
                  <a:pt x="571" y="813"/>
                </a:lnTo>
                <a:lnTo>
                  <a:pt x="571" y="803"/>
                </a:lnTo>
                <a:lnTo>
                  <a:pt x="569" y="794"/>
                </a:lnTo>
                <a:lnTo>
                  <a:pt x="567" y="786"/>
                </a:lnTo>
                <a:lnTo>
                  <a:pt x="564" y="780"/>
                </a:lnTo>
                <a:lnTo>
                  <a:pt x="559" y="775"/>
                </a:lnTo>
                <a:lnTo>
                  <a:pt x="555" y="771"/>
                </a:lnTo>
                <a:lnTo>
                  <a:pt x="549" y="768"/>
                </a:lnTo>
                <a:lnTo>
                  <a:pt x="545" y="765"/>
                </a:lnTo>
                <a:lnTo>
                  <a:pt x="535" y="759"/>
                </a:lnTo>
                <a:lnTo>
                  <a:pt x="526" y="752"/>
                </a:lnTo>
                <a:lnTo>
                  <a:pt x="523" y="749"/>
                </a:lnTo>
                <a:lnTo>
                  <a:pt x="521" y="745"/>
                </a:lnTo>
                <a:lnTo>
                  <a:pt x="519" y="740"/>
                </a:lnTo>
                <a:lnTo>
                  <a:pt x="519" y="733"/>
                </a:lnTo>
                <a:lnTo>
                  <a:pt x="519" y="728"/>
                </a:lnTo>
                <a:lnTo>
                  <a:pt x="521" y="723"/>
                </a:lnTo>
                <a:lnTo>
                  <a:pt x="523" y="719"/>
                </a:lnTo>
                <a:lnTo>
                  <a:pt x="526" y="716"/>
                </a:lnTo>
                <a:lnTo>
                  <a:pt x="535" y="710"/>
                </a:lnTo>
                <a:lnTo>
                  <a:pt x="546" y="706"/>
                </a:lnTo>
                <a:lnTo>
                  <a:pt x="566" y="700"/>
                </a:lnTo>
                <a:lnTo>
                  <a:pt x="578" y="696"/>
                </a:lnTo>
                <a:lnTo>
                  <a:pt x="578" y="678"/>
                </a:lnTo>
                <a:lnTo>
                  <a:pt x="568" y="673"/>
                </a:lnTo>
                <a:lnTo>
                  <a:pt x="560" y="668"/>
                </a:lnTo>
                <a:lnTo>
                  <a:pt x="556" y="665"/>
                </a:lnTo>
                <a:lnTo>
                  <a:pt x="554" y="662"/>
                </a:lnTo>
                <a:lnTo>
                  <a:pt x="552" y="658"/>
                </a:lnTo>
                <a:lnTo>
                  <a:pt x="552" y="654"/>
                </a:lnTo>
                <a:lnTo>
                  <a:pt x="553" y="651"/>
                </a:lnTo>
                <a:lnTo>
                  <a:pt x="556" y="649"/>
                </a:lnTo>
                <a:lnTo>
                  <a:pt x="563" y="646"/>
                </a:lnTo>
                <a:lnTo>
                  <a:pt x="569" y="644"/>
                </a:lnTo>
                <a:lnTo>
                  <a:pt x="588" y="639"/>
                </a:lnTo>
                <a:lnTo>
                  <a:pt x="611" y="635"/>
                </a:lnTo>
                <a:lnTo>
                  <a:pt x="655" y="628"/>
                </a:lnTo>
                <a:lnTo>
                  <a:pt x="684" y="622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8" name="Freeform 451"/>
          <p:cNvSpPr>
            <a:spLocks/>
          </p:cNvSpPr>
          <p:nvPr>
            <p:custDataLst>
              <p:tags r:id="rId289"/>
            </p:custDataLst>
          </p:nvPr>
        </p:nvSpPr>
        <p:spPr bwMode="auto">
          <a:xfrm>
            <a:off x="4284663" y="3865364"/>
            <a:ext cx="187325" cy="274638"/>
          </a:xfrm>
          <a:custGeom>
            <a:avLst/>
            <a:gdLst>
              <a:gd name="T0" fmla="*/ 2147483647 w 429"/>
              <a:gd name="T1" fmla="*/ 2147483647 h 524"/>
              <a:gd name="T2" fmla="*/ 2147483647 w 429"/>
              <a:gd name="T3" fmla="*/ 2147483647 h 524"/>
              <a:gd name="T4" fmla="*/ 2147483647 w 429"/>
              <a:gd name="T5" fmla="*/ 2147483647 h 524"/>
              <a:gd name="T6" fmla="*/ 2147483647 w 429"/>
              <a:gd name="T7" fmla="*/ 2147483647 h 524"/>
              <a:gd name="T8" fmla="*/ 2147483647 w 429"/>
              <a:gd name="T9" fmla="*/ 2147483647 h 524"/>
              <a:gd name="T10" fmla="*/ 2147483647 w 429"/>
              <a:gd name="T11" fmla="*/ 2147483647 h 524"/>
              <a:gd name="T12" fmla="*/ 2147483647 w 429"/>
              <a:gd name="T13" fmla="*/ 2147483647 h 524"/>
              <a:gd name="T14" fmla="*/ 2147483647 w 429"/>
              <a:gd name="T15" fmla="*/ 2147483647 h 524"/>
              <a:gd name="T16" fmla="*/ 2147483647 w 429"/>
              <a:gd name="T17" fmla="*/ 2147483647 h 524"/>
              <a:gd name="T18" fmla="*/ 2147483647 w 429"/>
              <a:gd name="T19" fmla="*/ 2147483647 h 524"/>
              <a:gd name="T20" fmla="*/ 2147483647 w 429"/>
              <a:gd name="T21" fmla="*/ 2147483647 h 524"/>
              <a:gd name="T22" fmla="*/ 2147483647 w 429"/>
              <a:gd name="T23" fmla="*/ 2147483647 h 524"/>
              <a:gd name="T24" fmla="*/ 2147483647 w 429"/>
              <a:gd name="T25" fmla="*/ 2147483647 h 524"/>
              <a:gd name="T26" fmla="*/ 2147483647 w 429"/>
              <a:gd name="T27" fmla="*/ 2147483647 h 524"/>
              <a:gd name="T28" fmla="*/ 2147483647 w 429"/>
              <a:gd name="T29" fmla="*/ 2147483647 h 524"/>
              <a:gd name="T30" fmla="*/ 2147483647 w 429"/>
              <a:gd name="T31" fmla="*/ 2147483647 h 524"/>
              <a:gd name="T32" fmla="*/ 2147483647 w 429"/>
              <a:gd name="T33" fmla="*/ 2147483647 h 524"/>
              <a:gd name="T34" fmla="*/ 2147483647 w 429"/>
              <a:gd name="T35" fmla="*/ 2147483647 h 524"/>
              <a:gd name="T36" fmla="*/ 2147483647 w 429"/>
              <a:gd name="T37" fmla="*/ 2147483647 h 524"/>
              <a:gd name="T38" fmla="*/ 2147483647 w 429"/>
              <a:gd name="T39" fmla="*/ 2147483647 h 524"/>
              <a:gd name="T40" fmla="*/ 2147483647 w 429"/>
              <a:gd name="T41" fmla="*/ 2147483647 h 524"/>
              <a:gd name="T42" fmla="*/ 2147483647 w 429"/>
              <a:gd name="T43" fmla="*/ 2147483647 h 524"/>
              <a:gd name="T44" fmla="*/ 2147483647 w 429"/>
              <a:gd name="T45" fmla="*/ 2147483647 h 524"/>
              <a:gd name="T46" fmla="*/ 2147483647 w 429"/>
              <a:gd name="T47" fmla="*/ 2147483647 h 524"/>
              <a:gd name="T48" fmla="*/ 2147483647 w 429"/>
              <a:gd name="T49" fmla="*/ 2147483647 h 524"/>
              <a:gd name="T50" fmla="*/ 2147483647 w 429"/>
              <a:gd name="T51" fmla="*/ 2147483647 h 524"/>
              <a:gd name="T52" fmla="*/ 2147483647 w 429"/>
              <a:gd name="T53" fmla="*/ 2147483647 h 524"/>
              <a:gd name="T54" fmla="*/ 2147483647 w 429"/>
              <a:gd name="T55" fmla="*/ 2147483647 h 524"/>
              <a:gd name="T56" fmla="*/ 2147483647 w 429"/>
              <a:gd name="T57" fmla="*/ 2147483647 h 524"/>
              <a:gd name="T58" fmla="*/ 2147483647 w 429"/>
              <a:gd name="T59" fmla="*/ 2147483647 h 524"/>
              <a:gd name="T60" fmla="*/ 2147483647 w 429"/>
              <a:gd name="T61" fmla="*/ 2147483647 h 524"/>
              <a:gd name="T62" fmla="*/ 2147483647 w 429"/>
              <a:gd name="T63" fmla="*/ 2147483647 h 524"/>
              <a:gd name="T64" fmla="*/ 2147483647 w 429"/>
              <a:gd name="T65" fmla="*/ 2147483647 h 524"/>
              <a:gd name="T66" fmla="*/ 2147483647 w 429"/>
              <a:gd name="T67" fmla="*/ 2147483647 h 524"/>
              <a:gd name="T68" fmla="*/ 2147483647 w 429"/>
              <a:gd name="T69" fmla="*/ 2147483647 h 524"/>
              <a:gd name="T70" fmla="*/ 2147483647 w 429"/>
              <a:gd name="T71" fmla="*/ 2147483647 h 524"/>
              <a:gd name="T72" fmla="*/ 2147483647 w 429"/>
              <a:gd name="T73" fmla="*/ 2147483647 h 524"/>
              <a:gd name="T74" fmla="*/ 2147483647 w 429"/>
              <a:gd name="T75" fmla="*/ 2147483647 h 524"/>
              <a:gd name="T76" fmla="*/ 2147483647 w 429"/>
              <a:gd name="T77" fmla="*/ 2147483647 h 524"/>
              <a:gd name="T78" fmla="*/ 2147483647 w 429"/>
              <a:gd name="T79" fmla="*/ 2147483647 h 524"/>
              <a:gd name="T80" fmla="*/ 2147483647 w 429"/>
              <a:gd name="T81" fmla="*/ 2147483647 h 524"/>
              <a:gd name="T82" fmla="*/ 2147483647 w 429"/>
              <a:gd name="T83" fmla="*/ 2147483647 h 524"/>
              <a:gd name="T84" fmla="*/ 2147483647 w 429"/>
              <a:gd name="T85" fmla="*/ 2147483647 h 524"/>
              <a:gd name="T86" fmla="*/ 2147483647 w 429"/>
              <a:gd name="T87" fmla="*/ 2147483647 h 524"/>
              <a:gd name="T88" fmla="*/ 2147483647 w 429"/>
              <a:gd name="T89" fmla="*/ 2147483647 h 524"/>
              <a:gd name="T90" fmla="*/ 2147483647 w 429"/>
              <a:gd name="T91" fmla="*/ 2147483647 h 524"/>
              <a:gd name="T92" fmla="*/ 2147483647 w 429"/>
              <a:gd name="T93" fmla="*/ 2147483647 h 524"/>
              <a:gd name="T94" fmla="*/ 2147483647 w 429"/>
              <a:gd name="T95" fmla="*/ 2147483647 h 524"/>
              <a:gd name="T96" fmla="*/ 2147483647 w 429"/>
              <a:gd name="T97" fmla="*/ 2147483647 h 524"/>
              <a:gd name="T98" fmla="*/ 2147483647 w 429"/>
              <a:gd name="T99" fmla="*/ 2147483647 h 524"/>
              <a:gd name="T100" fmla="*/ 2147483647 w 429"/>
              <a:gd name="T101" fmla="*/ 2147483647 h 524"/>
              <a:gd name="T102" fmla="*/ 2147483647 w 429"/>
              <a:gd name="T103" fmla="*/ 2147483647 h 524"/>
              <a:gd name="T104" fmla="*/ 2147483647 w 429"/>
              <a:gd name="T105" fmla="*/ 2147483647 h 524"/>
              <a:gd name="T106" fmla="*/ 2147483647 w 429"/>
              <a:gd name="T107" fmla="*/ 2147483647 h 524"/>
              <a:gd name="T108" fmla="*/ 2147483647 w 429"/>
              <a:gd name="T109" fmla="*/ 2147483647 h 524"/>
              <a:gd name="T110" fmla="*/ 2147483647 w 429"/>
              <a:gd name="T111" fmla="*/ 2147483647 h 524"/>
              <a:gd name="T112" fmla="*/ 2147483647 w 429"/>
              <a:gd name="T113" fmla="*/ 2147483647 h 524"/>
              <a:gd name="T114" fmla="*/ 2147483647 w 429"/>
              <a:gd name="T115" fmla="*/ 2147483647 h 524"/>
              <a:gd name="T116" fmla="*/ 2147483647 w 429"/>
              <a:gd name="T117" fmla="*/ 2147483647 h 524"/>
              <a:gd name="T118" fmla="*/ 2147483647 w 429"/>
              <a:gd name="T119" fmla="*/ 2147483647 h 524"/>
              <a:gd name="T120" fmla="*/ 2147483647 w 429"/>
              <a:gd name="T121" fmla="*/ 2147483647 h 524"/>
              <a:gd name="T122" fmla="*/ 2147483647 w 429"/>
              <a:gd name="T123" fmla="*/ 2147483647 h 524"/>
              <a:gd name="T124" fmla="*/ 2147483647 w 429"/>
              <a:gd name="T125" fmla="*/ 2147483647 h 5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29" h="524">
                <a:moveTo>
                  <a:pt x="426" y="0"/>
                </a:moveTo>
                <a:lnTo>
                  <a:pt x="427" y="12"/>
                </a:lnTo>
                <a:lnTo>
                  <a:pt x="429" y="22"/>
                </a:lnTo>
                <a:lnTo>
                  <a:pt x="429" y="31"/>
                </a:lnTo>
                <a:lnTo>
                  <a:pt x="429" y="38"/>
                </a:lnTo>
                <a:lnTo>
                  <a:pt x="428" y="43"/>
                </a:lnTo>
                <a:lnTo>
                  <a:pt x="427" y="48"/>
                </a:lnTo>
                <a:lnTo>
                  <a:pt x="426" y="51"/>
                </a:lnTo>
                <a:lnTo>
                  <a:pt x="424" y="54"/>
                </a:lnTo>
                <a:lnTo>
                  <a:pt x="419" y="60"/>
                </a:lnTo>
                <a:lnTo>
                  <a:pt x="416" y="64"/>
                </a:lnTo>
                <a:lnTo>
                  <a:pt x="415" y="67"/>
                </a:lnTo>
                <a:lnTo>
                  <a:pt x="413" y="71"/>
                </a:lnTo>
                <a:lnTo>
                  <a:pt x="413" y="75"/>
                </a:lnTo>
                <a:lnTo>
                  <a:pt x="413" y="81"/>
                </a:lnTo>
                <a:lnTo>
                  <a:pt x="413" y="109"/>
                </a:lnTo>
                <a:lnTo>
                  <a:pt x="414" y="135"/>
                </a:lnTo>
                <a:lnTo>
                  <a:pt x="414" y="160"/>
                </a:lnTo>
                <a:lnTo>
                  <a:pt x="413" y="183"/>
                </a:lnTo>
                <a:lnTo>
                  <a:pt x="410" y="196"/>
                </a:lnTo>
                <a:lnTo>
                  <a:pt x="408" y="207"/>
                </a:lnTo>
                <a:lnTo>
                  <a:pt x="405" y="218"/>
                </a:lnTo>
                <a:lnTo>
                  <a:pt x="401" y="229"/>
                </a:lnTo>
                <a:lnTo>
                  <a:pt x="396" y="241"/>
                </a:lnTo>
                <a:lnTo>
                  <a:pt x="390" y="254"/>
                </a:lnTo>
                <a:lnTo>
                  <a:pt x="382" y="266"/>
                </a:lnTo>
                <a:lnTo>
                  <a:pt x="372" y="278"/>
                </a:lnTo>
                <a:lnTo>
                  <a:pt x="360" y="288"/>
                </a:lnTo>
                <a:lnTo>
                  <a:pt x="346" y="300"/>
                </a:lnTo>
                <a:lnTo>
                  <a:pt x="338" y="309"/>
                </a:lnTo>
                <a:lnTo>
                  <a:pt x="331" y="316"/>
                </a:lnTo>
                <a:lnTo>
                  <a:pt x="325" y="324"/>
                </a:lnTo>
                <a:lnTo>
                  <a:pt x="319" y="333"/>
                </a:lnTo>
                <a:lnTo>
                  <a:pt x="318" y="361"/>
                </a:lnTo>
                <a:lnTo>
                  <a:pt x="314" y="395"/>
                </a:lnTo>
                <a:lnTo>
                  <a:pt x="312" y="412"/>
                </a:lnTo>
                <a:lnTo>
                  <a:pt x="308" y="428"/>
                </a:lnTo>
                <a:lnTo>
                  <a:pt x="306" y="434"/>
                </a:lnTo>
                <a:lnTo>
                  <a:pt x="304" y="439"/>
                </a:lnTo>
                <a:lnTo>
                  <a:pt x="302" y="442"/>
                </a:lnTo>
                <a:lnTo>
                  <a:pt x="300" y="444"/>
                </a:lnTo>
                <a:lnTo>
                  <a:pt x="290" y="448"/>
                </a:lnTo>
                <a:lnTo>
                  <a:pt x="280" y="451"/>
                </a:lnTo>
                <a:lnTo>
                  <a:pt x="274" y="453"/>
                </a:lnTo>
                <a:lnTo>
                  <a:pt x="269" y="455"/>
                </a:lnTo>
                <a:lnTo>
                  <a:pt x="264" y="458"/>
                </a:lnTo>
                <a:lnTo>
                  <a:pt x="259" y="462"/>
                </a:lnTo>
                <a:lnTo>
                  <a:pt x="253" y="472"/>
                </a:lnTo>
                <a:lnTo>
                  <a:pt x="245" y="487"/>
                </a:lnTo>
                <a:lnTo>
                  <a:pt x="239" y="494"/>
                </a:lnTo>
                <a:lnTo>
                  <a:pt x="234" y="500"/>
                </a:lnTo>
                <a:lnTo>
                  <a:pt x="230" y="502"/>
                </a:lnTo>
                <a:lnTo>
                  <a:pt x="227" y="504"/>
                </a:lnTo>
                <a:lnTo>
                  <a:pt x="223" y="505"/>
                </a:lnTo>
                <a:lnTo>
                  <a:pt x="219" y="506"/>
                </a:lnTo>
                <a:lnTo>
                  <a:pt x="210" y="505"/>
                </a:lnTo>
                <a:lnTo>
                  <a:pt x="201" y="504"/>
                </a:lnTo>
                <a:lnTo>
                  <a:pt x="196" y="503"/>
                </a:lnTo>
                <a:lnTo>
                  <a:pt x="192" y="501"/>
                </a:lnTo>
                <a:lnTo>
                  <a:pt x="189" y="498"/>
                </a:lnTo>
                <a:lnTo>
                  <a:pt x="186" y="494"/>
                </a:lnTo>
                <a:lnTo>
                  <a:pt x="166" y="496"/>
                </a:lnTo>
                <a:lnTo>
                  <a:pt x="145" y="500"/>
                </a:lnTo>
                <a:lnTo>
                  <a:pt x="135" y="502"/>
                </a:lnTo>
                <a:lnTo>
                  <a:pt x="126" y="501"/>
                </a:lnTo>
                <a:lnTo>
                  <a:pt x="123" y="500"/>
                </a:lnTo>
                <a:lnTo>
                  <a:pt x="119" y="499"/>
                </a:lnTo>
                <a:lnTo>
                  <a:pt x="116" y="497"/>
                </a:lnTo>
                <a:lnTo>
                  <a:pt x="113" y="494"/>
                </a:lnTo>
                <a:lnTo>
                  <a:pt x="106" y="493"/>
                </a:lnTo>
                <a:lnTo>
                  <a:pt x="100" y="493"/>
                </a:lnTo>
                <a:lnTo>
                  <a:pt x="95" y="493"/>
                </a:lnTo>
                <a:lnTo>
                  <a:pt x="91" y="494"/>
                </a:lnTo>
                <a:lnTo>
                  <a:pt x="83" y="497"/>
                </a:lnTo>
                <a:lnTo>
                  <a:pt x="78" y="502"/>
                </a:lnTo>
                <a:lnTo>
                  <a:pt x="73" y="507"/>
                </a:lnTo>
                <a:lnTo>
                  <a:pt x="68" y="513"/>
                </a:lnTo>
                <a:lnTo>
                  <a:pt x="62" y="519"/>
                </a:lnTo>
                <a:lnTo>
                  <a:pt x="54" y="524"/>
                </a:lnTo>
                <a:lnTo>
                  <a:pt x="39" y="507"/>
                </a:lnTo>
                <a:lnTo>
                  <a:pt x="27" y="491"/>
                </a:lnTo>
                <a:lnTo>
                  <a:pt x="14" y="474"/>
                </a:lnTo>
                <a:lnTo>
                  <a:pt x="0" y="456"/>
                </a:lnTo>
                <a:lnTo>
                  <a:pt x="6" y="447"/>
                </a:lnTo>
                <a:lnTo>
                  <a:pt x="13" y="440"/>
                </a:lnTo>
                <a:lnTo>
                  <a:pt x="18" y="434"/>
                </a:lnTo>
                <a:lnTo>
                  <a:pt x="25" y="430"/>
                </a:lnTo>
                <a:lnTo>
                  <a:pt x="31" y="427"/>
                </a:lnTo>
                <a:lnTo>
                  <a:pt x="36" y="425"/>
                </a:lnTo>
                <a:lnTo>
                  <a:pt x="42" y="424"/>
                </a:lnTo>
                <a:lnTo>
                  <a:pt x="46" y="424"/>
                </a:lnTo>
                <a:lnTo>
                  <a:pt x="55" y="425"/>
                </a:lnTo>
                <a:lnTo>
                  <a:pt x="61" y="428"/>
                </a:lnTo>
                <a:lnTo>
                  <a:pt x="65" y="431"/>
                </a:lnTo>
                <a:lnTo>
                  <a:pt x="67" y="432"/>
                </a:lnTo>
                <a:lnTo>
                  <a:pt x="58" y="418"/>
                </a:lnTo>
                <a:lnTo>
                  <a:pt x="51" y="405"/>
                </a:lnTo>
                <a:lnTo>
                  <a:pt x="47" y="395"/>
                </a:lnTo>
                <a:lnTo>
                  <a:pt x="45" y="386"/>
                </a:lnTo>
                <a:lnTo>
                  <a:pt x="45" y="378"/>
                </a:lnTo>
                <a:lnTo>
                  <a:pt x="45" y="372"/>
                </a:lnTo>
                <a:lnTo>
                  <a:pt x="47" y="366"/>
                </a:lnTo>
                <a:lnTo>
                  <a:pt x="50" y="362"/>
                </a:lnTo>
                <a:lnTo>
                  <a:pt x="54" y="359"/>
                </a:lnTo>
                <a:lnTo>
                  <a:pt x="57" y="356"/>
                </a:lnTo>
                <a:lnTo>
                  <a:pt x="61" y="354"/>
                </a:lnTo>
                <a:lnTo>
                  <a:pt x="65" y="353"/>
                </a:lnTo>
                <a:lnTo>
                  <a:pt x="71" y="352"/>
                </a:lnTo>
                <a:lnTo>
                  <a:pt x="73" y="351"/>
                </a:lnTo>
                <a:lnTo>
                  <a:pt x="81" y="343"/>
                </a:lnTo>
                <a:lnTo>
                  <a:pt x="89" y="337"/>
                </a:lnTo>
                <a:lnTo>
                  <a:pt x="94" y="334"/>
                </a:lnTo>
                <a:lnTo>
                  <a:pt x="100" y="333"/>
                </a:lnTo>
                <a:lnTo>
                  <a:pt x="104" y="333"/>
                </a:lnTo>
                <a:lnTo>
                  <a:pt x="109" y="335"/>
                </a:lnTo>
                <a:lnTo>
                  <a:pt x="112" y="339"/>
                </a:lnTo>
                <a:lnTo>
                  <a:pt x="115" y="342"/>
                </a:lnTo>
                <a:lnTo>
                  <a:pt x="123" y="350"/>
                </a:lnTo>
                <a:lnTo>
                  <a:pt x="130" y="356"/>
                </a:lnTo>
                <a:lnTo>
                  <a:pt x="135" y="359"/>
                </a:lnTo>
                <a:lnTo>
                  <a:pt x="140" y="359"/>
                </a:lnTo>
                <a:lnTo>
                  <a:pt x="146" y="356"/>
                </a:lnTo>
                <a:lnTo>
                  <a:pt x="154" y="351"/>
                </a:lnTo>
                <a:lnTo>
                  <a:pt x="163" y="354"/>
                </a:lnTo>
                <a:lnTo>
                  <a:pt x="172" y="354"/>
                </a:lnTo>
                <a:lnTo>
                  <a:pt x="181" y="353"/>
                </a:lnTo>
                <a:lnTo>
                  <a:pt x="188" y="350"/>
                </a:lnTo>
                <a:lnTo>
                  <a:pt x="193" y="345"/>
                </a:lnTo>
                <a:lnTo>
                  <a:pt x="199" y="340"/>
                </a:lnTo>
                <a:lnTo>
                  <a:pt x="202" y="334"/>
                </a:lnTo>
                <a:lnTo>
                  <a:pt x="205" y="328"/>
                </a:lnTo>
                <a:lnTo>
                  <a:pt x="210" y="315"/>
                </a:lnTo>
                <a:lnTo>
                  <a:pt x="212" y="302"/>
                </a:lnTo>
                <a:lnTo>
                  <a:pt x="213" y="293"/>
                </a:lnTo>
                <a:lnTo>
                  <a:pt x="213" y="290"/>
                </a:lnTo>
                <a:lnTo>
                  <a:pt x="215" y="283"/>
                </a:lnTo>
                <a:lnTo>
                  <a:pt x="215" y="276"/>
                </a:lnTo>
                <a:lnTo>
                  <a:pt x="215" y="269"/>
                </a:lnTo>
                <a:lnTo>
                  <a:pt x="213" y="262"/>
                </a:lnTo>
                <a:lnTo>
                  <a:pt x="208" y="249"/>
                </a:lnTo>
                <a:lnTo>
                  <a:pt x="201" y="236"/>
                </a:lnTo>
                <a:lnTo>
                  <a:pt x="186" y="217"/>
                </a:lnTo>
                <a:lnTo>
                  <a:pt x="180" y="210"/>
                </a:lnTo>
                <a:lnTo>
                  <a:pt x="188" y="203"/>
                </a:lnTo>
                <a:lnTo>
                  <a:pt x="202" y="187"/>
                </a:lnTo>
                <a:lnTo>
                  <a:pt x="205" y="182"/>
                </a:lnTo>
                <a:lnTo>
                  <a:pt x="207" y="177"/>
                </a:lnTo>
                <a:lnTo>
                  <a:pt x="210" y="173"/>
                </a:lnTo>
                <a:lnTo>
                  <a:pt x="211" y="168"/>
                </a:lnTo>
                <a:lnTo>
                  <a:pt x="210" y="164"/>
                </a:lnTo>
                <a:lnTo>
                  <a:pt x="208" y="161"/>
                </a:lnTo>
                <a:lnTo>
                  <a:pt x="205" y="157"/>
                </a:lnTo>
                <a:lnTo>
                  <a:pt x="200" y="155"/>
                </a:lnTo>
                <a:lnTo>
                  <a:pt x="200" y="148"/>
                </a:lnTo>
                <a:lnTo>
                  <a:pt x="200" y="142"/>
                </a:lnTo>
                <a:lnTo>
                  <a:pt x="197" y="137"/>
                </a:lnTo>
                <a:lnTo>
                  <a:pt x="195" y="133"/>
                </a:lnTo>
                <a:lnTo>
                  <a:pt x="192" y="131"/>
                </a:lnTo>
                <a:lnTo>
                  <a:pt x="188" y="129"/>
                </a:lnTo>
                <a:lnTo>
                  <a:pt x="183" y="129"/>
                </a:lnTo>
                <a:lnTo>
                  <a:pt x="179" y="129"/>
                </a:lnTo>
                <a:lnTo>
                  <a:pt x="161" y="132"/>
                </a:lnTo>
                <a:lnTo>
                  <a:pt x="154" y="137"/>
                </a:lnTo>
                <a:lnTo>
                  <a:pt x="144" y="134"/>
                </a:lnTo>
                <a:lnTo>
                  <a:pt x="137" y="131"/>
                </a:lnTo>
                <a:lnTo>
                  <a:pt x="132" y="128"/>
                </a:lnTo>
                <a:lnTo>
                  <a:pt x="127" y="124"/>
                </a:lnTo>
                <a:lnTo>
                  <a:pt x="125" y="119"/>
                </a:lnTo>
                <a:lnTo>
                  <a:pt x="123" y="114"/>
                </a:lnTo>
                <a:lnTo>
                  <a:pt x="123" y="109"/>
                </a:lnTo>
                <a:lnTo>
                  <a:pt x="123" y="103"/>
                </a:lnTo>
                <a:lnTo>
                  <a:pt x="125" y="93"/>
                </a:lnTo>
                <a:lnTo>
                  <a:pt x="128" y="84"/>
                </a:lnTo>
                <a:lnTo>
                  <a:pt x="132" y="76"/>
                </a:lnTo>
                <a:lnTo>
                  <a:pt x="133" y="74"/>
                </a:lnTo>
                <a:lnTo>
                  <a:pt x="293" y="105"/>
                </a:lnTo>
                <a:lnTo>
                  <a:pt x="306" y="38"/>
                </a:lnTo>
                <a:lnTo>
                  <a:pt x="311" y="30"/>
                </a:lnTo>
                <a:lnTo>
                  <a:pt x="317" y="22"/>
                </a:lnTo>
                <a:lnTo>
                  <a:pt x="323" y="17"/>
                </a:lnTo>
                <a:lnTo>
                  <a:pt x="329" y="12"/>
                </a:lnTo>
                <a:lnTo>
                  <a:pt x="336" y="9"/>
                </a:lnTo>
                <a:lnTo>
                  <a:pt x="343" y="7"/>
                </a:lnTo>
                <a:lnTo>
                  <a:pt x="350" y="6"/>
                </a:lnTo>
                <a:lnTo>
                  <a:pt x="358" y="5"/>
                </a:lnTo>
                <a:lnTo>
                  <a:pt x="374" y="5"/>
                </a:lnTo>
                <a:lnTo>
                  <a:pt x="391" y="4"/>
                </a:lnTo>
                <a:lnTo>
                  <a:pt x="399" y="4"/>
                </a:lnTo>
                <a:lnTo>
                  <a:pt x="408" y="4"/>
                </a:lnTo>
                <a:lnTo>
                  <a:pt x="417" y="2"/>
                </a:lnTo>
                <a:lnTo>
                  <a:pt x="426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9" name="Freeform 452"/>
          <p:cNvSpPr>
            <a:spLocks/>
          </p:cNvSpPr>
          <p:nvPr>
            <p:custDataLst>
              <p:tags r:id="rId290"/>
            </p:custDataLst>
          </p:nvPr>
        </p:nvSpPr>
        <p:spPr bwMode="auto">
          <a:xfrm>
            <a:off x="4316413" y="2508052"/>
            <a:ext cx="127000" cy="114300"/>
          </a:xfrm>
          <a:custGeom>
            <a:avLst/>
            <a:gdLst>
              <a:gd name="T0" fmla="*/ 48993729 w 292"/>
              <a:gd name="T1" fmla="*/ 24432522 h 223"/>
              <a:gd name="T2" fmla="*/ 31401620 w 292"/>
              <a:gd name="T3" fmla="*/ 20229050 h 223"/>
              <a:gd name="T4" fmla="*/ 28753322 w 292"/>
              <a:gd name="T5" fmla="*/ 20754420 h 223"/>
              <a:gd name="T6" fmla="*/ 26293784 w 292"/>
              <a:gd name="T7" fmla="*/ 20754420 h 223"/>
              <a:gd name="T8" fmla="*/ 23834682 w 292"/>
              <a:gd name="T9" fmla="*/ 20229050 h 223"/>
              <a:gd name="T10" fmla="*/ 22510750 w 292"/>
              <a:gd name="T11" fmla="*/ 24432522 h 223"/>
              <a:gd name="T12" fmla="*/ 27239760 w 292"/>
              <a:gd name="T13" fmla="*/ 34415576 h 223"/>
              <a:gd name="T14" fmla="*/ 31779575 w 292"/>
              <a:gd name="T15" fmla="*/ 41245898 h 223"/>
              <a:gd name="T16" fmla="*/ 35752240 w 292"/>
              <a:gd name="T17" fmla="*/ 48602103 h 223"/>
              <a:gd name="T18" fmla="*/ 37265801 w 292"/>
              <a:gd name="T19" fmla="*/ 53068004 h 223"/>
              <a:gd name="T20" fmla="*/ 38778928 w 292"/>
              <a:gd name="T21" fmla="*/ 58322216 h 223"/>
              <a:gd name="T22" fmla="*/ 33103942 w 292"/>
              <a:gd name="T23" fmla="*/ 58585157 h 223"/>
              <a:gd name="T24" fmla="*/ 30455644 w 292"/>
              <a:gd name="T25" fmla="*/ 58322216 h 223"/>
              <a:gd name="T26" fmla="*/ 27618151 w 292"/>
              <a:gd name="T27" fmla="*/ 56746106 h 223"/>
              <a:gd name="T28" fmla="*/ 25348243 w 292"/>
              <a:gd name="T29" fmla="*/ 54907055 h 223"/>
              <a:gd name="T30" fmla="*/ 24023877 w 292"/>
              <a:gd name="T31" fmla="*/ 52017264 h 223"/>
              <a:gd name="T32" fmla="*/ 22889140 w 292"/>
              <a:gd name="T33" fmla="*/ 49127473 h 223"/>
              <a:gd name="T34" fmla="*/ 21375579 w 292"/>
              <a:gd name="T35" fmla="*/ 47288422 h 223"/>
              <a:gd name="T36" fmla="*/ 17214154 w 292"/>
              <a:gd name="T37" fmla="*/ 38093678 h 223"/>
              <a:gd name="T38" fmla="*/ 12863099 w 292"/>
              <a:gd name="T39" fmla="*/ 29686734 h 223"/>
              <a:gd name="T40" fmla="*/ 10403997 w 292"/>
              <a:gd name="T41" fmla="*/ 26008632 h 223"/>
              <a:gd name="T42" fmla="*/ 7944894 w 292"/>
              <a:gd name="T43" fmla="*/ 22855900 h 223"/>
              <a:gd name="T44" fmla="*/ 5107401 w 292"/>
              <a:gd name="T45" fmla="*/ 20754420 h 223"/>
              <a:gd name="T46" fmla="*/ 2459103 w 292"/>
              <a:gd name="T47" fmla="*/ 19703680 h 223"/>
              <a:gd name="T48" fmla="*/ 756781 w 292"/>
              <a:gd name="T49" fmla="*/ 17076317 h 223"/>
              <a:gd name="T50" fmla="*/ 189195 w 292"/>
              <a:gd name="T51" fmla="*/ 15237266 h 223"/>
              <a:gd name="T52" fmla="*/ 0 w 292"/>
              <a:gd name="T53" fmla="*/ 12872845 h 223"/>
              <a:gd name="T54" fmla="*/ 7566503 w 292"/>
              <a:gd name="T55" fmla="*/ 14449468 h 223"/>
              <a:gd name="T56" fmla="*/ 13241490 w 292"/>
              <a:gd name="T57" fmla="*/ 14449468 h 223"/>
              <a:gd name="T58" fmla="*/ 17214154 w 292"/>
              <a:gd name="T59" fmla="*/ 13135787 h 223"/>
              <a:gd name="T60" fmla="*/ 20051647 w 292"/>
              <a:gd name="T61" fmla="*/ 10771365 h 223"/>
              <a:gd name="T62" fmla="*/ 24023877 w 292"/>
              <a:gd name="T63" fmla="*/ 5254212 h 223"/>
              <a:gd name="T64" fmla="*/ 26105024 w 292"/>
              <a:gd name="T65" fmla="*/ 2364421 h 223"/>
              <a:gd name="T66" fmla="*/ 28753322 w 292"/>
              <a:gd name="T67" fmla="*/ 0 h 223"/>
              <a:gd name="T68" fmla="*/ 32536356 w 292"/>
              <a:gd name="T69" fmla="*/ 3678102 h 223"/>
              <a:gd name="T70" fmla="*/ 36698216 w 292"/>
              <a:gd name="T71" fmla="*/ 6830322 h 223"/>
              <a:gd name="T72" fmla="*/ 41238031 w 292"/>
              <a:gd name="T73" fmla="*/ 8932314 h 223"/>
              <a:gd name="T74" fmla="*/ 46534627 w 292"/>
              <a:gd name="T75" fmla="*/ 9720626 h 223"/>
              <a:gd name="T76" fmla="*/ 49561315 w 292"/>
              <a:gd name="T77" fmla="*/ 8932314 h 223"/>
              <a:gd name="T78" fmla="*/ 52777199 w 292"/>
              <a:gd name="T79" fmla="*/ 8144003 h 223"/>
              <a:gd name="T80" fmla="*/ 53911935 w 292"/>
              <a:gd name="T81" fmla="*/ 12347475 h 223"/>
              <a:gd name="T82" fmla="*/ 54290325 w 292"/>
              <a:gd name="T83" fmla="*/ 12872845 h 223"/>
              <a:gd name="T84" fmla="*/ 55236301 w 292"/>
              <a:gd name="T85" fmla="*/ 18127057 h 2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92" h="223">
                <a:moveTo>
                  <a:pt x="292" y="69"/>
                </a:moveTo>
                <a:lnTo>
                  <a:pt x="259" y="93"/>
                </a:lnTo>
                <a:lnTo>
                  <a:pt x="172" y="75"/>
                </a:lnTo>
                <a:lnTo>
                  <a:pt x="166" y="77"/>
                </a:lnTo>
                <a:lnTo>
                  <a:pt x="159" y="78"/>
                </a:lnTo>
                <a:lnTo>
                  <a:pt x="152" y="79"/>
                </a:lnTo>
                <a:lnTo>
                  <a:pt x="146" y="79"/>
                </a:lnTo>
                <a:lnTo>
                  <a:pt x="139" y="79"/>
                </a:lnTo>
                <a:lnTo>
                  <a:pt x="133" y="78"/>
                </a:lnTo>
                <a:lnTo>
                  <a:pt x="126" y="77"/>
                </a:lnTo>
                <a:lnTo>
                  <a:pt x="119" y="75"/>
                </a:lnTo>
                <a:lnTo>
                  <a:pt x="119" y="93"/>
                </a:lnTo>
                <a:lnTo>
                  <a:pt x="132" y="113"/>
                </a:lnTo>
                <a:lnTo>
                  <a:pt x="144" y="131"/>
                </a:lnTo>
                <a:lnTo>
                  <a:pt x="156" y="145"/>
                </a:lnTo>
                <a:lnTo>
                  <a:pt x="168" y="157"/>
                </a:lnTo>
                <a:lnTo>
                  <a:pt x="179" y="170"/>
                </a:lnTo>
                <a:lnTo>
                  <a:pt x="189" y="185"/>
                </a:lnTo>
                <a:lnTo>
                  <a:pt x="193" y="193"/>
                </a:lnTo>
                <a:lnTo>
                  <a:pt x="197" y="202"/>
                </a:lnTo>
                <a:lnTo>
                  <a:pt x="202" y="211"/>
                </a:lnTo>
                <a:lnTo>
                  <a:pt x="205" y="222"/>
                </a:lnTo>
                <a:lnTo>
                  <a:pt x="191" y="223"/>
                </a:lnTo>
                <a:lnTo>
                  <a:pt x="175" y="223"/>
                </a:lnTo>
                <a:lnTo>
                  <a:pt x="168" y="223"/>
                </a:lnTo>
                <a:lnTo>
                  <a:pt x="161" y="222"/>
                </a:lnTo>
                <a:lnTo>
                  <a:pt x="154" y="220"/>
                </a:lnTo>
                <a:lnTo>
                  <a:pt x="146" y="216"/>
                </a:lnTo>
                <a:lnTo>
                  <a:pt x="139" y="213"/>
                </a:lnTo>
                <a:lnTo>
                  <a:pt x="134" y="209"/>
                </a:lnTo>
                <a:lnTo>
                  <a:pt x="130" y="203"/>
                </a:lnTo>
                <a:lnTo>
                  <a:pt x="127" y="198"/>
                </a:lnTo>
                <a:lnTo>
                  <a:pt x="124" y="192"/>
                </a:lnTo>
                <a:lnTo>
                  <a:pt x="121" y="187"/>
                </a:lnTo>
                <a:lnTo>
                  <a:pt x="117" y="183"/>
                </a:lnTo>
                <a:lnTo>
                  <a:pt x="113" y="180"/>
                </a:lnTo>
                <a:lnTo>
                  <a:pt x="102" y="162"/>
                </a:lnTo>
                <a:lnTo>
                  <a:pt x="91" y="145"/>
                </a:lnTo>
                <a:lnTo>
                  <a:pt x="80" y="129"/>
                </a:lnTo>
                <a:lnTo>
                  <a:pt x="68" y="113"/>
                </a:lnTo>
                <a:lnTo>
                  <a:pt x="61" y="105"/>
                </a:lnTo>
                <a:lnTo>
                  <a:pt x="55" y="99"/>
                </a:lnTo>
                <a:lnTo>
                  <a:pt x="48" y="93"/>
                </a:lnTo>
                <a:lnTo>
                  <a:pt x="42" y="87"/>
                </a:lnTo>
                <a:lnTo>
                  <a:pt x="35" y="83"/>
                </a:lnTo>
                <a:lnTo>
                  <a:pt x="27" y="79"/>
                </a:lnTo>
                <a:lnTo>
                  <a:pt x="21" y="76"/>
                </a:lnTo>
                <a:lnTo>
                  <a:pt x="13" y="75"/>
                </a:lnTo>
                <a:lnTo>
                  <a:pt x="9" y="70"/>
                </a:lnTo>
                <a:lnTo>
                  <a:pt x="4" y="65"/>
                </a:lnTo>
                <a:lnTo>
                  <a:pt x="2" y="62"/>
                </a:lnTo>
                <a:lnTo>
                  <a:pt x="1" y="58"/>
                </a:lnTo>
                <a:lnTo>
                  <a:pt x="0" y="54"/>
                </a:lnTo>
                <a:lnTo>
                  <a:pt x="0" y="49"/>
                </a:lnTo>
                <a:lnTo>
                  <a:pt x="22" y="53"/>
                </a:lnTo>
                <a:lnTo>
                  <a:pt x="40" y="55"/>
                </a:lnTo>
                <a:lnTo>
                  <a:pt x="57" y="56"/>
                </a:lnTo>
                <a:lnTo>
                  <a:pt x="70" y="55"/>
                </a:lnTo>
                <a:lnTo>
                  <a:pt x="82" y="53"/>
                </a:lnTo>
                <a:lnTo>
                  <a:pt x="91" y="50"/>
                </a:lnTo>
                <a:lnTo>
                  <a:pt x="99" y="46"/>
                </a:lnTo>
                <a:lnTo>
                  <a:pt x="106" y="41"/>
                </a:lnTo>
                <a:lnTo>
                  <a:pt x="117" y="31"/>
                </a:lnTo>
                <a:lnTo>
                  <a:pt x="127" y="20"/>
                </a:lnTo>
                <a:lnTo>
                  <a:pt x="132" y="14"/>
                </a:lnTo>
                <a:lnTo>
                  <a:pt x="138" y="9"/>
                </a:lnTo>
                <a:lnTo>
                  <a:pt x="145" y="4"/>
                </a:lnTo>
                <a:lnTo>
                  <a:pt x="152" y="0"/>
                </a:lnTo>
                <a:lnTo>
                  <a:pt x="162" y="8"/>
                </a:lnTo>
                <a:lnTo>
                  <a:pt x="172" y="14"/>
                </a:lnTo>
                <a:lnTo>
                  <a:pt x="183" y="21"/>
                </a:lnTo>
                <a:lnTo>
                  <a:pt x="194" y="26"/>
                </a:lnTo>
                <a:lnTo>
                  <a:pt x="205" y="31"/>
                </a:lnTo>
                <a:lnTo>
                  <a:pt x="218" y="34"/>
                </a:lnTo>
                <a:lnTo>
                  <a:pt x="231" y="37"/>
                </a:lnTo>
                <a:lnTo>
                  <a:pt x="246" y="37"/>
                </a:lnTo>
                <a:lnTo>
                  <a:pt x="255" y="36"/>
                </a:lnTo>
                <a:lnTo>
                  <a:pt x="262" y="34"/>
                </a:lnTo>
                <a:lnTo>
                  <a:pt x="270" y="32"/>
                </a:lnTo>
                <a:lnTo>
                  <a:pt x="279" y="31"/>
                </a:lnTo>
                <a:lnTo>
                  <a:pt x="283" y="42"/>
                </a:lnTo>
                <a:lnTo>
                  <a:pt x="285" y="47"/>
                </a:lnTo>
                <a:lnTo>
                  <a:pt x="287" y="49"/>
                </a:lnTo>
                <a:lnTo>
                  <a:pt x="289" y="52"/>
                </a:lnTo>
                <a:lnTo>
                  <a:pt x="292" y="69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0" name="Freeform 453"/>
          <p:cNvSpPr>
            <a:spLocks/>
          </p:cNvSpPr>
          <p:nvPr>
            <p:custDataLst>
              <p:tags r:id="rId291"/>
            </p:custDataLst>
          </p:nvPr>
        </p:nvSpPr>
        <p:spPr bwMode="auto">
          <a:xfrm>
            <a:off x="4267200" y="2366764"/>
            <a:ext cx="168275" cy="77788"/>
          </a:xfrm>
          <a:custGeom>
            <a:avLst/>
            <a:gdLst>
              <a:gd name="T0" fmla="*/ 73925117 w 379"/>
              <a:gd name="T1" fmla="*/ 26321978 h 147"/>
              <a:gd name="T2" fmla="*/ 70968094 w 379"/>
              <a:gd name="T3" fmla="*/ 28282023 h 147"/>
              <a:gd name="T4" fmla="*/ 69785285 w 379"/>
              <a:gd name="T5" fmla="*/ 30242069 h 147"/>
              <a:gd name="T6" fmla="*/ 68405341 w 379"/>
              <a:gd name="T7" fmla="*/ 32762506 h 147"/>
              <a:gd name="T8" fmla="*/ 65645454 w 379"/>
              <a:gd name="T9" fmla="*/ 35562874 h 147"/>
              <a:gd name="T10" fmla="*/ 63082701 w 379"/>
              <a:gd name="T11" fmla="*/ 36682598 h 147"/>
              <a:gd name="T12" fmla="*/ 61308488 w 379"/>
              <a:gd name="T13" fmla="*/ 36962529 h 147"/>
              <a:gd name="T14" fmla="*/ 59337139 w 379"/>
              <a:gd name="T15" fmla="*/ 36402667 h 147"/>
              <a:gd name="T16" fmla="*/ 57365791 w 379"/>
              <a:gd name="T17" fmla="*/ 35282414 h 147"/>
              <a:gd name="T18" fmla="*/ 55394443 w 379"/>
              <a:gd name="T19" fmla="*/ 33322368 h 147"/>
              <a:gd name="T20" fmla="*/ 54211634 w 379"/>
              <a:gd name="T21" fmla="*/ 32482575 h 147"/>
              <a:gd name="T22" fmla="*/ 53028825 w 379"/>
              <a:gd name="T23" fmla="*/ 33042437 h 147"/>
              <a:gd name="T24" fmla="*/ 52634555 w 379"/>
              <a:gd name="T25" fmla="*/ 34442621 h 147"/>
              <a:gd name="T26" fmla="*/ 52437420 w 379"/>
              <a:gd name="T27" fmla="*/ 39203035 h 147"/>
              <a:gd name="T28" fmla="*/ 50663207 w 379"/>
              <a:gd name="T29" fmla="*/ 40603219 h 147"/>
              <a:gd name="T30" fmla="*/ 48100454 w 379"/>
              <a:gd name="T31" fmla="*/ 39203035 h 147"/>
              <a:gd name="T32" fmla="*/ 45143432 w 379"/>
              <a:gd name="T33" fmla="*/ 36682598 h 147"/>
              <a:gd name="T34" fmla="*/ 22276236 w 379"/>
              <a:gd name="T35" fmla="*/ 39482966 h 147"/>
              <a:gd name="T36" fmla="*/ 15770786 w 379"/>
              <a:gd name="T37" fmla="*/ 34722552 h 147"/>
              <a:gd name="T38" fmla="*/ 11433820 w 379"/>
              <a:gd name="T39" fmla="*/ 30522530 h 147"/>
              <a:gd name="T40" fmla="*/ 8871067 w 379"/>
              <a:gd name="T41" fmla="*/ 26321978 h 147"/>
              <a:gd name="T42" fmla="*/ 7293989 w 379"/>
              <a:gd name="T43" fmla="*/ 22961748 h 147"/>
              <a:gd name="T44" fmla="*/ 5125506 w 379"/>
              <a:gd name="T45" fmla="*/ 16521219 h 147"/>
              <a:gd name="T46" fmla="*/ 3154157 w 379"/>
              <a:gd name="T47" fmla="*/ 13440920 h 147"/>
              <a:gd name="T48" fmla="*/ 0 w 379"/>
              <a:gd name="T49" fmla="*/ 10080690 h 147"/>
              <a:gd name="T50" fmla="*/ 5716910 w 379"/>
              <a:gd name="T51" fmla="*/ 11200943 h 147"/>
              <a:gd name="T52" fmla="*/ 10251011 w 379"/>
              <a:gd name="T53" fmla="*/ 10640552 h 147"/>
              <a:gd name="T54" fmla="*/ 14193708 w 379"/>
              <a:gd name="T55" fmla="*/ 9240897 h 147"/>
              <a:gd name="T56" fmla="*/ 17150730 w 379"/>
              <a:gd name="T57" fmla="*/ 7000391 h 147"/>
              <a:gd name="T58" fmla="*/ 23459045 w 379"/>
              <a:gd name="T59" fmla="*/ 2239977 h 147"/>
              <a:gd name="T60" fmla="*/ 27204606 w 379"/>
              <a:gd name="T61" fmla="*/ 559862 h 147"/>
              <a:gd name="T62" fmla="*/ 31344438 w 379"/>
              <a:gd name="T63" fmla="*/ 0 h 147"/>
              <a:gd name="T64" fmla="*/ 39426522 w 379"/>
              <a:gd name="T65" fmla="*/ 6440529 h 147"/>
              <a:gd name="T66" fmla="*/ 48100454 w 379"/>
              <a:gd name="T67" fmla="*/ 12601127 h 147"/>
              <a:gd name="T68" fmla="*/ 57562926 w 379"/>
              <a:gd name="T69" fmla="*/ 18761196 h 147"/>
              <a:gd name="T70" fmla="*/ 65645454 w 379"/>
              <a:gd name="T71" fmla="*/ 22401886 h 147"/>
              <a:gd name="T72" fmla="*/ 69785285 w 379"/>
              <a:gd name="T73" fmla="*/ 24082001 h 147"/>
              <a:gd name="T74" fmla="*/ 74713656 w 379"/>
              <a:gd name="T75" fmla="*/ 25762116 h 14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79" h="147">
                <a:moveTo>
                  <a:pt x="379" y="92"/>
                </a:moveTo>
                <a:lnTo>
                  <a:pt x="375" y="94"/>
                </a:lnTo>
                <a:lnTo>
                  <a:pt x="366" y="98"/>
                </a:lnTo>
                <a:lnTo>
                  <a:pt x="360" y="101"/>
                </a:lnTo>
                <a:lnTo>
                  <a:pt x="357" y="105"/>
                </a:lnTo>
                <a:lnTo>
                  <a:pt x="354" y="108"/>
                </a:lnTo>
                <a:lnTo>
                  <a:pt x="353" y="111"/>
                </a:lnTo>
                <a:lnTo>
                  <a:pt x="347" y="117"/>
                </a:lnTo>
                <a:lnTo>
                  <a:pt x="341" y="123"/>
                </a:lnTo>
                <a:lnTo>
                  <a:pt x="333" y="127"/>
                </a:lnTo>
                <a:lnTo>
                  <a:pt x="324" y="130"/>
                </a:lnTo>
                <a:lnTo>
                  <a:pt x="320" y="131"/>
                </a:lnTo>
                <a:lnTo>
                  <a:pt x="315" y="132"/>
                </a:lnTo>
                <a:lnTo>
                  <a:pt x="311" y="132"/>
                </a:lnTo>
                <a:lnTo>
                  <a:pt x="306" y="131"/>
                </a:lnTo>
                <a:lnTo>
                  <a:pt x="301" y="130"/>
                </a:lnTo>
                <a:lnTo>
                  <a:pt x="296" y="128"/>
                </a:lnTo>
                <a:lnTo>
                  <a:pt x="291" y="126"/>
                </a:lnTo>
                <a:lnTo>
                  <a:pt x="286" y="123"/>
                </a:lnTo>
                <a:lnTo>
                  <a:pt x="281" y="119"/>
                </a:lnTo>
                <a:lnTo>
                  <a:pt x="277" y="117"/>
                </a:lnTo>
                <a:lnTo>
                  <a:pt x="275" y="116"/>
                </a:lnTo>
                <a:lnTo>
                  <a:pt x="271" y="116"/>
                </a:lnTo>
                <a:lnTo>
                  <a:pt x="269" y="118"/>
                </a:lnTo>
                <a:lnTo>
                  <a:pt x="268" y="120"/>
                </a:lnTo>
                <a:lnTo>
                  <a:pt x="267" y="123"/>
                </a:lnTo>
                <a:lnTo>
                  <a:pt x="266" y="126"/>
                </a:lnTo>
                <a:lnTo>
                  <a:pt x="266" y="140"/>
                </a:lnTo>
                <a:lnTo>
                  <a:pt x="266" y="147"/>
                </a:lnTo>
                <a:lnTo>
                  <a:pt x="257" y="145"/>
                </a:lnTo>
                <a:lnTo>
                  <a:pt x="251" y="143"/>
                </a:lnTo>
                <a:lnTo>
                  <a:pt x="244" y="140"/>
                </a:lnTo>
                <a:lnTo>
                  <a:pt x="240" y="137"/>
                </a:lnTo>
                <a:lnTo>
                  <a:pt x="229" y="131"/>
                </a:lnTo>
                <a:lnTo>
                  <a:pt x="213" y="123"/>
                </a:lnTo>
                <a:lnTo>
                  <a:pt x="113" y="141"/>
                </a:lnTo>
                <a:lnTo>
                  <a:pt x="95" y="132"/>
                </a:lnTo>
                <a:lnTo>
                  <a:pt x="80" y="124"/>
                </a:lnTo>
                <a:lnTo>
                  <a:pt x="68" y="116"/>
                </a:lnTo>
                <a:lnTo>
                  <a:pt x="58" y="109"/>
                </a:lnTo>
                <a:lnTo>
                  <a:pt x="51" y="101"/>
                </a:lnTo>
                <a:lnTo>
                  <a:pt x="45" y="94"/>
                </a:lnTo>
                <a:lnTo>
                  <a:pt x="40" y="88"/>
                </a:lnTo>
                <a:lnTo>
                  <a:pt x="37" y="82"/>
                </a:lnTo>
                <a:lnTo>
                  <a:pt x="31" y="70"/>
                </a:lnTo>
                <a:lnTo>
                  <a:pt x="26" y="59"/>
                </a:lnTo>
                <a:lnTo>
                  <a:pt x="21" y="54"/>
                </a:lnTo>
                <a:lnTo>
                  <a:pt x="16" y="48"/>
                </a:lnTo>
                <a:lnTo>
                  <a:pt x="9" y="42"/>
                </a:lnTo>
                <a:lnTo>
                  <a:pt x="0" y="36"/>
                </a:lnTo>
                <a:lnTo>
                  <a:pt x="16" y="39"/>
                </a:lnTo>
                <a:lnTo>
                  <a:pt x="29" y="40"/>
                </a:lnTo>
                <a:lnTo>
                  <a:pt x="41" y="40"/>
                </a:lnTo>
                <a:lnTo>
                  <a:pt x="52" y="38"/>
                </a:lnTo>
                <a:lnTo>
                  <a:pt x="62" y="36"/>
                </a:lnTo>
                <a:lnTo>
                  <a:pt x="72" y="33"/>
                </a:lnTo>
                <a:lnTo>
                  <a:pt x="79" y="29"/>
                </a:lnTo>
                <a:lnTo>
                  <a:pt x="87" y="25"/>
                </a:lnTo>
                <a:lnTo>
                  <a:pt x="102" y="16"/>
                </a:lnTo>
                <a:lnTo>
                  <a:pt x="119" y="8"/>
                </a:lnTo>
                <a:lnTo>
                  <a:pt x="128" y="5"/>
                </a:lnTo>
                <a:lnTo>
                  <a:pt x="138" y="2"/>
                </a:lnTo>
                <a:lnTo>
                  <a:pt x="149" y="1"/>
                </a:lnTo>
                <a:lnTo>
                  <a:pt x="159" y="0"/>
                </a:lnTo>
                <a:lnTo>
                  <a:pt x="179" y="11"/>
                </a:lnTo>
                <a:lnTo>
                  <a:pt x="200" y="23"/>
                </a:lnTo>
                <a:lnTo>
                  <a:pt x="222" y="34"/>
                </a:lnTo>
                <a:lnTo>
                  <a:pt x="244" y="45"/>
                </a:lnTo>
                <a:lnTo>
                  <a:pt x="278" y="61"/>
                </a:lnTo>
                <a:lnTo>
                  <a:pt x="292" y="67"/>
                </a:lnTo>
                <a:lnTo>
                  <a:pt x="314" y="73"/>
                </a:lnTo>
                <a:lnTo>
                  <a:pt x="333" y="80"/>
                </a:lnTo>
                <a:lnTo>
                  <a:pt x="343" y="83"/>
                </a:lnTo>
                <a:lnTo>
                  <a:pt x="354" y="86"/>
                </a:lnTo>
                <a:lnTo>
                  <a:pt x="365" y="89"/>
                </a:lnTo>
                <a:lnTo>
                  <a:pt x="379" y="92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1" name="Freeform 454"/>
          <p:cNvSpPr>
            <a:spLocks/>
          </p:cNvSpPr>
          <p:nvPr>
            <p:custDataLst>
              <p:tags r:id="rId292"/>
            </p:custDataLst>
          </p:nvPr>
        </p:nvSpPr>
        <p:spPr bwMode="auto">
          <a:xfrm>
            <a:off x="4230688" y="2222302"/>
            <a:ext cx="30162" cy="60325"/>
          </a:xfrm>
          <a:custGeom>
            <a:avLst/>
            <a:gdLst>
              <a:gd name="T0" fmla="*/ 0 w 61"/>
              <a:gd name="T1" fmla="*/ 0 h 67"/>
              <a:gd name="T2" fmla="*/ 0 w 61"/>
              <a:gd name="T3" fmla="*/ 7295724 h 67"/>
              <a:gd name="T4" fmla="*/ 0 w 61"/>
              <a:gd name="T5" fmla="*/ 14592347 h 67"/>
              <a:gd name="T6" fmla="*/ 244263 w 61"/>
              <a:gd name="T7" fmla="*/ 19456163 h 67"/>
              <a:gd name="T8" fmla="*/ 489020 w 61"/>
              <a:gd name="T9" fmla="*/ 24319979 h 67"/>
              <a:gd name="T10" fmla="*/ 733283 w 61"/>
              <a:gd name="T11" fmla="*/ 29183794 h 67"/>
              <a:gd name="T12" fmla="*/ 1467060 w 61"/>
              <a:gd name="T13" fmla="*/ 34048510 h 67"/>
              <a:gd name="T14" fmla="*/ 2934120 w 61"/>
              <a:gd name="T15" fmla="*/ 44587378 h 67"/>
              <a:gd name="T16" fmla="*/ 5134462 w 61"/>
              <a:gd name="T17" fmla="*/ 54315009 h 67"/>
              <a:gd name="T18" fmla="*/ 6845785 w 61"/>
              <a:gd name="T19" fmla="*/ 52693437 h 67"/>
              <a:gd name="T20" fmla="*/ 8557108 w 61"/>
              <a:gd name="T21" fmla="*/ 49451194 h 67"/>
              <a:gd name="T22" fmla="*/ 10268430 w 61"/>
              <a:gd name="T23" fmla="*/ 47019286 h 67"/>
              <a:gd name="T24" fmla="*/ 11735490 w 61"/>
              <a:gd name="T25" fmla="*/ 42965806 h 67"/>
              <a:gd name="T26" fmla="*/ 12957793 w 61"/>
              <a:gd name="T27" fmla="*/ 38101990 h 67"/>
              <a:gd name="T28" fmla="*/ 13935833 w 61"/>
              <a:gd name="T29" fmla="*/ 32426938 h 67"/>
              <a:gd name="T30" fmla="*/ 14424853 w 61"/>
              <a:gd name="T31" fmla="*/ 25941551 h 67"/>
              <a:gd name="T32" fmla="*/ 14913873 w 61"/>
              <a:gd name="T33" fmla="*/ 19456163 h 67"/>
              <a:gd name="T34" fmla="*/ 12957793 w 61"/>
              <a:gd name="T35" fmla="*/ 11349203 h 67"/>
              <a:gd name="T36" fmla="*/ 10024168 w 61"/>
              <a:gd name="T37" fmla="*/ 0 h 67"/>
              <a:gd name="T38" fmla="*/ 6845785 w 61"/>
              <a:gd name="T39" fmla="*/ 2431908 h 67"/>
              <a:gd name="T40" fmla="*/ 4400685 w 61"/>
              <a:gd name="T41" fmla="*/ 3242244 h 67"/>
              <a:gd name="T42" fmla="*/ 3178383 w 61"/>
              <a:gd name="T43" fmla="*/ 3242244 h 67"/>
              <a:gd name="T44" fmla="*/ 2445100 w 61"/>
              <a:gd name="T45" fmla="*/ 2431908 h 67"/>
              <a:gd name="T46" fmla="*/ 1467060 w 61"/>
              <a:gd name="T47" fmla="*/ 1621572 h 67"/>
              <a:gd name="T48" fmla="*/ 0 w 61"/>
              <a:gd name="T49" fmla="*/ 0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1" h="67">
                <a:moveTo>
                  <a:pt x="0" y="0"/>
                </a:moveTo>
                <a:lnTo>
                  <a:pt x="0" y="9"/>
                </a:lnTo>
                <a:lnTo>
                  <a:pt x="0" y="18"/>
                </a:lnTo>
                <a:lnTo>
                  <a:pt x="1" y="24"/>
                </a:lnTo>
                <a:lnTo>
                  <a:pt x="2" y="30"/>
                </a:lnTo>
                <a:lnTo>
                  <a:pt x="3" y="36"/>
                </a:lnTo>
                <a:lnTo>
                  <a:pt x="6" y="42"/>
                </a:lnTo>
                <a:lnTo>
                  <a:pt x="12" y="55"/>
                </a:lnTo>
                <a:lnTo>
                  <a:pt x="21" y="67"/>
                </a:lnTo>
                <a:lnTo>
                  <a:pt x="28" y="65"/>
                </a:lnTo>
                <a:lnTo>
                  <a:pt x="35" y="61"/>
                </a:lnTo>
                <a:lnTo>
                  <a:pt x="42" y="58"/>
                </a:lnTo>
                <a:lnTo>
                  <a:pt x="48" y="53"/>
                </a:lnTo>
                <a:lnTo>
                  <a:pt x="53" y="47"/>
                </a:lnTo>
                <a:lnTo>
                  <a:pt x="57" y="40"/>
                </a:lnTo>
                <a:lnTo>
                  <a:pt x="59" y="32"/>
                </a:lnTo>
                <a:lnTo>
                  <a:pt x="61" y="24"/>
                </a:lnTo>
                <a:lnTo>
                  <a:pt x="53" y="14"/>
                </a:lnTo>
                <a:lnTo>
                  <a:pt x="41" y="0"/>
                </a:lnTo>
                <a:lnTo>
                  <a:pt x="28" y="3"/>
                </a:lnTo>
                <a:lnTo>
                  <a:pt x="18" y="4"/>
                </a:lnTo>
                <a:lnTo>
                  <a:pt x="13" y="4"/>
                </a:lnTo>
                <a:lnTo>
                  <a:pt x="10" y="3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solidFill>
            <a:schemeClr val="accent5">
              <a:lumMod val="2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2" name="Freeform 455"/>
          <p:cNvSpPr>
            <a:spLocks/>
          </p:cNvSpPr>
          <p:nvPr>
            <p:custDataLst>
              <p:tags r:id="rId293"/>
            </p:custDataLst>
          </p:nvPr>
        </p:nvSpPr>
        <p:spPr bwMode="auto">
          <a:xfrm>
            <a:off x="4202113" y="2227064"/>
            <a:ext cx="25400" cy="58738"/>
          </a:xfrm>
          <a:custGeom>
            <a:avLst/>
            <a:gdLst>
              <a:gd name="T0" fmla="*/ 0 w 60"/>
              <a:gd name="T1" fmla="*/ 2147483647 h 55"/>
              <a:gd name="T2" fmla="*/ 0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0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2147483647 h 55"/>
              <a:gd name="T42" fmla="*/ 0 w 60"/>
              <a:gd name="T43" fmla="*/ 2147483647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" h="55">
                <a:moveTo>
                  <a:pt x="0" y="6"/>
                </a:moveTo>
                <a:lnTo>
                  <a:pt x="0" y="24"/>
                </a:lnTo>
                <a:lnTo>
                  <a:pt x="5" y="32"/>
                </a:lnTo>
                <a:lnTo>
                  <a:pt x="10" y="40"/>
                </a:lnTo>
                <a:lnTo>
                  <a:pt x="16" y="45"/>
                </a:lnTo>
                <a:lnTo>
                  <a:pt x="21" y="49"/>
                </a:lnTo>
                <a:lnTo>
                  <a:pt x="27" y="52"/>
                </a:lnTo>
                <a:lnTo>
                  <a:pt x="33" y="54"/>
                </a:lnTo>
                <a:lnTo>
                  <a:pt x="40" y="55"/>
                </a:lnTo>
                <a:lnTo>
                  <a:pt x="46" y="55"/>
                </a:lnTo>
                <a:lnTo>
                  <a:pt x="53" y="52"/>
                </a:lnTo>
                <a:lnTo>
                  <a:pt x="60" y="49"/>
                </a:lnTo>
                <a:lnTo>
                  <a:pt x="50" y="34"/>
                </a:lnTo>
                <a:lnTo>
                  <a:pt x="42" y="22"/>
                </a:lnTo>
                <a:lnTo>
                  <a:pt x="39" y="17"/>
                </a:lnTo>
                <a:lnTo>
                  <a:pt x="35" y="12"/>
                </a:lnTo>
                <a:lnTo>
                  <a:pt x="34" y="6"/>
                </a:lnTo>
                <a:lnTo>
                  <a:pt x="33" y="0"/>
                </a:lnTo>
                <a:lnTo>
                  <a:pt x="23" y="1"/>
                </a:lnTo>
                <a:lnTo>
                  <a:pt x="15" y="3"/>
                </a:lnTo>
                <a:lnTo>
                  <a:pt x="7" y="5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3" name="Freeform 456"/>
          <p:cNvSpPr>
            <a:spLocks/>
          </p:cNvSpPr>
          <p:nvPr>
            <p:custDataLst>
              <p:tags r:id="rId294"/>
            </p:custDataLst>
          </p:nvPr>
        </p:nvSpPr>
        <p:spPr bwMode="auto">
          <a:xfrm>
            <a:off x="4171950" y="2173089"/>
            <a:ext cx="52388" cy="77788"/>
          </a:xfrm>
          <a:custGeom>
            <a:avLst/>
            <a:gdLst>
              <a:gd name="T0" fmla="*/ 14103723 w 120"/>
              <a:gd name="T1" fmla="*/ 35636365 h 148"/>
              <a:gd name="T2" fmla="*/ 13341477 w 120"/>
              <a:gd name="T3" fmla="*/ 36188765 h 148"/>
              <a:gd name="T4" fmla="*/ 12769575 w 120"/>
              <a:gd name="T5" fmla="*/ 36464702 h 148"/>
              <a:gd name="T6" fmla="*/ 12197673 w 120"/>
              <a:gd name="T7" fmla="*/ 36741165 h 148"/>
              <a:gd name="T8" fmla="*/ 11435427 w 120"/>
              <a:gd name="T9" fmla="*/ 36741165 h 148"/>
              <a:gd name="T10" fmla="*/ 10673182 w 120"/>
              <a:gd name="T11" fmla="*/ 36741165 h 148"/>
              <a:gd name="T12" fmla="*/ 10101280 w 120"/>
              <a:gd name="T13" fmla="*/ 36464702 h 148"/>
              <a:gd name="T14" fmla="*/ 9529377 w 120"/>
              <a:gd name="T15" fmla="*/ 36188765 h 148"/>
              <a:gd name="T16" fmla="*/ 8957911 w 120"/>
              <a:gd name="T17" fmla="*/ 35636365 h 148"/>
              <a:gd name="T18" fmla="*/ 7814107 w 120"/>
              <a:gd name="T19" fmla="*/ 35359902 h 148"/>
              <a:gd name="T20" fmla="*/ 6479959 w 120"/>
              <a:gd name="T21" fmla="*/ 34531039 h 148"/>
              <a:gd name="T22" fmla="*/ 4955468 w 120"/>
              <a:gd name="T23" fmla="*/ 33149777 h 148"/>
              <a:gd name="T24" fmla="*/ 3621321 w 120"/>
              <a:gd name="T25" fmla="*/ 31768514 h 148"/>
              <a:gd name="T26" fmla="*/ 2096393 w 120"/>
              <a:gd name="T27" fmla="*/ 29834852 h 148"/>
              <a:gd name="T28" fmla="*/ 1143368 w 120"/>
              <a:gd name="T29" fmla="*/ 27901189 h 148"/>
              <a:gd name="T30" fmla="*/ 571902 w 120"/>
              <a:gd name="T31" fmla="*/ 26796389 h 148"/>
              <a:gd name="T32" fmla="*/ 381123 w 120"/>
              <a:gd name="T33" fmla="*/ 25967527 h 148"/>
              <a:gd name="T34" fmla="*/ 190780 w 120"/>
              <a:gd name="T35" fmla="*/ 24862727 h 148"/>
              <a:gd name="T36" fmla="*/ 0 w 120"/>
              <a:gd name="T37" fmla="*/ 24033864 h 148"/>
              <a:gd name="T38" fmla="*/ 381123 w 120"/>
              <a:gd name="T39" fmla="*/ 20166013 h 148"/>
              <a:gd name="T40" fmla="*/ 1524927 w 120"/>
              <a:gd name="T41" fmla="*/ 15193889 h 148"/>
              <a:gd name="T42" fmla="*/ 2668295 w 120"/>
              <a:gd name="T43" fmla="*/ 9668838 h 148"/>
              <a:gd name="T44" fmla="*/ 3811664 w 120"/>
              <a:gd name="T45" fmla="*/ 4972650 h 148"/>
              <a:gd name="T46" fmla="*/ 6098836 w 120"/>
              <a:gd name="T47" fmla="*/ 4696188 h 148"/>
              <a:gd name="T48" fmla="*/ 8004886 w 120"/>
              <a:gd name="T49" fmla="*/ 4420251 h 148"/>
              <a:gd name="T50" fmla="*/ 9720157 w 120"/>
              <a:gd name="T51" fmla="*/ 3867325 h 148"/>
              <a:gd name="T52" fmla="*/ 11054305 w 120"/>
              <a:gd name="T53" fmla="*/ 3038988 h 148"/>
              <a:gd name="T54" fmla="*/ 13341477 w 120"/>
              <a:gd name="T55" fmla="*/ 1381263 h 148"/>
              <a:gd name="T56" fmla="*/ 15247091 w 120"/>
              <a:gd name="T57" fmla="*/ 0 h 148"/>
              <a:gd name="T58" fmla="*/ 16200116 w 120"/>
              <a:gd name="T59" fmla="*/ 552400 h 148"/>
              <a:gd name="T60" fmla="*/ 17725043 w 120"/>
              <a:gd name="T61" fmla="*/ 1933663 h 148"/>
              <a:gd name="T62" fmla="*/ 18678068 w 120"/>
              <a:gd name="T63" fmla="*/ 2762525 h 148"/>
              <a:gd name="T64" fmla="*/ 19440314 w 120"/>
              <a:gd name="T65" fmla="*/ 3591388 h 148"/>
              <a:gd name="T66" fmla="*/ 20202559 w 120"/>
              <a:gd name="T67" fmla="*/ 4420251 h 148"/>
              <a:gd name="T68" fmla="*/ 20393339 w 120"/>
              <a:gd name="T69" fmla="*/ 4972650 h 148"/>
              <a:gd name="T70" fmla="*/ 19059191 w 120"/>
              <a:gd name="T71" fmla="*/ 7735176 h 148"/>
              <a:gd name="T72" fmla="*/ 17725043 w 120"/>
              <a:gd name="T73" fmla="*/ 10221238 h 148"/>
              <a:gd name="T74" fmla="*/ 18106166 w 120"/>
              <a:gd name="T75" fmla="*/ 11602501 h 148"/>
              <a:gd name="T76" fmla="*/ 18678068 w 120"/>
              <a:gd name="T77" fmla="*/ 13536163 h 148"/>
              <a:gd name="T78" fmla="*/ 19440314 w 120"/>
              <a:gd name="T79" fmla="*/ 15469826 h 148"/>
              <a:gd name="T80" fmla="*/ 20393339 w 120"/>
              <a:gd name="T81" fmla="*/ 17403488 h 148"/>
              <a:gd name="T82" fmla="*/ 21917830 w 120"/>
              <a:gd name="T83" fmla="*/ 20718939 h 148"/>
              <a:gd name="T84" fmla="*/ 22870855 w 120"/>
              <a:gd name="T85" fmla="*/ 21823739 h 148"/>
              <a:gd name="T86" fmla="*/ 21536707 w 120"/>
              <a:gd name="T87" fmla="*/ 22376139 h 148"/>
              <a:gd name="T88" fmla="*/ 20393339 w 120"/>
              <a:gd name="T89" fmla="*/ 23205001 h 148"/>
              <a:gd name="T90" fmla="*/ 19059191 w 120"/>
              <a:gd name="T91" fmla="*/ 24033864 h 148"/>
              <a:gd name="T92" fmla="*/ 18296509 w 120"/>
              <a:gd name="T93" fmla="*/ 25138664 h 148"/>
              <a:gd name="T94" fmla="*/ 17153141 w 120"/>
              <a:gd name="T95" fmla="*/ 26243464 h 148"/>
              <a:gd name="T96" fmla="*/ 16581239 w 120"/>
              <a:gd name="T97" fmla="*/ 27348789 h 148"/>
              <a:gd name="T98" fmla="*/ 15628214 w 120"/>
              <a:gd name="T99" fmla="*/ 28730052 h 148"/>
              <a:gd name="T100" fmla="*/ 15247091 w 120"/>
              <a:gd name="T101" fmla="*/ 30111314 h 148"/>
              <a:gd name="T102" fmla="*/ 14865968 w 120"/>
              <a:gd name="T103" fmla="*/ 31492577 h 148"/>
              <a:gd name="T104" fmla="*/ 14675625 w 120"/>
              <a:gd name="T105" fmla="*/ 33149777 h 148"/>
              <a:gd name="T106" fmla="*/ 14484845 w 120"/>
              <a:gd name="T107" fmla="*/ 34531039 h 148"/>
              <a:gd name="T108" fmla="*/ 14294502 w 120"/>
              <a:gd name="T109" fmla="*/ 35912302 h 148"/>
              <a:gd name="T110" fmla="*/ 14484845 w 120"/>
              <a:gd name="T111" fmla="*/ 37293564 h 148"/>
              <a:gd name="T112" fmla="*/ 14675625 w 120"/>
              <a:gd name="T113" fmla="*/ 38674827 h 148"/>
              <a:gd name="T114" fmla="*/ 14865968 w 120"/>
              <a:gd name="T115" fmla="*/ 39780152 h 148"/>
              <a:gd name="T116" fmla="*/ 15247091 w 120"/>
              <a:gd name="T117" fmla="*/ 40884952 h 148"/>
              <a:gd name="T118" fmla="*/ 14103723 w 120"/>
              <a:gd name="T119" fmla="*/ 35636365 h 14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20" h="148">
                <a:moveTo>
                  <a:pt x="74" y="129"/>
                </a:moveTo>
                <a:lnTo>
                  <a:pt x="70" y="131"/>
                </a:lnTo>
                <a:lnTo>
                  <a:pt x="67" y="132"/>
                </a:lnTo>
                <a:lnTo>
                  <a:pt x="64" y="133"/>
                </a:lnTo>
                <a:lnTo>
                  <a:pt x="60" y="133"/>
                </a:lnTo>
                <a:lnTo>
                  <a:pt x="56" y="133"/>
                </a:lnTo>
                <a:lnTo>
                  <a:pt x="53" y="132"/>
                </a:lnTo>
                <a:lnTo>
                  <a:pt x="50" y="131"/>
                </a:lnTo>
                <a:lnTo>
                  <a:pt x="47" y="129"/>
                </a:lnTo>
                <a:lnTo>
                  <a:pt x="41" y="128"/>
                </a:lnTo>
                <a:lnTo>
                  <a:pt x="34" y="125"/>
                </a:lnTo>
                <a:lnTo>
                  <a:pt x="26" y="120"/>
                </a:lnTo>
                <a:lnTo>
                  <a:pt x="19" y="115"/>
                </a:lnTo>
                <a:lnTo>
                  <a:pt x="11" y="108"/>
                </a:lnTo>
                <a:lnTo>
                  <a:pt x="6" y="101"/>
                </a:lnTo>
                <a:lnTo>
                  <a:pt x="3" y="97"/>
                </a:lnTo>
                <a:lnTo>
                  <a:pt x="2" y="94"/>
                </a:lnTo>
                <a:lnTo>
                  <a:pt x="1" y="90"/>
                </a:lnTo>
                <a:lnTo>
                  <a:pt x="0" y="87"/>
                </a:lnTo>
                <a:lnTo>
                  <a:pt x="2" y="73"/>
                </a:lnTo>
                <a:lnTo>
                  <a:pt x="8" y="55"/>
                </a:lnTo>
                <a:lnTo>
                  <a:pt x="14" y="35"/>
                </a:lnTo>
                <a:lnTo>
                  <a:pt x="20" y="18"/>
                </a:lnTo>
                <a:lnTo>
                  <a:pt x="32" y="17"/>
                </a:lnTo>
                <a:lnTo>
                  <a:pt x="42" y="16"/>
                </a:lnTo>
                <a:lnTo>
                  <a:pt x="51" y="14"/>
                </a:lnTo>
                <a:lnTo>
                  <a:pt x="58" y="11"/>
                </a:lnTo>
                <a:lnTo>
                  <a:pt x="70" y="5"/>
                </a:lnTo>
                <a:lnTo>
                  <a:pt x="80" y="0"/>
                </a:lnTo>
                <a:lnTo>
                  <a:pt x="85" y="2"/>
                </a:lnTo>
                <a:lnTo>
                  <a:pt x="93" y="7"/>
                </a:lnTo>
                <a:lnTo>
                  <a:pt x="98" y="10"/>
                </a:lnTo>
                <a:lnTo>
                  <a:pt x="102" y="13"/>
                </a:lnTo>
                <a:lnTo>
                  <a:pt x="106" y="16"/>
                </a:lnTo>
                <a:lnTo>
                  <a:pt x="107" y="18"/>
                </a:lnTo>
                <a:lnTo>
                  <a:pt x="100" y="28"/>
                </a:lnTo>
                <a:lnTo>
                  <a:pt x="93" y="37"/>
                </a:lnTo>
                <a:lnTo>
                  <a:pt x="95" y="42"/>
                </a:lnTo>
                <a:lnTo>
                  <a:pt x="98" y="49"/>
                </a:lnTo>
                <a:lnTo>
                  <a:pt x="102" y="56"/>
                </a:lnTo>
                <a:lnTo>
                  <a:pt x="107" y="63"/>
                </a:lnTo>
                <a:lnTo>
                  <a:pt x="115" y="75"/>
                </a:lnTo>
                <a:lnTo>
                  <a:pt x="120" y="79"/>
                </a:lnTo>
                <a:lnTo>
                  <a:pt x="113" y="81"/>
                </a:lnTo>
                <a:lnTo>
                  <a:pt x="107" y="84"/>
                </a:lnTo>
                <a:lnTo>
                  <a:pt x="100" y="87"/>
                </a:lnTo>
                <a:lnTo>
                  <a:pt x="96" y="91"/>
                </a:lnTo>
                <a:lnTo>
                  <a:pt x="90" y="95"/>
                </a:lnTo>
                <a:lnTo>
                  <a:pt x="87" y="99"/>
                </a:lnTo>
                <a:lnTo>
                  <a:pt x="82" y="104"/>
                </a:lnTo>
                <a:lnTo>
                  <a:pt x="80" y="109"/>
                </a:lnTo>
                <a:lnTo>
                  <a:pt x="78" y="114"/>
                </a:lnTo>
                <a:lnTo>
                  <a:pt x="77" y="120"/>
                </a:lnTo>
                <a:lnTo>
                  <a:pt x="76" y="125"/>
                </a:lnTo>
                <a:lnTo>
                  <a:pt x="75" y="130"/>
                </a:lnTo>
                <a:lnTo>
                  <a:pt x="76" y="135"/>
                </a:lnTo>
                <a:lnTo>
                  <a:pt x="77" y="140"/>
                </a:lnTo>
                <a:lnTo>
                  <a:pt x="78" y="144"/>
                </a:lnTo>
                <a:lnTo>
                  <a:pt x="80" y="148"/>
                </a:lnTo>
                <a:lnTo>
                  <a:pt x="74" y="129"/>
                </a:lnTo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4" name="Freeform 457"/>
          <p:cNvSpPr>
            <a:spLocks/>
          </p:cNvSpPr>
          <p:nvPr>
            <p:custDataLst>
              <p:tags r:id="rId295"/>
            </p:custDataLst>
          </p:nvPr>
        </p:nvSpPr>
        <p:spPr bwMode="auto">
          <a:xfrm>
            <a:off x="4603750" y="2977952"/>
            <a:ext cx="273050" cy="307975"/>
          </a:xfrm>
          <a:custGeom>
            <a:avLst/>
            <a:gdLst>
              <a:gd name="T0" fmla="*/ 2147483647 w 631"/>
              <a:gd name="T1" fmla="*/ 2147483647 h 592"/>
              <a:gd name="T2" fmla="*/ 2147483647 w 631"/>
              <a:gd name="T3" fmla="*/ 2147483647 h 592"/>
              <a:gd name="T4" fmla="*/ 2147483647 w 631"/>
              <a:gd name="T5" fmla="*/ 2147483647 h 592"/>
              <a:gd name="T6" fmla="*/ 2147483647 w 631"/>
              <a:gd name="T7" fmla="*/ 2147483647 h 592"/>
              <a:gd name="T8" fmla="*/ 2147483647 w 631"/>
              <a:gd name="T9" fmla="*/ 2147483647 h 592"/>
              <a:gd name="T10" fmla="*/ 2147483647 w 631"/>
              <a:gd name="T11" fmla="*/ 2147483647 h 592"/>
              <a:gd name="T12" fmla="*/ 2147483647 w 631"/>
              <a:gd name="T13" fmla="*/ 2147483647 h 592"/>
              <a:gd name="T14" fmla="*/ 2147483647 w 631"/>
              <a:gd name="T15" fmla="*/ 2147483647 h 592"/>
              <a:gd name="T16" fmla="*/ 2147483647 w 631"/>
              <a:gd name="T17" fmla="*/ 2147483647 h 592"/>
              <a:gd name="T18" fmla="*/ 2147483647 w 631"/>
              <a:gd name="T19" fmla="*/ 2147483647 h 592"/>
              <a:gd name="T20" fmla="*/ 2147483647 w 631"/>
              <a:gd name="T21" fmla="*/ 2147483647 h 592"/>
              <a:gd name="T22" fmla="*/ 2147483647 w 631"/>
              <a:gd name="T23" fmla="*/ 2147483647 h 592"/>
              <a:gd name="T24" fmla="*/ 2147483647 w 631"/>
              <a:gd name="T25" fmla="*/ 2147483647 h 592"/>
              <a:gd name="T26" fmla="*/ 2147483647 w 631"/>
              <a:gd name="T27" fmla="*/ 2147483647 h 592"/>
              <a:gd name="T28" fmla="*/ 2147483647 w 631"/>
              <a:gd name="T29" fmla="*/ 2147483647 h 592"/>
              <a:gd name="T30" fmla="*/ 2147483647 w 631"/>
              <a:gd name="T31" fmla="*/ 2147483647 h 592"/>
              <a:gd name="T32" fmla="*/ 2147483647 w 631"/>
              <a:gd name="T33" fmla="*/ 2147483647 h 592"/>
              <a:gd name="T34" fmla="*/ 2147483647 w 631"/>
              <a:gd name="T35" fmla="*/ 2147483647 h 592"/>
              <a:gd name="T36" fmla="*/ 2147483647 w 631"/>
              <a:gd name="T37" fmla="*/ 2147483647 h 592"/>
              <a:gd name="T38" fmla="*/ 2147483647 w 631"/>
              <a:gd name="T39" fmla="*/ 2147483647 h 592"/>
              <a:gd name="T40" fmla="*/ 2147483647 w 631"/>
              <a:gd name="T41" fmla="*/ 2147483647 h 592"/>
              <a:gd name="T42" fmla="*/ 2147483647 w 631"/>
              <a:gd name="T43" fmla="*/ 2147483647 h 592"/>
              <a:gd name="T44" fmla="*/ 2147483647 w 631"/>
              <a:gd name="T45" fmla="*/ 2147483647 h 592"/>
              <a:gd name="T46" fmla="*/ 2147483647 w 631"/>
              <a:gd name="T47" fmla="*/ 2147483647 h 592"/>
              <a:gd name="T48" fmla="*/ 2147483647 w 631"/>
              <a:gd name="T49" fmla="*/ 2147483647 h 592"/>
              <a:gd name="T50" fmla="*/ 2147483647 w 631"/>
              <a:gd name="T51" fmla="*/ 2147483647 h 592"/>
              <a:gd name="T52" fmla="*/ 2147483647 w 631"/>
              <a:gd name="T53" fmla="*/ 2147483647 h 592"/>
              <a:gd name="T54" fmla="*/ 2147483647 w 631"/>
              <a:gd name="T55" fmla="*/ 2147483647 h 592"/>
              <a:gd name="T56" fmla="*/ 2147483647 w 631"/>
              <a:gd name="T57" fmla="*/ 2147483647 h 592"/>
              <a:gd name="T58" fmla="*/ 2147483647 w 631"/>
              <a:gd name="T59" fmla="*/ 2147483647 h 592"/>
              <a:gd name="T60" fmla="*/ 2147483647 w 631"/>
              <a:gd name="T61" fmla="*/ 2147483647 h 592"/>
              <a:gd name="T62" fmla="*/ 2147483647 w 631"/>
              <a:gd name="T63" fmla="*/ 2147483647 h 592"/>
              <a:gd name="T64" fmla="*/ 2147483647 w 631"/>
              <a:gd name="T65" fmla="*/ 2147483647 h 592"/>
              <a:gd name="T66" fmla="*/ 2147483647 w 631"/>
              <a:gd name="T67" fmla="*/ 2147483647 h 592"/>
              <a:gd name="T68" fmla="*/ 2147483647 w 631"/>
              <a:gd name="T69" fmla="*/ 2147483647 h 592"/>
              <a:gd name="T70" fmla="*/ 2147483647 w 631"/>
              <a:gd name="T71" fmla="*/ 2147483647 h 592"/>
              <a:gd name="T72" fmla="*/ 2147483647 w 631"/>
              <a:gd name="T73" fmla="*/ 2147483647 h 592"/>
              <a:gd name="T74" fmla="*/ 2147483647 w 631"/>
              <a:gd name="T75" fmla="*/ 2147483647 h 592"/>
              <a:gd name="T76" fmla="*/ 2147483647 w 631"/>
              <a:gd name="T77" fmla="*/ 2147483647 h 592"/>
              <a:gd name="T78" fmla="*/ 2147483647 w 631"/>
              <a:gd name="T79" fmla="*/ 2147483647 h 592"/>
              <a:gd name="T80" fmla="*/ 2147483647 w 631"/>
              <a:gd name="T81" fmla="*/ 2147483647 h 592"/>
              <a:gd name="T82" fmla="*/ 2147483647 w 631"/>
              <a:gd name="T83" fmla="*/ 2147483647 h 592"/>
              <a:gd name="T84" fmla="*/ 2147483647 w 631"/>
              <a:gd name="T85" fmla="*/ 2147483647 h 592"/>
              <a:gd name="T86" fmla="*/ 2147483647 w 631"/>
              <a:gd name="T87" fmla="*/ 2147483647 h 592"/>
              <a:gd name="T88" fmla="*/ 2147483647 w 631"/>
              <a:gd name="T89" fmla="*/ 2147483647 h 592"/>
              <a:gd name="T90" fmla="*/ 2147483647 w 631"/>
              <a:gd name="T91" fmla="*/ 2147483647 h 592"/>
              <a:gd name="T92" fmla="*/ 0 w 631"/>
              <a:gd name="T93" fmla="*/ 2147483647 h 592"/>
              <a:gd name="T94" fmla="*/ 2147483647 w 631"/>
              <a:gd name="T95" fmla="*/ 2147483647 h 592"/>
              <a:gd name="T96" fmla="*/ 2147483647 w 631"/>
              <a:gd name="T97" fmla="*/ 2147483647 h 592"/>
              <a:gd name="T98" fmla="*/ 2147483647 w 631"/>
              <a:gd name="T99" fmla="*/ 2147483647 h 592"/>
              <a:gd name="T100" fmla="*/ 2147483647 w 631"/>
              <a:gd name="T101" fmla="*/ 2147483647 h 592"/>
              <a:gd name="T102" fmla="*/ 2147483647 w 631"/>
              <a:gd name="T103" fmla="*/ 2147483647 h 592"/>
              <a:gd name="T104" fmla="*/ 2147483647 w 631"/>
              <a:gd name="T105" fmla="*/ 2147483647 h 592"/>
              <a:gd name="T106" fmla="*/ 2147483647 w 631"/>
              <a:gd name="T107" fmla="*/ 2147483647 h 592"/>
              <a:gd name="T108" fmla="*/ 2147483647 w 631"/>
              <a:gd name="T109" fmla="*/ 2147483647 h 592"/>
              <a:gd name="T110" fmla="*/ 2147483647 w 631"/>
              <a:gd name="T111" fmla="*/ 0 h 59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31" h="592">
                <a:moveTo>
                  <a:pt x="13" y="0"/>
                </a:moveTo>
                <a:lnTo>
                  <a:pt x="21" y="2"/>
                </a:lnTo>
                <a:lnTo>
                  <a:pt x="26" y="2"/>
                </a:lnTo>
                <a:lnTo>
                  <a:pt x="32" y="4"/>
                </a:lnTo>
                <a:lnTo>
                  <a:pt x="40" y="7"/>
                </a:lnTo>
                <a:lnTo>
                  <a:pt x="54" y="8"/>
                </a:lnTo>
                <a:lnTo>
                  <a:pt x="67" y="9"/>
                </a:lnTo>
                <a:lnTo>
                  <a:pt x="78" y="11"/>
                </a:lnTo>
                <a:lnTo>
                  <a:pt x="88" y="13"/>
                </a:lnTo>
                <a:lnTo>
                  <a:pt x="104" y="19"/>
                </a:lnTo>
                <a:lnTo>
                  <a:pt x="118" y="26"/>
                </a:lnTo>
                <a:lnTo>
                  <a:pt x="130" y="32"/>
                </a:lnTo>
                <a:lnTo>
                  <a:pt x="141" y="38"/>
                </a:lnTo>
                <a:lnTo>
                  <a:pt x="146" y="40"/>
                </a:lnTo>
                <a:lnTo>
                  <a:pt x="153" y="42"/>
                </a:lnTo>
                <a:lnTo>
                  <a:pt x="159" y="43"/>
                </a:lnTo>
                <a:lnTo>
                  <a:pt x="166" y="44"/>
                </a:lnTo>
                <a:lnTo>
                  <a:pt x="189" y="43"/>
                </a:lnTo>
                <a:lnTo>
                  <a:pt x="210" y="41"/>
                </a:lnTo>
                <a:lnTo>
                  <a:pt x="227" y="37"/>
                </a:lnTo>
                <a:lnTo>
                  <a:pt x="244" y="33"/>
                </a:lnTo>
                <a:lnTo>
                  <a:pt x="277" y="23"/>
                </a:lnTo>
                <a:lnTo>
                  <a:pt x="312" y="14"/>
                </a:lnTo>
                <a:lnTo>
                  <a:pt x="399" y="38"/>
                </a:lnTo>
                <a:lnTo>
                  <a:pt x="400" y="53"/>
                </a:lnTo>
                <a:lnTo>
                  <a:pt x="403" y="69"/>
                </a:lnTo>
                <a:lnTo>
                  <a:pt x="405" y="82"/>
                </a:lnTo>
                <a:lnTo>
                  <a:pt x="410" y="95"/>
                </a:lnTo>
                <a:lnTo>
                  <a:pt x="413" y="107"/>
                </a:lnTo>
                <a:lnTo>
                  <a:pt x="417" y="119"/>
                </a:lnTo>
                <a:lnTo>
                  <a:pt x="423" y="130"/>
                </a:lnTo>
                <a:lnTo>
                  <a:pt x="427" y="140"/>
                </a:lnTo>
                <a:lnTo>
                  <a:pt x="438" y="158"/>
                </a:lnTo>
                <a:lnTo>
                  <a:pt x="450" y="175"/>
                </a:lnTo>
                <a:lnTo>
                  <a:pt x="461" y="190"/>
                </a:lnTo>
                <a:lnTo>
                  <a:pt x="472" y="204"/>
                </a:lnTo>
                <a:lnTo>
                  <a:pt x="478" y="213"/>
                </a:lnTo>
                <a:lnTo>
                  <a:pt x="482" y="222"/>
                </a:lnTo>
                <a:lnTo>
                  <a:pt x="484" y="232"/>
                </a:lnTo>
                <a:lnTo>
                  <a:pt x="485" y="240"/>
                </a:lnTo>
                <a:lnTo>
                  <a:pt x="488" y="248"/>
                </a:lnTo>
                <a:lnTo>
                  <a:pt x="491" y="255"/>
                </a:lnTo>
                <a:lnTo>
                  <a:pt x="494" y="258"/>
                </a:lnTo>
                <a:lnTo>
                  <a:pt x="496" y="261"/>
                </a:lnTo>
                <a:lnTo>
                  <a:pt x="501" y="263"/>
                </a:lnTo>
                <a:lnTo>
                  <a:pt x="505" y="266"/>
                </a:lnTo>
                <a:lnTo>
                  <a:pt x="508" y="267"/>
                </a:lnTo>
                <a:lnTo>
                  <a:pt x="513" y="270"/>
                </a:lnTo>
                <a:lnTo>
                  <a:pt x="516" y="274"/>
                </a:lnTo>
                <a:lnTo>
                  <a:pt x="519" y="278"/>
                </a:lnTo>
                <a:lnTo>
                  <a:pt x="526" y="290"/>
                </a:lnTo>
                <a:lnTo>
                  <a:pt x="533" y="303"/>
                </a:lnTo>
                <a:lnTo>
                  <a:pt x="537" y="317"/>
                </a:lnTo>
                <a:lnTo>
                  <a:pt x="541" y="331"/>
                </a:lnTo>
                <a:lnTo>
                  <a:pt x="544" y="346"/>
                </a:lnTo>
                <a:lnTo>
                  <a:pt x="545" y="358"/>
                </a:lnTo>
                <a:lnTo>
                  <a:pt x="546" y="363"/>
                </a:lnTo>
                <a:lnTo>
                  <a:pt x="548" y="368"/>
                </a:lnTo>
                <a:lnTo>
                  <a:pt x="551" y="374"/>
                </a:lnTo>
                <a:lnTo>
                  <a:pt x="557" y="381"/>
                </a:lnTo>
                <a:lnTo>
                  <a:pt x="569" y="398"/>
                </a:lnTo>
                <a:lnTo>
                  <a:pt x="583" y="415"/>
                </a:lnTo>
                <a:lnTo>
                  <a:pt x="598" y="432"/>
                </a:lnTo>
                <a:lnTo>
                  <a:pt x="612" y="447"/>
                </a:lnTo>
                <a:lnTo>
                  <a:pt x="624" y="458"/>
                </a:lnTo>
                <a:lnTo>
                  <a:pt x="631" y="463"/>
                </a:lnTo>
                <a:lnTo>
                  <a:pt x="622" y="472"/>
                </a:lnTo>
                <a:lnTo>
                  <a:pt x="612" y="481"/>
                </a:lnTo>
                <a:lnTo>
                  <a:pt x="619" y="489"/>
                </a:lnTo>
                <a:lnTo>
                  <a:pt x="624" y="496"/>
                </a:lnTo>
                <a:lnTo>
                  <a:pt x="626" y="501"/>
                </a:lnTo>
                <a:lnTo>
                  <a:pt x="626" y="507"/>
                </a:lnTo>
                <a:lnTo>
                  <a:pt x="626" y="511"/>
                </a:lnTo>
                <a:lnTo>
                  <a:pt x="626" y="516"/>
                </a:lnTo>
                <a:lnTo>
                  <a:pt x="627" y="523"/>
                </a:lnTo>
                <a:lnTo>
                  <a:pt x="631" y="531"/>
                </a:lnTo>
                <a:lnTo>
                  <a:pt x="629" y="535"/>
                </a:lnTo>
                <a:lnTo>
                  <a:pt x="626" y="539"/>
                </a:lnTo>
                <a:lnTo>
                  <a:pt x="622" y="543"/>
                </a:lnTo>
                <a:lnTo>
                  <a:pt x="617" y="548"/>
                </a:lnTo>
                <a:lnTo>
                  <a:pt x="605" y="559"/>
                </a:lnTo>
                <a:lnTo>
                  <a:pt x="592" y="569"/>
                </a:lnTo>
                <a:lnTo>
                  <a:pt x="569" y="585"/>
                </a:lnTo>
                <a:lnTo>
                  <a:pt x="558" y="592"/>
                </a:lnTo>
                <a:lnTo>
                  <a:pt x="53" y="592"/>
                </a:lnTo>
                <a:lnTo>
                  <a:pt x="46" y="174"/>
                </a:lnTo>
                <a:lnTo>
                  <a:pt x="35" y="166"/>
                </a:lnTo>
                <a:lnTo>
                  <a:pt x="25" y="157"/>
                </a:lnTo>
                <a:lnTo>
                  <a:pt x="18" y="148"/>
                </a:lnTo>
                <a:lnTo>
                  <a:pt x="11" y="138"/>
                </a:lnTo>
                <a:lnTo>
                  <a:pt x="6" y="128"/>
                </a:lnTo>
                <a:lnTo>
                  <a:pt x="2" y="117"/>
                </a:lnTo>
                <a:lnTo>
                  <a:pt x="1" y="105"/>
                </a:lnTo>
                <a:lnTo>
                  <a:pt x="0" y="93"/>
                </a:lnTo>
                <a:lnTo>
                  <a:pt x="1" y="91"/>
                </a:lnTo>
                <a:lnTo>
                  <a:pt x="3" y="89"/>
                </a:lnTo>
                <a:lnTo>
                  <a:pt x="7" y="86"/>
                </a:lnTo>
                <a:lnTo>
                  <a:pt x="10" y="83"/>
                </a:lnTo>
                <a:lnTo>
                  <a:pt x="13" y="80"/>
                </a:lnTo>
                <a:lnTo>
                  <a:pt x="17" y="77"/>
                </a:lnTo>
                <a:lnTo>
                  <a:pt x="19" y="73"/>
                </a:lnTo>
                <a:lnTo>
                  <a:pt x="20" y="69"/>
                </a:lnTo>
                <a:lnTo>
                  <a:pt x="20" y="61"/>
                </a:lnTo>
                <a:lnTo>
                  <a:pt x="18" y="53"/>
                </a:lnTo>
                <a:lnTo>
                  <a:pt x="15" y="47"/>
                </a:lnTo>
                <a:lnTo>
                  <a:pt x="13" y="42"/>
                </a:lnTo>
                <a:lnTo>
                  <a:pt x="11" y="38"/>
                </a:lnTo>
                <a:lnTo>
                  <a:pt x="9" y="34"/>
                </a:lnTo>
                <a:lnTo>
                  <a:pt x="7" y="30"/>
                </a:lnTo>
                <a:lnTo>
                  <a:pt x="7" y="26"/>
                </a:lnTo>
                <a:lnTo>
                  <a:pt x="10" y="11"/>
                </a:lnTo>
                <a:lnTo>
                  <a:pt x="1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5" name="Freeform 458"/>
          <p:cNvSpPr>
            <a:spLocks/>
          </p:cNvSpPr>
          <p:nvPr>
            <p:custDataLst>
              <p:tags r:id="rId296"/>
            </p:custDataLst>
          </p:nvPr>
        </p:nvSpPr>
        <p:spPr bwMode="auto">
          <a:xfrm>
            <a:off x="4198938" y="2612827"/>
            <a:ext cx="17462" cy="57150"/>
          </a:xfrm>
          <a:custGeom>
            <a:avLst/>
            <a:gdLst>
              <a:gd name="T0" fmla="*/ 2147483647 w 40"/>
              <a:gd name="T1" fmla="*/ 2147483647 h 93"/>
              <a:gd name="T2" fmla="*/ 2147483647 w 40"/>
              <a:gd name="T3" fmla="*/ 2147483647 h 93"/>
              <a:gd name="T4" fmla="*/ 2147483647 w 40"/>
              <a:gd name="T5" fmla="*/ 2147483647 h 93"/>
              <a:gd name="T6" fmla="*/ 2147483647 w 40"/>
              <a:gd name="T7" fmla="*/ 2147483647 h 93"/>
              <a:gd name="T8" fmla="*/ 2147483647 w 40"/>
              <a:gd name="T9" fmla="*/ 2147483647 h 93"/>
              <a:gd name="T10" fmla="*/ 2147483647 w 40"/>
              <a:gd name="T11" fmla="*/ 2147483647 h 93"/>
              <a:gd name="T12" fmla="*/ 2147483647 w 40"/>
              <a:gd name="T13" fmla="*/ 0 h 93"/>
              <a:gd name="T14" fmla="*/ 2147483647 w 40"/>
              <a:gd name="T15" fmla="*/ 2147483647 h 93"/>
              <a:gd name="T16" fmla="*/ 2147483647 w 40"/>
              <a:gd name="T17" fmla="*/ 2147483647 h 93"/>
              <a:gd name="T18" fmla="*/ 2147483647 w 40"/>
              <a:gd name="T19" fmla="*/ 2147483647 h 93"/>
              <a:gd name="T20" fmla="*/ 2147483647 w 40"/>
              <a:gd name="T21" fmla="*/ 2147483647 h 93"/>
              <a:gd name="T22" fmla="*/ 2147483647 w 40"/>
              <a:gd name="T23" fmla="*/ 2147483647 h 93"/>
              <a:gd name="T24" fmla="*/ 2147483647 w 40"/>
              <a:gd name="T25" fmla="*/ 2147483647 h 93"/>
              <a:gd name="T26" fmla="*/ 2147483647 w 40"/>
              <a:gd name="T27" fmla="*/ 2147483647 h 93"/>
              <a:gd name="T28" fmla="*/ 2147483647 w 40"/>
              <a:gd name="T29" fmla="*/ 2147483647 h 93"/>
              <a:gd name="T30" fmla="*/ 2147483647 w 40"/>
              <a:gd name="T31" fmla="*/ 2147483647 h 93"/>
              <a:gd name="T32" fmla="*/ 2147483647 w 40"/>
              <a:gd name="T33" fmla="*/ 2147483647 h 93"/>
              <a:gd name="T34" fmla="*/ 2147483647 w 40"/>
              <a:gd name="T35" fmla="*/ 2147483647 h 93"/>
              <a:gd name="T36" fmla="*/ 2147483647 w 40"/>
              <a:gd name="T37" fmla="*/ 2147483647 h 93"/>
              <a:gd name="T38" fmla="*/ 2147483647 w 40"/>
              <a:gd name="T39" fmla="*/ 2147483647 h 93"/>
              <a:gd name="T40" fmla="*/ 2147483647 w 40"/>
              <a:gd name="T41" fmla="*/ 2147483647 h 93"/>
              <a:gd name="T42" fmla="*/ 2147483647 w 40"/>
              <a:gd name="T43" fmla="*/ 2147483647 h 93"/>
              <a:gd name="T44" fmla="*/ 0 w 40"/>
              <a:gd name="T45" fmla="*/ 2147483647 h 93"/>
              <a:gd name="T46" fmla="*/ 2147483647 w 40"/>
              <a:gd name="T47" fmla="*/ 2147483647 h 93"/>
              <a:gd name="T48" fmla="*/ 2147483647 w 40"/>
              <a:gd name="T49" fmla="*/ 2147483647 h 93"/>
              <a:gd name="T50" fmla="*/ 2147483647 w 40"/>
              <a:gd name="T51" fmla="*/ 2147483647 h 93"/>
              <a:gd name="T52" fmla="*/ 2147483647 w 40"/>
              <a:gd name="T53" fmla="*/ 2147483647 h 9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0" h="93">
                <a:moveTo>
                  <a:pt x="7" y="31"/>
                </a:moveTo>
                <a:lnTo>
                  <a:pt x="10" y="30"/>
                </a:lnTo>
                <a:lnTo>
                  <a:pt x="14" y="26"/>
                </a:lnTo>
                <a:lnTo>
                  <a:pt x="20" y="20"/>
                </a:lnTo>
                <a:lnTo>
                  <a:pt x="25" y="15"/>
                </a:lnTo>
                <a:lnTo>
                  <a:pt x="35" y="4"/>
                </a:lnTo>
                <a:lnTo>
                  <a:pt x="40" y="0"/>
                </a:lnTo>
                <a:lnTo>
                  <a:pt x="37" y="26"/>
                </a:lnTo>
                <a:lnTo>
                  <a:pt x="35" y="53"/>
                </a:lnTo>
                <a:lnTo>
                  <a:pt x="34" y="65"/>
                </a:lnTo>
                <a:lnTo>
                  <a:pt x="34" y="77"/>
                </a:lnTo>
                <a:lnTo>
                  <a:pt x="35" y="82"/>
                </a:lnTo>
                <a:lnTo>
                  <a:pt x="36" y="86"/>
                </a:lnTo>
                <a:lnTo>
                  <a:pt x="37" y="90"/>
                </a:lnTo>
                <a:lnTo>
                  <a:pt x="40" y="93"/>
                </a:lnTo>
                <a:lnTo>
                  <a:pt x="26" y="93"/>
                </a:lnTo>
                <a:lnTo>
                  <a:pt x="13" y="93"/>
                </a:lnTo>
                <a:lnTo>
                  <a:pt x="11" y="92"/>
                </a:lnTo>
                <a:lnTo>
                  <a:pt x="8" y="91"/>
                </a:lnTo>
                <a:lnTo>
                  <a:pt x="6" y="88"/>
                </a:lnTo>
                <a:lnTo>
                  <a:pt x="4" y="86"/>
                </a:lnTo>
                <a:lnTo>
                  <a:pt x="1" y="80"/>
                </a:lnTo>
                <a:lnTo>
                  <a:pt x="0" y="73"/>
                </a:lnTo>
                <a:lnTo>
                  <a:pt x="1" y="64"/>
                </a:lnTo>
                <a:lnTo>
                  <a:pt x="3" y="50"/>
                </a:lnTo>
                <a:lnTo>
                  <a:pt x="6" y="37"/>
                </a:lnTo>
                <a:lnTo>
                  <a:pt x="7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6" name="Freeform 459"/>
          <p:cNvSpPr>
            <a:spLocks/>
          </p:cNvSpPr>
          <p:nvPr>
            <p:custDataLst>
              <p:tags r:id="rId297"/>
            </p:custDataLst>
          </p:nvPr>
        </p:nvSpPr>
        <p:spPr bwMode="auto">
          <a:xfrm>
            <a:off x="3906623" y="2369177"/>
            <a:ext cx="295275" cy="273050"/>
          </a:xfrm>
          <a:custGeom>
            <a:avLst/>
            <a:gdLst>
              <a:gd name="T0" fmla="*/ 29464799 w 664"/>
              <a:gd name="T1" fmla="*/ 123647372 h 518"/>
              <a:gd name="T2" fmla="*/ 29860129 w 664"/>
              <a:gd name="T3" fmla="*/ 119757200 h 518"/>
              <a:gd name="T4" fmla="*/ 28871580 w 664"/>
              <a:gd name="T5" fmla="*/ 111143474 h 518"/>
              <a:gd name="T6" fmla="*/ 29860129 w 664"/>
              <a:gd name="T7" fmla="*/ 98084515 h 518"/>
              <a:gd name="T8" fmla="*/ 28871580 w 664"/>
              <a:gd name="T9" fmla="*/ 82802149 h 518"/>
              <a:gd name="T10" fmla="*/ 26498708 w 664"/>
              <a:gd name="T11" fmla="*/ 69742663 h 518"/>
              <a:gd name="T12" fmla="*/ 21554630 w 664"/>
              <a:gd name="T13" fmla="*/ 66964195 h 518"/>
              <a:gd name="T14" fmla="*/ 3955084 w 664"/>
              <a:gd name="T15" fmla="*/ 53349120 h 518"/>
              <a:gd name="T16" fmla="*/ 4746190 w 664"/>
              <a:gd name="T17" fmla="*/ 47513863 h 518"/>
              <a:gd name="T18" fmla="*/ 7119062 w 664"/>
              <a:gd name="T19" fmla="*/ 44179806 h 518"/>
              <a:gd name="T20" fmla="*/ 9491935 w 664"/>
              <a:gd name="T21" fmla="*/ 41123017 h 518"/>
              <a:gd name="T22" fmla="*/ 19774976 w 664"/>
              <a:gd name="T23" fmla="*/ 43068103 h 518"/>
              <a:gd name="T24" fmla="*/ 24718609 w 664"/>
              <a:gd name="T25" fmla="*/ 42234720 h 518"/>
              <a:gd name="T26" fmla="*/ 29069468 w 664"/>
              <a:gd name="T27" fmla="*/ 43623691 h 518"/>
              <a:gd name="T28" fmla="*/ 32628777 w 664"/>
              <a:gd name="T29" fmla="*/ 26118972 h 518"/>
              <a:gd name="T30" fmla="*/ 36583861 w 664"/>
              <a:gd name="T31" fmla="*/ 30286411 h 518"/>
              <a:gd name="T32" fmla="*/ 40934276 w 664"/>
              <a:gd name="T33" fmla="*/ 30564732 h 518"/>
              <a:gd name="T34" fmla="*/ 46669014 w 664"/>
              <a:gd name="T35" fmla="*/ 27507943 h 518"/>
              <a:gd name="T36" fmla="*/ 52205865 w 664"/>
              <a:gd name="T37" fmla="*/ 22228800 h 518"/>
              <a:gd name="T38" fmla="*/ 57149943 w 664"/>
              <a:gd name="T39" fmla="*/ 15837954 h 518"/>
              <a:gd name="T40" fmla="*/ 60907139 w 664"/>
              <a:gd name="T41" fmla="*/ 8891520 h 518"/>
              <a:gd name="T42" fmla="*/ 62884681 w 664"/>
              <a:gd name="T43" fmla="*/ 3334056 h 518"/>
              <a:gd name="T44" fmla="*/ 73167722 w 664"/>
              <a:gd name="T45" fmla="*/ 1111176 h 518"/>
              <a:gd name="T46" fmla="*/ 79891009 w 664"/>
              <a:gd name="T47" fmla="*/ 8891520 h 518"/>
              <a:gd name="T48" fmla="*/ 90371938 w 664"/>
              <a:gd name="T49" fmla="*/ 16949658 h 518"/>
              <a:gd name="T50" fmla="*/ 101050309 w 664"/>
              <a:gd name="T51" fmla="*/ 25007268 h 518"/>
              <a:gd name="T52" fmla="*/ 109158365 w 664"/>
              <a:gd name="T53" fmla="*/ 29730823 h 518"/>
              <a:gd name="T54" fmla="*/ 114299885 w 664"/>
              <a:gd name="T55" fmla="*/ 32231497 h 518"/>
              <a:gd name="T56" fmla="*/ 123198602 w 664"/>
              <a:gd name="T57" fmla="*/ 33620994 h 518"/>
              <a:gd name="T58" fmla="*/ 130119777 w 664"/>
              <a:gd name="T59" fmla="*/ 37788960 h 518"/>
              <a:gd name="T60" fmla="*/ 127549017 w 664"/>
              <a:gd name="T61" fmla="*/ 46124892 h 518"/>
              <a:gd name="T62" fmla="*/ 122605384 w 664"/>
              <a:gd name="T63" fmla="*/ 65574697 h 518"/>
              <a:gd name="T64" fmla="*/ 118254525 w 664"/>
              <a:gd name="T65" fmla="*/ 75577921 h 518"/>
              <a:gd name="T66" fmla="*/ 115683764 w 664"/>
              <a:gd name="T67" fmla="*/ 79467565 h 518"/>
              <a:gd name="T68" fmla="*/ 118452412 w 664"/>
              <a:gd name="T69" fmla="*/ 82802149 h 518"/>
              <a:gd name="T70" fmla="*/ 122209609 w 664"/>
              <a:gd name="T71" fmla="*/ 85302823 h 518"/>
              <a:gd name="T72" fmla="*/ 123198602 w 664"/>
              <a:gd name="T73" fmla="*/ 92804845 h 518"/>
              <a:gd name="T74" fmla="*/ 122605384 w 664"/>
              <a:gd name="T75" fmla="*/ 96417223 h 518"/>
              <a:gd name="T76" fmla="*/ 122209609 w 664"/>
              <a:gd name="T77" fmla="*/ 103363657 h 518"/>
              <a:gd name="T78" fmla="*/ 123000715 w 664"/>
              <a:gd name="T79" fmla="*/ 110865680 h 518"/>
              <a:gd name="T80" fmla="*/ 124978257 w 664"/>
              <a:gd name="T81" fmla="*/ 117534320 h 518"/>
              <a:gd name="T82" fmla="*/ 120232067 w 664"/>
              <a:gd name="T83" fmla="*/ 126981428 h 518"/>
              <a:gd name="T84" fmla="*/ 112519786 w 664"/>
              <a:gd name="T85" fmla="*/ 134483978 h 518"/>
              <a:gd name="T86" fmla="*/ 107180823 w 664"/>
              <a:gd name="T87" fmla="*/ 135872948 h 518"/>
              <a:gd name="T88" fmla="*/ 100654978 w 664"/>
              <a:gd name="T89" fmla="*/ 133650068 h 518"/>
              <a:gd name="T90" fmla="*/ 94327022 w 664"/>
              <a:gd name="T91" fmla="*/ 127815338 h 518"/>
              <a:gd name="T92" fmla="*/ 91558374 w 664"/>
              <a:gd name="T93" fmla="*/ 126703634 h 518"/>
              <a:gd name="T94" fmla="*/ 87603290 w 664"/>
              <a:gd name="T95" fmla="*/ 126981428 h 518"/>
              <a:gd name="T96" fmla="*/ 83648206 w 664"/>
              <a:gd name="T97" fmla="*/ 129204308 h 518"/>
              <a:gd name="T98" fmla="*/ 80286784 w 664"/>
              <a:gd name="T99" fmla="*/ 132538892 h 518"/>
              <a:gd name="T100" fmla="*/ 76727031 w 664"/>
              <a:gd name="T101" fmla="*/ 139763120 h 518"/>
              <a:gd name="T102" fmla="*/ 76133813 w 664"/>
              <a:gd name="T103" fmla="*/ 143653292 h 518"/>
              <a:gd name="T104" fmla="*/ 65850772 w 664"/>
              <a:gd name="T105" fmla="*/ 143097704 h 518"/>
              <a:gd name="T106" fmla="*/ 62686794 w 664"/>
              <a:gd name="T107" fmla="*/ 140874824 h 518"/>
              <a:gd name="T108" fmla="*/ 60709252 w 664"/>
              <a:gd name="T109" fmla="*/ 138929738 h 518"/>
              <a:gd name="T110" fmla="*/ 58534267 w 664"/>
              <a:gd name="T111" fmla="*/ 141152618 h 518"/>
              <a:gd name="T112" fmla="*/ 56754167 w 664"/>
              <a:gd name="T113" fmla="*/ 143375498 h 518"/>
              <a:gd name="T114" fmla="*/ 52996971 w 664"/>
              <a:gd name="T115" fmla="*/ 143375498 h 518"/>
              <a:gd name="T116" fmla="*/ 44889360 w 664"/>
              <a:gd name="T117" fmla="*/ 140597029 h 518"/>
              <a:gd name="T118" fmla="*/ 36583861 w 664"/>
              <a:gd name="T119" fmla="*/ 135317360 h 518"/>
              <a:gd name="T120" fmla="*/ 31640228 w 664"/>
              <a:gd name="T121" fmla="*/ 130316012 h 518"/>
              <a:gd name="T122" fmla="*/ 28871580 w 664"/>
              <a:gd name="T123" fmla="*/ 125036869 h 5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64" h="518">
                <a:moveTo>
                  <a:pt x="146" y="450"/>
                </a:moveTo>
                <a:lnTo>
                  <a:pt x="148" y="447"/>
                </a:lnTo>
                <a:lnTo>
                  <a:pt x="149" y="445"/>
                </a:lnTo>
                <a:lnTo>
                  <a:pt x="150" y="441"/>
                </a:lnTo>
                <a:lnTo>
                  <a:pt x="151" y="438"/>
                </a:lnTo>
                <a:lnTo>
                  <a:pt x="151" y="431"/>
                </a:lnTo>
                <a:lnTo>
                  <a:pt x="150" y="424"/>
                </a:lnTo>
                <a:lnTo>
                  <a:pt x="147" y="411"/>
                </a:lnTo>
                <a:lnTo>
                  <a:pt x="146" y="400"/>
                </a:lnTo>
                <a:lnTo>
                  <a:pt x="147" y="378"/>
                </a:lnTo>
                <a:lnTo>
                  <a:pt x="149" y="364"/>
                </a:lnTo>
                <a:lnTo>
                  <a:pt x="151" y="353"/>
                </a:lnTo>
                <a:lnTo>
                  <a:pt x="152" y="339"/>
                </a:lnTo>
                <a:lnTo>
                  <a:pt x="150" y="320"/>
                </a:lnTo>
                <a:lnTo>
                  <a:pt x="146" y="298"/>
                </a:lnTo>
                <a:lnTo>
                  <a:pt x="141" y="273"/>
                </a:lnTo>
                <a:lnTo>
                  <a:pt x="139" y="252"/>
                </a:lnTo>
                <a:lnTo>
                  <a:pt x="134" y="251"/>
                </a:lnTo>
                <a:lnTo>
                  <a:pt x="127" y="249"/>
                </a:lnTo>
                <a:lnTo>
                  <a:pt x="119" y="246"/>
                </a:lnTo>
                <a:lnTo>
                  <a:pt x="109" y="241"/>
                </a:lnTo>
                <a:lnTo>
                  <a:pt x="87" y="231"/>
                </a:lnTo>
                <a:lnTo>
                  <a:pt x="64" y="217"/>
                </a:lnTo>
                <a:lnTo>
                  <a:pt x="20" y="192"/>
                </a:lnTo>
                <a:lnTo>
                  <a:pt x="0" y="178"/>
                </a:lnTo>
                <a:lnTo>
                  <a:pt x="19" y="172"/>
                </a:lnTo>
                <a:lnTo>
                  <a:pt x="24" y="171"/>
                </a:lnTo>
                <a:lnTo>
                  <a:pt x="28" y="168"/>
                </a:lnTo>
                <a:lnTo>
                  <a:pt x="31" y="165"/>
                </a:lnTo>
                <a:lnTo>
                  <a:pt x="36" y="159"/>
                </a:lnTo>
                <a:lnTo>
                  <a:pt x="39" y="155"/>
                </a:lnTo>
                <a:lnTo>
                  <a:pt x="44" y="151"/>
                </a:lnTo>
                <a:lnTo>
                  <a:pt x="48" y="148"/>
                </a:lnTo>
                <a:lnTo>
                  <a:pt x="52" y="147"/>
                </a:lnTo>
                <a:lnTo>
                  <a:pt x="92" y="159"/>
                </a:lnTo>
                <a:lnTo>
                  <a:pt x="100" y="155"/>
                </a:lnTo>
                <a:lnTo>
                  <a:pt x="108" y="153"/>
                </a:lnTo>
                <a:lnTo>
                  <a:pt x="116" y="152"/>
                </a:lnTo>
                <a:lnTo>
                  <a:pt x="125" y="152"/>
                </a:lnTo>
                <a:lnTo>
                  <a:pt x="132" y="153"/>
                </a:lnTo>
                <a:lnTo>
                  <a:pt x="140" y="155"/>
                </a:lnTo>
                <a:lnTo>
                  <a:pt x="147" y="157"/>
                </a:lnTo>
                <a:lnTo>
                  <a:pt x="152" y="159"/>
                </a:lnTo>
                <a:lnTo>
                  <a:pt x="152" y="86"/>
                </a:lnTo>
                <a:lnTo>
                  <a:pt x="165" y="94"/>
                </a:lnTo>
                <a:lnTo>
                  <a:pt x="175" y="102"/>
                </a:lnTo>
                <a:lnTo>
                  <a:pt x="181" y="105"/>
                </a:lnTo>
                <a:lnTo>
                  <a:pt x="185" y="109"/>
                </a:lnTo>
                <a:lnTo>
                  <a:pt x="192" y="110"/>
                </a:lnTo>
                <a:lnTo>
                  <a:pt x="198" y="111"/>
                </a:lnTo>
                <a:lnTo>
                  <a:pt x="207" y="110"/>
                </a:lnTo>
                <a:lnTo>
                  <a:pt x="217" y="107"/>
                </a:lnTo>
                <a:lnTo>
                  <a:pt x="226" y="103"/>
                </a:lnTo>
                <a:lnTo>
                  <a:pt x="236" y="99"/>
                </a:lnTo>
                <a:lnTo>
                  <a:pt x="246" y="93"/>
                </a:lnTo>
                <a:lnTo>
                  <a:pt x="255" y="87"/>
                </a:lnTo>
                <a:lnTo>
                  <a:pt x="264" y="80"/>
                </a:lnTo>
                <a:lnTo>
                  <a:pt x="273" y="73"/>
                </a:lnTo>
                <a:lnTo>
                  <a:pt x="282" y="65"/>
                </a:lnTo>
                <a:lnTo>
                  <a:pt x="289" y="57"/>
                </a:lnTo>
                <a:lnTo>
                  <a:pt x="297" y="48"/>
                </a:lnTo>
                <a:lnTo>
                  <a:pt x="303" y="40"/>
                </a:lnTo>
                <a:lnTo>
                  <a:pt x="308" y="32"/>
                </a:lnTo>
                <a:lnTo>
                  <a:pt x="313" y="25"/>
                </a:lnTo>
                <a:lnTo>
                  <a:pt x="316" y="18"/>
                </a:lnTo>
                <a:lnTo>
                  <a:pt x="318" y="12"/>
                </a:lnTo>
                <a:lnTo>
                  <a:pt x="337" y="11"/>
                </a:lnTo>
                <a:lnTo>
                  <a:pt x="354" y="8"/>
                </a:lnTo>
                <a:lnTo>
                  <a:pt x="370" y="4"/>
                </a:lnTo>
                <a:lnTo>
                  <a:pt x="385" y="0"/>
                </a:lnTo>
                <a:lnTo>
                  <a:pt x="385" y="24"/>
                </a:lnTo>
                <a:lnTo>
                  <a:pt x="404" y="32"/>
                </a:lnTo>
                <a:lnTo>
                  <a:pt x="422" y="40"/>
                </a:lnTo>
                <a:lnTo>
                  <a:pt x="440" y="50"/>
                </a:lnTo>
                <a:lnTo>
                  <a:pt x="457" y="61"/>
                </a:lnTo>
                <a:lnTo>
                  <a:pt x="475" y="72"/>
                </a:lnTo>
                <a:lnTo>
                  <a:pt x="493" y="81"/>
                </a:lnTo>
                <a:lnTo>
                  <a:pt x="511" y="90"/>
                </a:lnTo>
                <a:lnTo>
                  <a:pt x="531" y="98"/>
                </a:lnTo>
                <a:lnTo>
                  <a:pt x="538" y="101"/>
                </a:lnTo>
                <a:lnTo>
                  <a:pt x="552" y="107"/>
                </a:lnTo>
                <a:lnTo>
                  <a:pt x="561" y="111"/>
                </a:lnTo>
                <a:lnTo>
                  <a:pt x="569" y="114"/>
                </a:lnTo>
                <a:lnTo>
                  <a:pt x="578" y="116"/>
                </a:lnTo>
                <a:lnTo>
                  <a:pt x="584" y="117"/>
                </a:lnTo>
                <a:lnTo>
                  <a:pt x="604" y="118"/>
                </a:lnTo>
                <a:lnTo>
                  <a:pt x="623" y="121"/>
                </a:lnTo>
                <a:lnTo>
                  <a:pt x="644" y="124"/>
                </a:lnTo>
                <a:lnTo>
                  <a:pt x="664" y="129"/>
                </a:lnTo>
                <a:lnTo>
                  <a:pt x="658" y="136"/>
                </a:lnTo>
                <a:lnTo>
                  <a:pt x="654" y="145"/>
                </a:lnTo>
                <a:lnTo>
                  <a:pt x="650" y="155"/>
                </a:lnTo>
                <a:lnTo>
                  <a:pt x="645" y="166"/>
                </a:lnTo>
                <a:lnTo>
                  <a:pt x="638" y="189"/>
                </a:lnTo>
                <a:lnTo>
                  <a:pt x="629" y="212"/>
                </a:lnTo>
                <a:lnTo>
                  <a:pt x="620" y="236"/>
                </a:lnTo>
                <a:lnTo>
                  <a:pt x="609" y="256"/>
                </a:lnTo>
                <a:lnTo>
                  <a:pt x="604" y="265"/>
                </a:lnTo>
                <a:lnTo>
                  <a:pt x="598" y="272"/>
                </a:lnTo>
                <a:lnTo>
                  <a:pt x="591" y="279"/>
                </a:lnTo>
                <a:lnTo>
                  <a:pt x="584" y="283"/>
                </a:lnTo>
                <a:lnTo>
                  <a:pt x="585" y="286"/>
                </a:lnTo>
                <a:lnTo>
                  <a:pt x="588" y="290"/>
                </a:lnTo>
                <a:lnTo>
                  <a:pt x="593" y="294"/>
                </a:lnTo>
                <a:lnTo>
                  <a:pt x="599" y="298"/>
                </a:lnTo>
                <a:lnTo>
                  <a:pt x="606" y="301"/>
                </a:lnTo>
                <a:lnTo>
                  <a:pt x="612" y="304"/>
                </a:lnTo>
                <a:lnTo>
                  <a:pt x="618" y="307"/>
                </a:lnTo>
                <a:lnTo>
                  <a:pt x="623" y="307"/>
                </a:lnTo>
                <a:lnTo>
                  <a:pt x="623" y="326"/>
                </a:lnTo>
                <a:lnTo>
                  <a:pt x="623" y="334"/>
                </a:lnTo>
                <a:lnTo>
                  <a:pt x="622" y="340"/>
                </a:lnTo>
                <a:lnTo>
                  <a:pt x="622" y="344"/>
                </a:lnTo>
                <a:lnTo>
                  <a:pt x="620" y="347"/>
                </a:lnTo>
                <a:lnTo>
                  <a:pt x="618" y="353"/>
                </a:lnTo>
                <a:lnTo>
                  <a:pt x="617" y="363"/>
                </a:lnTo>
                <a:lnTo>
                  <a:pt x="618" y="372"/>
                </a:lnTo>
                <a:lnTo>
                  <a:pt x="618" y="381"/>
                </a:lnTo>
                <a:lnTo>
                  <a:pt x="620" y="391"/>
                </a:lnTo>
                <a:lnTo>
                  <a:pt x="622" y="399"/>
                </a:lnTo>
                <a:lnTo>
                  <a:pt x="624" y="408"/>
                </a:lnTo>
                <a:lnTo>
                  <a:pt x="629" y="416"/>
                </a:lnTo>
                <a:lnTo>
                  <a:pt x="632" y="423"/>
                </a:lnTo>
                <a:lnTo>
                  <a:pt x="638" y="430"/>
                </a:lnTo>
                <a:lnTo>
                  <a:pt x="622" y="444"/>
                </a:lnTo>
                <a:lnTo>
                  <a:pt x="608" y="457"/>
                </a:lnTo>
                <a:lnTo>
                  <a:pt x="593" y="469"/>
                </a:lnTo>
                <a:lnTo>
                  <a:pt x="577" y="480"/>
                </a:lnTo>
                <a:lnTo>
                  <a:pt x="569" y="484"/>
                </a:lnTo>
                <a:lnTo>
                  <a:pt x="561" y="487"/>
                </a:lnTo>
                <a:lnTo>
                  <a:pt x="551" y="489"/>
                </a:lnTo>
                <a:lnTo>
                  <a:pt x="542" y="489"/>
                </a:lnTo>
                <a:lnTo>
                  <a:pt x="532" y="488"/>
                </a:lnTo>
                <a:lnTo>
                  <a:pt x="521" y="485"/>
                </a:lnTo>
                <a:lnTo>
                  <a:pt x="509" y="481"/>
                </a:lnTo>
                <a:lnTo>
                  <a:pt x="497" y="474"/>
                </a:lnTo>
                <a:lnTo>
                  <a:pt x="487" y="466"/>
                </a:lnTo>
                <a:lnTo>
                  <a:pt x="477" y="460"/>
                </a:lnTo>
                <a:lnTo>
                  <a:pt x="473" y="458"/>
                </a:lnTo>
                <a:lnTo>
                  <a:pt x="467" y="457"/>
                </a:lnTo>
                <a:lnTo>
                  <a:pt x="463" y="456"/>
                </a:lnTo>
                <a:lnTo>
                  <a:pt x="457" y="456"/>
                </a:lnTo>
                <a:lnTo>
                  <a:pt x="450" y="456"/>
                </a:lnTo>
                <a:lnTo>
                  <a:pt x="443" y="457"/>
                </a:lnTo>
                <a:lnTo>
                  <a:pt x="436" y="459"/>
                </a:lnTo>
                <a:lnTo>
                  <a:pt x="429" y="462"/>
                </a:lnTo>
                <a:lnTo>
                  <a:pt x="423" y="465"/>
                </a:lnTo>
                <a:lnTo>
                  <a:pt x="417" y="468"/>
                </a:lnTo>
                <a:lnTo>
                  <a:pt x="411" y="472"/>
                </a:lnTo>
                <a:lnTo>
                  <a:pt x="406" y="477"/>
                </a:lnTo>
                <a:lnTo>
                  <a:pt x="397" y="486"/>
                </a:lnTo>
                <a:lnTo>
                  <a:pt x="390" y="496"/>
                </a:lnTo>
                <a:lnTo>
                  <a:pt x="388" y="503"/>
                </a:lnTo>
                <a:lnTo>
                  <a:pt x="386" y="508"/>
                </a:lnTo>
                <a:lnTo>
                  <a:pt x="385" y="512"/>
                </a:lnTo>
                <a:lnTo>
                  <a:pt x="385" y="517"/>
                </a:lnTo>
                <a:lnTo>
                  <a:pt x="364" y="518"/>
                </a:lnTo>
                <a:lnTo>
                  <a:pt x="343" y="517"/>
                </a:lnTo>
                <a:lnTo>
                  <a:pt x="333" y="515"/>
                </a:lnTo>
                <a:lnTo>
                  <a:pt x="325" y="512"/>
                </a:lnTo>
                <a:lnTo>
                  <a:pt x="321" y="510"/>
                </a:lnTo>
                <a:lnTo>
                  <a:pt x="317" y="507"/>
                </a:lnTo>
                <a:lnTo>
                  <a:pt x="314" y="503"/>
                </a:lnTo>
                <a:lnTo>
                  <a:pt x="311" y="499"/>
                </a:lnTo>
                <a:lnTo>
                  <a:pt x="307" y="500"/>
                </a:lnTo>
                <a:lnTo>
                  <a:pt x="303" y="502"/>
                </a:lnTo>
                <a:lnTo>
                  <a:pt x="299" y="505"/>
                </a:lnTo>
                <a:lnTo>
                  <a:pt x="296" y="508"/>
                </a:lnTo>
                <a:lnTo>
                  <a:pt x="293" y="511"/>
                </a:lnTo>
                <a:lnTo>
                  <a:pt x="289" y="514"/>
                </a:lnTo>
                <a:lnTo>
                  <a:pt x="287" y="516"/>
                </a:lnTo>
                <a:lnTo>
                  <a:pt x="285" y="517"/>
                </a:lnTo>
                <a:lnTo>
                  <a:pt x="277" y="517"/>
                </a:lnTo>
                <a:lnTo>
                  <a:pt x="268" y="516"/>
                </a:lnTo>
                <a:lnTo>
                  <a:pt x="259" y="514"/>
                </a:lnTo>
                <a:lnTo>
                  <a:pt x="248" y="512"/>
                </a:lnTo>
                <a:lnTo>
                  <a:pt x="227" y="506"/>
                </a:lnTo>
                <a:lnTo>
                  <a:pt x="205" y="496"/>
                </a:lnTo>
                <a:lnTo>
                  <a:pt x="195" y="492"/>
                </a:lnTo>
                <a:lnTo>
                  <a:pt x="185" y="487"/>
                </a:lnTo>
                <a:lnTo>
                  <a:pt x="175" y="481"/>
                </a:lnTo>
                <a:lnTo>
                  <a:pt x="168" y="475"/>
                </a:lnTo>
                <a:lnTo>
                  <a:pt x="160" y="469"/>
                </a:lnTo>
                <a:lnTo>
                  <a:pt x="153" y="463"/>
                </a:lnTo>
                <a:lnTo>
                  <a:pt x="149" y="456"/>
                </a:lnTo>
                <a:lnTo>
                  <a:pt x="146" y="450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7" name="Freeform 460"/>
          <p:cNvSpPr>
            <a:spLocks/>
          </p:cNvSpPr>
          <p:nvPr>
            <p:custDataLst>
              <p:tags r:id="rId298"/>
            </p:custDataLst>
          </p:nvPr>
        </p:nvSpPr>
        <p:spPr bwMode="auto">
          <a:xfrm>
            <a:off x="4919663" y="2598539"/>
            <a:ext cx="150812" cy="82550"/>
          </a:xfrm>
          <a:custGeom>
            <a:avLst/>
            <a:gdLst>
              <a:gd name="T0" fmla="*/ 60943044 w 352"/>
              <a:gd name="T1" fmla="*/ 26490457 h 153"/>
              <a:gd name="T2" fmla="*/ 64614373 w 352"/>
              <a:gd name="T3" fmla="*/ 44539232 h 153"/>
              <a:gd name="T4" fmla="*/ 59841516 w 352"/>
              <a:gd name="T5" fmla="*/ 41045694 h 153"/>
              <a:gd name="T6" fmla="*/ 54885714 w 352"/>
              <a:gd name="T7" fmla="*/ 37552696 h 153"/>
              <a:gd name="T8" fmla="*/ 48827956 w 352"/>
              <a:gd name="T9" fmla="*/ 41045694 h 153"/>
              <a:gd name="T10" fmla="*/ 42586824 w 352"/>
              <a:gd name="T11" fmla="*/ 41045694 h 153"/>
              <a:gd name="T12" fmla="*/ 41669099 w 352"/>
              <a:gd name="T13" fmla="*/ 39299195 h 153"/>
              <a:gd name="T14" fmla="*/ 41485296 w 352"/>
              <a:gd name="T15" fmla="*/ 39299195 h 153"/>
              <a:gd name="T16" fmla="*/ 40200395 w 352"/>
              <a:gd name="T17" fmla="*/ 37552696 h 153"/>
              <a:gd name="T18" fmla="*/ 39098868 w 352"/>
              <a:gd name="T19" fmla="*/ 36388364 h 153"/>
              <a:gd name="T20" fmla="*/ 37630593 w 352"/>
              <a:gd name="T21" fmla="*/ 35224031 h 153"/>
              <a:gd name="T22" fmla="*/ 36161890 w 352"/>
              <a:gd name="T23" fmla="*/ 34350512 h 153"/>
              <a:gd name="T24" fmla="*/ 33224912 w 352"/>
              <a:gd name="T25" fmla="*/ 32894826 h 153"/>
              <a:gd name="T26" fmla="*/ 29920758 w 352"/>
              <a:gd name="T27" fmla="*/ 32021846 h 153"/>
              <a:gd name="T28" fmla="*/ 23129077 w 352"/>
              <a:gd name="T29" fmla="*/ 31148327 h 153"/>
              <a:gd name="T30" fmla="*/ 15786417 w 352"/>
              <a:gd name="T31" fmla="*/ 30274808 h 153"/>
              <a:gd name="T32" fmla="*/ 15603044 w 352"/>
              <a:gd name="T33" fmla="*/ 27363976 h 153"/>
              <a:gd name="T34" fmla="*/ 15052066 w 352"/>
              <a:gd name="T35" fmla="*/ 24453144 h 153"/>
              <a:gd name="T36" fmla="*/ 14684890 w 352"/>
              <a:gd name="T37" fmla="*/ 21833126 h 153"/>
              <a:gd name="T38" fmla="*/ 13767165 w 352"/>
              <a:gd name="T39" fmla="*/ 19503921 h 153"/>
              <a:gd name="T40" fmla="*/ 13032813 w 352"/>
              <a:gd name="T41" fmla="*/ 17175256 h 153"/>
              <a:gd name="T42" fmla="*/ 12298890 w 352"/>
              <a:gd name="T43" fmla="*/ 15137404 h 153"/>
              <a:gd name="T44" fmla="*/ 11197363 w 352"/>
              <a:gd name="T45" fmla="*/ 12808739 h 153"/>
              <a:gd name="T46" fmla="*/ 10279637 w 352"/>
              <a:gd name="T47" fmla="*/ 10770887 h 153"/>
              <a:gd name="T48" fmla="*/ 8077011 w 352"/>
              <a:gd name="T49" fmla="*/ 7568702 h 153"/>
              <a:gd name="T50" fmla="*/ 5323407 w 352"/>
              <a:gd name="T51" fmla="*/ 4657870 h 153"/>
              <a:gd name="T52" fmla="*/ 2753604 w 352"/>
              <a:gd name="T53" fmla="*/ 2037852 h 153"/>
              <a:gd name="T54" fmla="*/ 0 w 352"/>
              <a:gd name="T55" fmla="*/ 0 h 153"/>
              <a:gd name="T56" fmla="*/ 1284901 w 352"/>
              <a:gd name="T57" fmla="*/ 0 h 153"/>
              <a:gd name="T58" fmla="*/ 11013989 w 352"/>
              <a:gd name="T59" fmla="*/ 5240037 h 153"/>
              <a:gd name="T60" fmla="*/ 19457747 w 352"/>
              <a:gd name="T61" fmla="*/ 8733035 h 153"/>
              <a:gd name="T62" fmla="*/ 24597352 w 352"/>
              <a:gd name="T63" fmla="*/ 5240037 h 153"/>
              <a:gd name="T64" fmla="*/ 33041538 w 352"/>
              <a:gd name="T65" fmla="*/ 10480073 h 153"/>
              <a:gd name="T66" fmla="*/ 37813967 w 352"/>
              <a:gd name="T67" fmla="*/ 16010923 h 153"/>
              <a:gd name="T68" fmla="*/ 45156626 w 352"/>
              <a:gd name="T69" fmla="*/ 14264424 h 153"/>
              <a:gd name="T70" fmla="*/ 52499285 w 352"/>
              <a:gd name="T71" fmla="*/ 17757422 h 153"/>
              <a:gd name="T72" fmla="*/ 57455516 w 352"/>
              <a:gd name="T73" fmla="*/ 22997459 h 153"/>
              <a:gd name="T74" fmla="*/ 60943044 w 352"/>
              <a:gd name="T75" fmla="*/ 26490457 h 15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52" h="153">
                <a:moveTo>
                  <a:pt x="332" y="91"/>
                </a:moveTo>
                <a:lnTo>
                  <a:pt x="352" y="153"/>
                </a:lnTo>
                <a:lnTo>
                  <a:pt x="326" y="141"/>
                </a:lnTo>
                <a:lnTo>
                  <a:pt x="299" y="129"/>
                </a:lnTo>
                <a:lnTo>
                  <a:pt x="266" y="141"/>
                </a:lnTo>
                <a:lnTo>
                  <a:pt x="232" y="141"/>
                </a:lnTo>
                <a:lnTo>
                  <a:pt x="227" y="135"/>
                </a:lnTo>
                <a:lnTo>
                  <a:pt x="226" y="135"/>
                </a:lnTo>
                <a:lnTo>
                  <a:pt x="219" y="129"/>
                </a:lnTo>
                <a:lnTo>
                  <a:pt x="213" y="125"/>
                </a:lnTo>
                <a:lnTo>
                  <a:pt x="205" y="121"/>
                </a:lnTo>
                <a:lnTo>
                  <a:pt x="197" y="118"/>
                </a:lnTo>
                <a:lnTo>
                  <a:pt x="181" y="113"/>
                </a:lnTo>
                <a:lnTo>
                  <a:pt x="163" y="110"/>
                </a:lnTo>
                <a:lnTo>
                  <a:pt x="126" y="107"/>
                </a:lnTo>
                <a:lnTo>
                  <a:pt x="86" y="104"/>
                </a:lnTo>
                <a:lnTo>
                  <a:pt x="85" y="94"/>
                </a:lnTo>
                <a:lnTo>
                  <a:pt x="82" y="84"/>
                </a:lnTo>
                <a:lnTo>
                  <a:pt x="80" y="75"/>
                </a:lnTo>
                <a:lnTo>
                  <a:pt x="75" y="67"/>
                </a:lnTo>
                <a:lnTo>
                  <a:pt x="71" y="59"/>
                </a:lnTo>
                <a:lnTo>
                  <a:pt x="67" y="52"/>
                </a:lnTo>
                <a:lnTo>
                  <a:pt x="61" y="44"/>
                </a:lnTo>
                <a:lnTo>
                  <a:pt x="56" y="37"/>
                </a:lnTo>
                <a:lnTo>
                  <a:pt x="44" y="26"/>
                </a:lnTo>
                <a:lnTo>
                  <a:pt x="29" y="16"/>
                </a:lnTo>
                <a:lnTo>
                  <a:pt x="15" y="7"/>
                </a:lnTo>
                <a:lnTo>
                  <a:pt x="0" y="0"/>
                </a:lnTo>
                <a:lnTo>
                  <a:pt x="7" y="0"/>
                </a:lnTo>
                <a:lnTo>
                  <a:pt x="60" y="18"/>
                </a:lnTo>
                <a:lnTo>
                  <a:pt x="106" y="30"/>
                </a:lnTo>
                <a:lnTo>
                  <a:pt x="134" y="18"/>
                </a:lnTo>
                <a:lnTo>
                  <a:pt x="180" y="36"/>
                </a:lnTo>
                <a:lnTo>
                  <a:pt x="206" y="55"/>
                </a:lnTo>
                <a:lnTo>
                  <a:pt x="246" y="49"/>
                </a:lnTo>
                <a:lnTo>
                  <a:pt x="286" y="61"/>
                </a:lnTo>
                <a:lnTo>
                  <a:pt x="313" y="79"/>
                </a:lnTo>
                <a:lnTo>
                  <a:pt x="332" y="91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8" name="Freeform 461"/>
          <p:cNvSpPr>
            <a:spLocks/>
          </p:cNvSpPr>
          <p:nvPr>
            <p:custDataLst>
              <p:tags r:id="rId299"/>
            </p:custDataLst>
          </p:nvPr>
        </p:nvSpPr>
        <p:spPr bwMode="auto">
          <a:xfrm>
            <a:off x="4468813" y="2658864"/>
            <a:ext cx="147637" cy="173038"/>
          </a:xfrm>
          <a:custGeom>
            <a:avLst/>
            <a:gdLst>
              <a:gd name="T0" fmla="*/ 45757657 w 331"/>
              <a:gd name="T1" fmla="*/ 11200903 h 327"/>
              <a:gd name="T2" fmla="*/ 38396325 w 331"/>
              <a:gd name="T3" fmla="*/ 15680841 h 327"/>
              <a:gd name="T4" fmla="*/ 36208086 w 331"/>
              <a:gd name="T5" fmla="*/ 18761129 h 327"/>
              <a:gd name="T6" fmla="*/ 36009155 w 331"/>
              <a:gd name="T7" fmla="*/ 22681736 h 327"/>
              <a:gd name="T8" fmla="*/ 36605947 w 331"/>
              <a:gd name="T9" fmla="*/ 26321884 h 327"/>
              <a:gd name="T10" fmla="*/ 35213432 w 331"/>
              <a:gd name="T11" fmla="*/ 28561853 h 327"/>
              <a:gd name="T12" fmla="*/ 33423054 w 331"/>
              <a:gd name="T13" fmla="*/ 29402172 h 327"/>
              <a:gd name="T14" fmla="*/ 31831162 w 331"/>
              <a:gd name="T15" fmla="*/ 27441604 h 327"/>
              <a:gd name="T16" fmla="*/ 29642923 w 331"/>
              <a:gd name="T17" fmla="*/ 23801456 h 327"/>
              <a:gd name="T18" fmla="*/ 25067068 w 331"/>
              <a:gd name="T19" fmla="*/ 20721168 h 327"/>
              <a:gd name="T20" fmla="*/ 25265998 w 331"/>
              <a:gd name="T21" fmla="*/ 26881744 h 327"/>
              <a:gd name="T22" fmla="*/ 27653614 w 331"/>
              <a:gd name="T23" fmla="*/ 32482461 h 327"/>
              <a:gd name="T24" fmla="*/ 30637577 w 331"/>
              <a:gd name="T25" fmla="*/ 36122609 h 327"/>
              <a:gd name="T26" fmla="*/ 31632231 w 331"/>
              <a:gd name="T27" fmla="*/ 36402539 h 327"/>
              <a:gd name="T28" fmla="*/ 31632231 w 331"/>
              <a:gd name="T29" fmla="*/ 49563481 h 327"/>
              <a:gd name="T30" fmla="*/ 31632231 w 331"/>
              <a:gd name="T31" fmla="*/ 66364571 h 327"/>
              <a:gd name="T32" fmla="*/ 31035438 w 331"/>
              <a:gd name="T33" fmla="*/ 70284649 h 327"/>
              <a:gd name="T34" fmla="*/ 29245061 w 331"/>
              <a:gd name="T35" fmla="*/ 72525147 h 327"/>
              <a:gd name="T36" fmla="*/ 28847199 w 331"/>
              <a:gd name="T37" fmla="*/ 73924797 h 327"/>
              <a:gd name="T38" fmla="*/ 32229023 w 331"/>
              <a:gd name="T39" fmla="*/ 77285015 h 327"/>
              <a:gd name="T40" fmla="*/ 33224123 w 331"/>
              <a:gd name="T41" fmla="*/ 80085373 h 327"/>
              <a:gd name="T42" fmla="*/ 30836508 w 331"/>
              <a:gd name="T43" fmla="*/ 82605801 h 327"/>
              <a:gd name="T44" fmla="*/ 27852545 w 331"/>
              <a:gd name="T45" fmla="*/ 83165661 h 327"/>
              <a:gd name="T46" fmla="*/ 25862791 w 331"/>
              <a:gd name="T47" fmla="*/ 85966019 h 327"/>
              <a:gd name="T48" fmla="*/ 25067068 w 331"/>
              <a:gd name="T49" fmla="*/ 89886097 h 327"/>
              <a:gd name="T50" fmla="*/ 24072414 w 331"/>
              <a:gd name="T51" fmla="*/ 84005451 h 327"/>
              <a:gd name="T52" fmla="*/ 24669206 w 331"/>
              <a:gd name="T53" fmla="*/ 80645233 h 327"/>
              <a:gd name="T54" fmla="*/ 21685244 w 331"/>
              <a:gd name="T55" fmla="*/ 80085373 h 327"/>
              <a:gd name="T56" fmla="*/ 18501905 w 331"/>
              <a:gd name="T57" fmla="*/ 81765482 h 327"/>
              <a:gd name="T58" fmla="*/ 15716873 w 331"/>
              <a:gd name="T59" fmla="*/ 82885731 h 327"/>
              <a:gd name="T60" fmla="*/ 14522842 w 331"/>
              <a:gd name="T61" fmla="*/ 67764750 h 327"/>
              <a:gd name="T62" fmla="*/ 15716873 w 331"/>
              <a:gd name="T63" fmla="*/ 60483925 h 327"/>
              <a:gd name="T64" fmla="*/ 9549572 w 331"/>
              <a:gd name="T65" fmla="*/ 59083746 h 327"/>
              <a:gd name="T66" fmla="*/ 5570509 w 331"/>
              <a:gd name="T67" fmla="*/ 55443598 h 327"/>
              <a:gd name="T68" fmla="*/ 2586101 w 331"/>
              <a:gd name="T69" fmla="*/ 48443232 h 327"/>
              <a:gd name="T70" fmla="*/ 0 w 331"/>
              <a:gd name="T71" fmla="*/ 36402539 h 327"/>
              <a:gd name="T72" fmla="*/ 5570509 w 331"/>
              <a:gd name="T73" fmla="*/ 31082281 h 327"/>
              <a:gd name="T74" fmla="*/ 9947433 w 331"/>
              <a:gd name="T75" fmla="*/ 22681736 h 327"/>
              <a:gd name="T76" fmla="*/ 14522842 w 331"/>
              <a:gd name="T77" fmla="*/ 15400911 h 327"/>
              <a:gd name="T78" fmla="*/ 22878829 w 331"/>
              <a:gd name="T79" fmla="*/ 11480833 h 327"/>
              <a:gd name="T80" fmla="*/ 35810224 w 331"/>
              <a:gd name="T81" fmla="*/ 3920078 h 327"/>
              <a:gd name="T82" fmla="*/ 43370041 w 331"/>
              <a:gd name="T83" fmla="*/ 1960039 h 327"/>
              <a:gd name="T84" fmla="*/ 49537343 w 331"/>
              <a:gd name="T85" fmla="*/ 3920078 h 327"/>
              <a:gd name="T86" fmla="*/ 53914267 w 331"/>
              <a:gd name="T87" fmla="*/ 7560755 h 327"/>
              <a:gd name="T88" fmla="*/ 58092260 w 331"/>
              <a:gd name="T89" fmla="*/ 8400545 h 327"/>
              <a:gd name="T90" fmla="*/ 61076223 w 331"/>
              <a:gd name="T91" fmla="*/ 5600187 h 327"/>
              <a:gd name="T92" fmla="*/ 65055285 w 331"/>
              <a:gd name="T93" fmla="*/ 1680109 h 327"/>
              <a:gd name="T94" fmla="*/ 65652078 w 331"/>
              <a:gd name="T95" fmla="*/ 8960405 h 32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31" h="327">
                <a:moveTo>
                  <a:pt x="331" y="56"/>
                </a:moveTo>
                <a:lnTo>
                  <a:pt x="245" y="37"/>
                </a:lnTo>
                <a:lnTo>
                  <a:pt x="230" y="40"/>
                </a:lnTo>
                <a:lnTo>
                  <a:pt x="216" y="44"/>
                </a:lnTo>
                <a:lnTo>
                  <a:pt x="204" y="50"/>
                </a:lnTo>
                <a:lnTo>
                  <a:pt x="193" y="56"/>
                </a:lnTo>
                <a:lnTo>
                  <a:pt x="189" y="59"/>
                </a:lnTo>
                <a:lnTo>
                  <a:pt x="185" y="63"/>
                </a:lnTo>
                <a:lnTo>
                  <a:pt x="182" y="67"/>
                </a:lnTo>
                <a:lnTo>
                  <a:pt x="181" y="72"/>
                </a:lnTo>
                <a:lnTo>
                  <a:pt x="180" y="77"/>
                </a:lnTo>
                <a:lnTo>
                  <a:pt x="181" y="81"/>
                </a:lnTo>
                <a:lnTo>
                  <a:pt x="182" y="87"/>
                </a:lnTo>
                <a:lnTo>
                  <a:pt x="185" y="92"/>
                </a:lnTo>
                <a:lnTo>
                  <a:pt x="184" y="94"/>
                </a:lnTo>
                <a:lnTo>
                  <a:pt x="181" y="98"/>
                </a:lnTo>
                <a:lnTo>
                  <a:pt x="179" y="101"/>
                </a:lnTo>
                <a:lnTo>
                  <a:pt x="177" y="102"/>
                </a:lnTo>
                <a:lnTo>
                  <a:pt x="174" y="105"/>
                </a:lnTo>
                <a:lnTo>
                  <a:pt x="172" y="105"/>
                </a:lnTo>
                <a:lnTo>
                  <a:pt x="168" y="105"/>
                </a:lnTo>
                <a:lnTo>
                  <a:pt x="165" y="102"/>
                </a:lnTo>
                <a:lnTo>
                  <a:pt x="162" y="100"/>
                </a:lnTo>
                <a:lnTo>
                  <a:pt x="160" y="98"/>
                </a:lnTo>
                <a:lnTo>
                  <a:pt x="159" y="92"/>
                </a:lnTo>
                <a:lnTo>
                  <a:pt x="159" y="86"/>
                </a:lnTo>
                <a:lnTo>
                  <a:pt x="149" y="85"/>
                </a:lnTo>
                <a:lnTo>
                  <a:pt x="139" y="82"/>
                </a:lnTo>
                <a:lnTo>
                  <a:pt x="132" y="79"/>
                </a:lnTo>
                <a:lnTo>
                  <a:pt x="126" y="74"/>
                </a:lnTo>
                <a:lnTo>
                  <a:pt x="126" y="83"/>
                </a:lnTo>
                <a:lnTo>
                  <a:pt x="126" y="92"/>
                </a:lnTo>
                <a:lnTo>
                  <a:pt x="127" y="96"/>
                </a:lnTo>
                <a:lnTo>
                  <a:pt x="129" y="101"/>
                </a:lnTo>
                <a:lnTo>
                  <a:pt x="135" y="109"/>
                </a:lnTo>
                <a:lnTo>
                  <a:pt x="139" y="116"/>
                </a:lnTo>
                <a:lnTo>
                  <a:pt x="146" y="122"/>
                </a:lnTo>
                <a:lnTo>
                  <a:pt x="151" y="127"/>
                </a:lnTo>
                <a:lnTo>
                  <a:pt x="154" y="129"/>
                </a:lnTo>
                <a:lnTo>
                  <a:pt x="156" y="130"/>
                </a:lnTo>
                <a:lnTo>
                  <a:pt x="157" y="130"/>
                </a:lnTo>
                <a:lnTo>
                  <a:pt x="159" y="130"/>
                </a:lnTo>
                <a:lnTo>
                  <a:pt x="159" y="147"/>
                </a:lnTo>
                <a:lnTo>
                  <a:pt x="159" y="163"/>
                </a:lnTo>
                <a:lnTo>
                  <a:pt x="159" y="177"/>
                </a:lnTo>
                <a:lnTo>
                  <a:pt x="159" y="191"/>
                </a:lnTo>
                <a:lnTo>
                  <a:pt x="159" y="213"/>
                </a:lnTo>
                <a:lnTo>
                  <a:pt x="159" y="237"/>
                </a:lnTo>
                <a:lnTo>
                  <a:pt x="158" y="242"/>
                </a:lnTo>
                <a:lnTo>
                  <a:pt x="157" y="247"/>
                </a:lnTo>
                <a:lnTo>
                  <a:pt x="156" y="251"/>
                </a:lnTo>
                <a:lnTo>
                  <a:pt x="154" y="254"/>
                </a:lnTo>
                <a:lnTo>
                  <a:pt x="150" y="257"/>
                </a:lnTo>
                <a:lnTo>
                  <a:pt x="147" y="259"/>
                </a:lnTo>
                <a:lnTo>
                  <a:pt x="144" y="259"/>
                </a:lnTo>
                <a:lnTo>
                  <a:pt x="139" y="259"/>
                </a:lnTo>
                <a:lnTo>
                  <a:pt x="145" y="264"/>
                </a:lnTo>
                <a:lnTo>
                  <a:pt x="154" y="270"/>
                </a:lnTo>
                <a:lnTo>
                  <a:pt x="158" y="274"/>
                </a:lnTo>
                <a:lnTo>
                  <a:pt x="162" y="276"/>
                </a:lnTo>
                <a:lnTo>
                  <a:pt x="167" y="277"/>
                </a:lnTo>
                <a:lnTo>
                  <a:pt x="172" y="278"/>
                </a:lnTo>
                <a:lnTo>
                  <a:pt x="167" y="286"/>
                </a:lnTo>
                <a:lnTo>
                  <a:pt x="161" y="291"/>
                </a:lnTo>
                <a:lnTo>
                  <a:pt x="158" y="293"/>
                </a:lnTo>
                <a:lnTo>
                  <a:pt x="155" y="295"/>
                </a:lnTo>
                <a:lnTo>
                  <a:pt x="150" y="296"/>
                </a:lnTo>
                <a:lnTo>
                  <a:pt x="146" y="296"/>
                </a:lnTo>
                <a:lnTo>
                  <a:pt x="140" y="297"/>
                </a:lnTo>
                <a:lnTo>
                  <a:pt x="137" y="299"/>
                </a:lnTo>
                <a:lnTo>
                  <a:pt x="134" y="302"/>
                </a:lnTo>
                <a:lnTo>
                  <a:pt x="130" y="307"/>
                </a:lnTo>
                <a:lnTo>
                  <a:pt x="128" y="311"/>
                </a:lnTo>
                <a:lnTo>
                  <a:pt x="127" y="316"/>
                </a:lnTo>
                <a:lnTo>
                  <a:pt x="126" y="321"/>
                </a:lnTo>
                <a:lnTo>
                  <a:pt x="126" y="327"/>
                </a:lnTo>
                <a:lnTo>
                  <a:pt x="122" y="311"/>
                </a:lnTo>
                <a:lnTo>
                  <a:pt x="121" y="300"/>
                </a:lnTo>
                <a:lnTo>
                  <a:pt x="121" y="296"/>
                </a:lnTo>
                <a:lnTo>
                  <a:pt x="122" y="292"/>
                </a:lnTo>
                <a:lnTo>
                  <a:pt x="124" y="288"/>
                </a:lnTo>
                <a:lnTo>
                  <a:pt x="126" y="284"/>
                </a:lnTo>
                <a:lnTo>
                  <a:pt x="116" y="284"/>
                </a:lnTo>
                <a:lnTo>
                  <a:pt x="109" y="286"/>
                </a:lnTo>
                <a:lnTo>
                  <a:pt x="103" y="288"/>
                </a:lnTo>
                <a:lnTo>
                  <a:pt x="98" y="290"/>
                </a:lnTo>
                <a:lnTo>
                  <a:pt x="93" y="292"/>
                </a:lnTo>
                <a:lnTo>
                  <a:pt x="89" y="294"/>
                </a:lnTo>
                <a:lnTo>
                  <a:pt x="83" y="295"/>
                </a:lnTo>
                <a:lnTo>
                  <a:pt x="79" y="296"/>
                </a:lnTo>
                <a:lnTo>
                  <a:pt x="78" y="272"/>
                </a:lnTo>
                <a:lnTo>
                  <a:pt x="74" y="251"/>
                </a:lnTo>
                <a:lnTo>
                  <a:pt x="73" y="242"/>
                </a:lnTo>
                <a:lnTo>
                  <a:pt x="73" y="234"/>
                </a:lnTo>
                <a:lnTo>
                  <a:pt x="76" y="225"/>
                </a:lnTo>
                <a:lnTo>
                  <a:pt x="79" y="216"/>
                </a:lnTo>
                <a:lnTo>
                  <a:pt x="68" y="216"/>
                </a:lnTo>
                <a:lnTo>
                  <a:pt x="57" y="213"/>
                </a:lnTo>
                <a:lnTo>
                  <a:pt x="48" y="211"/>
                </a:lnTo>
                <a:lnTo>
                  <a:pt x="40" y="207"/>
                </a:lnTo>
                <a:lnTo>
                  <a:pt x="34" y="203"/>
                </a:lnTo>
                <a:lnTo>
                  <a:pt x="28" y="198"/>
                </a:lnTo>
                <a:lnTo>
                  <a:pt x="23" y="193"/>
                </a:lnTo>
                <a:lnTo>
                  <a:pt x="20" y="187"/>
                </a:lnTo>
                <a:lnTo>
                  <a:pt x="13" y="173"/>
                </a:lnTo>
                <a:lnTo>
                  <a:pt x="9" y="158"/>
                </a:lnTo>
                <a:lnTo>
                  <a:pt x="4" y="144"/>
                </a:lnTo>
                <a:lnTo>
                  <a:pt x="0" y="130"/>
                </a:lnTo>
                <a:lnTo>
                  <a:pt x="10" y="124"/>
                </a:lnTo>
                <a:lnTo>
                  <a:pt x="19" y="118"/>
                </a:lnTo>
                <a:lnTo>
                  <a:pt x="28" y="111"/>
                </a:lnTo>
                <a:lnTo>
                  <a:pt x="37" y="101"/>
                </a:lnTo>
                <a:lnTo>
                  <a:pt x="45" y="92"/>
                </a:lnTo>
                <a:lnTo>
                  <a:pt x="50" y="81"/>
                </a:lnTo>
                <a:lnTo>
                  <a:pt x="56" y="69"/>
                </a:lnTo>
                <a:lnTo>
                  <a:pt x="59" y="56"/>
                </a:lnTo>
                <a:lnTo>
                  <a:pt x="73" y="55"/>
                </a:lnTo>
                <a:lnTo>
                  <a:pt x="88" y="52"/>
                </a:lnTo>
                <a:lnTo>
                  <a:pt x="102" y="47"/>
                </a:lnTo>
                <a:lnTo>
                  <a:pt x="115" y="41"/>
                </a:lnTo>
                <a:lnTo>
                  <a:pt x="140" y="29"/>
                </a:lnTo>
                <a:lnTo>
                  <a:pt x="166" y="19"/>
                </a:lnTo>
                <a:lnTo>
                  <a:pt x="180" y="14"/>
                </a:lnTo>
                <a:lnTo>
                  <a:pt x="192" y="10"/>
                </a:lnTo>
                <a:lnTo>
                  <a:pt x="205" y="8"/>
                </a:lnTo>
                <a:lnTo>
                  <a:pt x="218" y="7"/>
                </a:lnTo>
                <a:lnTo>
                  <a:pt x="230" y="8"/>
                </a:lnTo>
                <a:lnTo>
                  <a:pt x="240" y="10"/>
                </a:lnTo>
                <a:lnTo>
                  <a:pt x="249" y="14"/>
                </a:lnTo>
                <a:lnTo>
                  <a:pt x="257" y="19"/>
                </a:lnTo>
                <a:lnTo>
                  <a:pt x="264" y="23"/>
                </a:lnTo>
                <a:lnTo>
                  <a:pt x="271" y="27"/>
                </a:lnTo>
                <a:lnTo>
                  <a:pt x="278" y="30"/>
                </a:lnTo>
                <a:lnTo>
                  <a:pt x="285" y="31"/>
                </a:lnTo>
                <a:lnTo>
                  <a:pt x="292" y="30"/>
                </a:lnTo>
                <a:lnTo>
                  <a:pt x="297" y="28"/>
                </a:lnTo>
                <a:lnTo>
                  <a:pt x="303" y="24"/>
                </a:lnTo>
                <a:lnTo>
                  <a:pt x="307" y="20"/>
                </a:lnTo>
                <a:lnTo>
                  <a:pt x="316" y="10"/>
                </a:lnTo>
                <a:lnTo>
                  <a:pt x="325" y="0"/>
                </a:lnTo>
                <a:lnTo>
                  <a:pt x="327" y="6"/>
                </a:lnTo>
                <a:lnTo>
                  <a:pt x="329" y="14"/>
                </a:lnTo>
                <a:lnTo>
                  <a:pt x="330" y="23"/>
                </a:lnTo>
                <a:lnTo>
                  <a:pt x="330" y="32"/>
                </a:lnTo>
                <a:lnTo>
                  <a:pt x="331" y="49"/>
                </a:lnTo>
                <a:lnTo>
                  <a:pt x="331" y="56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49" name="Freeform 462"/>
          <p:cNvSpPr>
            <a:spLocks/>
          </p:cNvSpPr>
          <p:nvPr>
            <p:custDataLst>
              <p:tags r:id="rId300"/>
            </p:custDataLst>
          </p:nvPr>
        </p:nvSpPr>
        <p:spPr bwMode="auto">
          <a:xfrm>
            <a:off x="4552950" y="2850952"/>
            <a:ext cx="69850" cy="57150"/>
          </a:xfrm>
          <a:custGeom>
            <a:avLst/>
            <a:gdLst>
              <a:gd name="T0" fmla="*/ 0 w 153"/>
              <a:gd name="T1" fmla="*/ 0 h 49"/>
              <a:gd name="T2" fmla="*/ 2147483647 w 153"/>
              <a:gd name="T3" fmla="*/ 2147483647 h 49"/>
              <a:gd name="T4" fmla="*/ 2147483647 w 153"/>
              <a:gd name="T5" fmla="*/ 2147483647 h 49"/>
              <a:gd name="T6" fmla="*/ 2147483647 w 153"/>
              <a:gd name="T7" fmla="*/ 2147483647 h 49"/>
              <a:gd name="T8" fmla="*/ 2147483647 w 153"/>
              <a:gd name="T9" fmla="*/ 2147483647 h 49"/>
              <a:gd name="T10" fmla="*/ 2147483647 w 153"/>
              <a:gd name="T11" fmla="*/ 2147483647 h 49"/>
              <a:gd name="T12" fmla="*/ 2147483647 w 153"/>
              <a:gd name="T13" fmla="*/ 2147483647 h 49"/>
              <a:gd name="T14" fmla="*/ 2147483647 w 153"/>
              <a:gd name="T15" fmla="*/ 2147483647 h 49"/>
              <a:gd name="T16" fmla="*/ 2147483647 w 153"/>
              <a:gd name="T17" fmla="*/ 0 h 49"/>
              <a:gd name="T18" fmla="*/ 2147483647 w 153"/>
              <a:gd name="T19" fmla="*/ 2147483647 h 49"/>
              <a:gd name="T20" fmla="*/ 2147483647 w 153"/>
              <a:gd name="T21" fmla="*/ 2147483647 h 49"/>
              <a:gd name="T22" fmla="*/ 2147483647 w 153"/>
              <a:gd name="T23" fmla="*/ 2147483647 h 49"/>
              <a:gd name="T24" fmla="*/ 2147483647 w 153"/>
              <a:gd name="T25" fmla="*/ 2147483647 h 49"/>
              <a:gd name="T26" fmla="*/ 2147483647 w 153"/>
              <a:gd name="T27" fmla="*/ 2147483647 h 49"/>
              <a:gd name="T28" fmla="*/ 2147483647 w 153"/>
              <a:gd name="T29" fmla="*/ 2147483647 h 49"/>
              <a:gd name="T30" fmla="*/ 2147483647 w 153"/>
              <a:gd name="T31" fmla="*/ 2147483647 h 49"/>
              <a:gd name="T32" fmla="*/ 2147483647 w 153"/>
              <a:gd name="T33" fmla="*/ 2147483647 h 49"/>
              <a:gd name="T34" fmla="*/ 2147483647 w 153"/>
              <a:gd name="T35" fmla="*/ 2147483647 h 49"/>
              <a:gd name="T36" fmla="*/ 2147483647 w 153"/>
              <a:gd name="T37" fmla="*/ 2147483647 h 49"/>
              <a:gd name="T38" fmla="*/ 2147483647 w 153"/>
              <a:gd name="T39" fmla="*/ 2147483647 h 49"/>
              <a:gd name="T40" fmla="*/ 2147483647 w 153"/>
              <a:gd name="T41" fmla="*/ 2147483647 h 49"/>
              <a:gd name="T42" fmla="*/ 2147483647 w 153"/>
              <a:gd name="T43" fmla="*/ 2147483647 h 49"/>
              <a:gd name="T44" fmla="*/ 2147483647 w 153"/>
              <a:gd name="T45" fmla="*/ 2147483647 h 49"/>
              <a:gd name="T46" fmla="*/ 2147483647 w 153"/>
              <a:gd name="T47" fmla="*/ 2147483647 h 49"/>
              <a:gd name="T48" fmla="*/ 0 w 153"/>
              <a:gd name="T49" fmla="*/ 2147483647 h 49"/>
              <a:gd name="T50" fmla="*/ 0 w 153"/>
              <a:gd name="T51" fmla="*/ 0 h 4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3" h="49">
                <a:moveTo>
                  <a:pt x="0" y="0"/>
                </a:moveTo>
                <a:lnTo>
                  <a:pt x="44" y="2"/>
                </a:lnTo>
                <a:lnTo>
                  <a:pt x="83" y="6"/>
                </a:lnTo>
                <a:lnTo>
                  <a:pt x="103" y="8"/>
                </a:lnTo>
                <a:lnTo>
                  <a:pt x="121" y="7"/>
                </a:lnTo>
                <a:lnTo>
                  <a:pt x="130" y="6"/>
                </a:lnTo>
                <a:lnTo>
                  <a:pt x="137" y="5"/>
                </a:lnTo>
                <a:lnTo>
                  <a:pt x="145" y="3"/>
                </a:lnTo>
                <a:lnTo>
                  <a:pt x="153" y="0"/>
                </a:lnTo>
                <a:lnTo>
                  <a:pt x="153" y="9"/>
                </a:lnTo>
                <a:lnTo>
                  <a:pt x="153" y="25"/>
                </a:lnTo>
                <a:lnTo>
                  <a:pt x="143" y="31"/>
                </a:lnTo>
                <a:lnTo>
                  <a:pt x="133" y="36"/>
                </a:lnTo>
                <a:lnTo>
                  <a:pt x="124" y="40"/>
                </a:lnTo>
                <a:lnTo>
                  <a:pt x="114" y="44"/>
                </a:lnTo>
                <a:lnTo>
                  <a:pt x="106" y="46"/>
                </a:lnTo>
                <a:lnTo>
                  <a:pt x="99" y="48"/>
                </a:lnTo>
                <a:lnTo>
                  <a:pt x="92" y="49"/>
                </a:lnTo>
                <a:lnTo>
                  <a:pt x="87" y="49"/>
                </a:lnTo>
                <a:lnTo>
                  <a:pt x="72" y="48"/>
                </a:lnTo>
                <a:lnTo>
                  <a:pt x="60" y="46"/>
                </a:lnTo>
                <a:lnTo>
                  <a:pt x="50" y="43"/>
                </a:lnTo>
                <a:lnTo>
                  <a:pt x="41" y="38"/>
                </a:lnTo>
                <a:lnTo>
                  <a:pt x="22" y="29"/>
                </a:lnTo>
                <a:lnTo>
                  <a:pt x="0" y="19"/>
                </a:lnTo>
                <a:lnTo>
                  <a:pt x="0" y="0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0" name="Freeform 463"/>
          <p:cNvSpPr>
            <a:spLocks/>
          </p:cNvSpPr>
          <p:nvPr>
            <p:custDataLst>
              <p:tags r:id="rId301"/>
            </p:custDataLst>
          </p:nvPr>
        </p:nvSpPr>
        <p:spPr bwMode="auto">
          <a:xfrm>
            <a:off x="3632200" y="3582789"/>
            <a:ext cx="187325" cy="158750"/>
          </a:xfrm>
          <a:custGeom>
            <a:avLst/>
            <a:gdLst>
              <a:gd name="T0" fmla="*/ 2147483647 w 426"/>
              <a:gd name="T1" fmla="*/ 2147483647 h 299"/>
              <a:gd name="T2" fmla="*/ 2147483647 w 426"/>
              <a:gd name="T3" fmla="*/ 2147483647 h 299"/>
              <a:gd name="T4" fmla="*/ 2147483647 w 426"/>
              <a:gd name="T5" fmla="*/ 2147483647 h 299"/>
              <a:gd name="T6" fmla="*/ 2147483647 w 426"/>
              <a:gd name="T7" fmla="*/ 2147483647 h 299"/>
              <a:gd name="T8" fmla="*/ 2147483647 w 426"/>
              <a:gd name="T9" fmla="*/ 2147483647 h 299"/>
              <a:gd name="T10" fmla="*/ 2147483647 w 426"/>
              <a:gd name="T11" fmla="*/ 2147483647 h 299"/>
              <a:gd name="T12" fmla="*/ 2147483647 w 426"/>
              <a:gd name="T13" fmla="*/ 2147483647 h 299"/>
              <a:gd name="T14" fmla="*/ 2147483647 w 426"/>
              <a:gd name="T15" fmla="*/ 2147483647 h 299"/>
              <a:gd name="T16" fmla="*/ 2147483647 w 426"/>
              <a:gd name="T17" fmla="*/ 2147483647 h 299"/>
              <a:gd name="T18" fmla="*/ 2147483647 w 426"/>
              <a:gd name="T19" fmla="*/ 2147483647 h 299"/>
              <a:gd name="T20" fmla="*/ 2147483647 w 426"/>
              <a:gd name="T21" fmla="*/ 2147483647 h 299"/>
              <a:gd name="T22" fmla="*/ 2147483647 w 426"/>
              <a:gd name="T23" fmla="*/ 2147483647 h 299"/>
              <a:gd name="T24" fmla="*/ 2147483647 w 426"/>
              <a:gd name="T25" fmla="*/ 2147483647 h 299"/>
              <a:gd name="T26" fmla="*/ 2147483647 w 426"/>
              <a:gd name="T27" fmla="*/ 2147483647 h 299"/>
              <a:gd name="T28" fmla="*/ 2147483647 w 426"/>
              <a:gd name="T29" fmla="*/ 2147483647 h 299"/>
              <a:gd name="T30" fmla="*/ 2147483647 w 426"/>
              <a:gd name="T31" fmla="*/ 2147483647 h 299"/>
              <a:gd name="T32" fmla="*/ 2147483647 w 426"/>
              <a:gd name="T33" fmla="*/ 2147483647 h 299"/>
              <a:gd name="T34" fmla="*/ 2147483647 w 426"/>
              <a:gd name="T35" fmla="*/ 2147483647 h 299"/>
              <a:gd name="T36" fmla="*/ 2147483647 w 426"/>
              <a:gd name="T37" fmla="*/ 2147483647 h 299"/>
              <a:gd name="T38" fmla="*/ 2147483647 w 426"/>
              <a:gd name="T39" fmla="*/ 2147483647 h 299"/>
              <a:gd name="T40" fmla="*/ 2147483647 w 426"/>
              <a:gd name="T41" fmla="*/ 2147483647 h 299"/>
              <a:gd name="T42" fmla="*/ 2147483647 w 426"/>
              <a:gd name="T43" fmla="*/ 2147483647 h 299"/>
              <a:gd name="T44" fmla="*/ 2147483647 w 426"/>
              <a:gd name="T45" fmla="*/ 2147483647 h 299"/>
              <a:gd name="T46" fmla="*/ 2147483647 w 426"/>
              <a:gd name="T47" fmla="*/ 2147483647 h 299"/>
              <a:gd name="T48" fmla="*/ 2147483647 w 426"/>
              <a:gd name="T49" fmla="*/ 2147483647 h 299"/>
              <a:gd name="T50" fmla="*/ 2147483647 w 426"/>
              <a:gd name="T51" fmla="*/ 2147483647 h 299"/>
              <a:gd name="T52" fmla="*/ 2147483647 w 426"/>
              <a:gd name="T53" fmla="*/ 2147483647 h 299"/>
              <a:gd name="T54" fmla="*/ 2147483647 w 426"/>
              <a:gd name="T55" fmla="*/ 2147483647 h 299"/>
              <a:gd name="T56" fmla="*/ 2147483647 w 426"/>
              <a:gd name="T57" fmla="*/ 2147483647 h 299"/>
              <a:gd name="T58" fmla="*/ 2147483647 w 426"/>
              <a:gd name="T59" fmla="*/ 2147483647 h 299"/>
              <a:gd name="T60" fmla="*/ 2147483647 w 426"/>
              <a:gd name="T61" fmla="*/ 2147483647 h 299"/>
              <a:gd name="T62" fmla="*/ 2147483647 w 426"/>
              <a:gd name="T63" fmla="*/ 2147483647 h 299"/>
              <a:gd name="T64" fmla="*/ 2147483647 w 426"/>
              <a:gd name="T65" fmla="*/ 2147483647 h 299"/>
              <a:gd name="T66" fmla="*/ 2147483647 w 426"/>
              <a:gd name="T67" fmla="*/ 2147483647 h 299"/>
              <a:gd name="T68" fmla="*/ 2147483647 w 426"/>
              <a:gd name="T69" fmla="*/ 2147483647 h 299"/>
              <a:gd name="T70" fmla="*/ 2147483647 w 426"/>
              <a:gd name="T71" fmla="*/ 2147483647 h 299"/>
              <a:gd name="T72" fmla="*/ 2147483647 w 426"/>
              <a:gd name="T73" fmla="*/ 2147483647 h 299"/>
              <a:gd name="T74" fmla="*/ 2147483647 w 426"/>
              <a:gd name="T75" fmla="*/ 2147483647 h 299"/>
              <a:gd name="T76" fmla="*/ 2147483647 w 426"/>
              <a:gd name="T77" fmla="*/ 2147483647 h 299"/>
              <a:gd name="T78" fmla="*/ 2147483647 w 426"/>
              <a:gd name="T79" fmla="*/ 2147483647 h 299"/>
              <a:gd name="T80" fmla="*/ 2147483647 w 426"/>
              <a:gd name="T81" fmla="*/ 2147483647 h 299"/>
              <a:gd name="T82" fmla="*/ 2147483647 w 426"/>
              <a:gd name="T83" fmla="*/ 2147483647 h 299"/>
              <a:gd name="T84" fmla="*/ 2147483647 w 426"/>
              <a:gd name="T85" fmla="*/ 2147483647 h 299"/>
              <a:gd name="T86" fmla="*/ 2147483647 w 426"/>
              <a:gd name="T87" fmla="*/ 2147483647 h 299"/>
              <a:gd name="T88" fmla="*/ 2147483647 w 426"/>
              <a:gd name="T89" fmla="*/ 2147483647 h 299"/>
              <a:gd name="T90" fmla="*/ 2147483647 w 426"/>
              <a:gd name="T91" fmla="*/ 2147483647 h 299"/>
              <a:gd name="T92" fmla="*/ 2147483647 w 426"/>
              <a:gd name="T93" fmla="*/ 2147483647 h 299"/>
              <a:gd name="T94" fmla="*/ 2147483647 w 426"/>
              <a:gd name="T95" fmla="*/ 2147483647 h 299"/>
              <a:gd name="T96" fmla="*/ 2147483647 w 426"/>
              <a:gd name="T97" fmla="*/ 2147483647 h 299"/>
              <a:gd name="T98" fmla="*/ 2147483647 w 426"/>
              <a:gd name="T99" fmla="*/ 2147483647 h 299"/>
              <a:gd name="T100" fmla="*/ 2147483647 w 426"/>
              <a:gd name="T101" fmla="*/ 2147483647 h 299"/>
              <a:gd name="T102" fmla="*/ 2147483647 w 426"/>
              <a:gd name="T103" fmla="*/ 2147483647 h 299"/>
              <a:gd name="T104" fmla="*/ 2147483647 w 426"/>
              <a:gd name="T105" fmla="*/ 2147483647 h 299"/>
              <a:gd name="T106" fmla="*/ 2147483647 w 426"/>
              <a:gd name="T107" fmla="*/ 2147483647 h 299"/>
              <a:gd name="T108" fmla="*/ 2147483647 w 426"/>
              <a:gd name="T109" fmla="*/ 2147483647 h 299"/>
              <a:gd name="T110" fmla="*/ 2147483647 w 426"/>
              <a:gd name="T111" fmla="*/ 2147483647 h 299"/>
              <a:gd name="T112" fmla="*/ 2147483647 w 426"/>
              <a:gd name="T113" fmla="*/ 2147483647 h 299"/>
              <a:gd name="T114" fmla="*/ 2147483647 w 426"/>
              <a:gd name="T115" fmla="*/ 2147483647 h 299"/>
              <a:gd name="T116" fmla="*/ 2147483647 w 426"/>
              <a:gd name="T117" fmla="*/ 2147483647 h 299"/>
              <a:gd name="T118" fmla="*/ 2147483647 w 426"/>
              <a:gd name="T119" fmla="*/ 2147483647 h 29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26" h="299">
                <a:moveTo>
                  <a:pt x="179" y="13"/>
                </a:moveTo>
                <a:lnTo>
                  <a:pt x="194" y="16"/>
                </a:lnTo>
                <a:lnTo>
                  <a:pt x="207" y="19"/>
                </a:lnTo>
                <a:lnTo>
                  <a:pt x="216" y="22"/>
                </a:lnTo>
                <a:lnTo>
                  <a:pt x="223" y="24"/>
                </a:lnTo>
                <a:lnTo>
                  <a:pt x="230" y="29"/>
                </a:lnTo>
                <a:lnTo>
                  <a:pt x="233" y="31"/>
                </a:lnTo>
                <a:lnTo>
                  <a:pt x="253" y="35"/>
                </a:lnTo>
                <a:lnTo>
                  <a:pt x="269" y="37"/>
                </a:lnTo>
                <a:lnTo>
                  <a:pt x="279" y="37"/>
                </a:lnTo>
                <a:lnTo>
                  <a:pt x="285" y="37"/>
                </a:lnTo>
                <a:lnTo>
                  <a:pt x="300" y="37"/>
                </a:lnTo>
                <a:lnTo>
                  <a:pt x="314" y="36"/>
                </a:lnTo>
                <a:lnTo>
                  <a:pt x="319" y="34"/>
                </a:lnTo>
                <a:lnTo>
                  <a:pt x="325" y="32"/>
                </a:lnTo>
                <a:lnTo>
                  <a:pt x="329" y="29"/>
                </a:lnTo>
                <a:lnTo>
                  <a:pt x="331" y="25"/>
                </a:lnTo>
                <a:lnTo>
                  <a:pt x="365" y="25"/>
                </a:lnTo>
                <a:lnTo>
                  <a:pt x="368" y="37"/>
                </a:lnTo>
                <a:lnTo>
                  <a:pt x="372" y="49"/>
                </a:lnTo>
                <a:lnTo>
                  <a:pt x="376" y="62"/>
                </a:lnTo>
                <a:lnTo>
                  <a:pt x="383" y="74"/>
                </a:lnTo>
                <a:lnTo>
                  <a:pt x="386" y="79"/>
                </a:lnTo>
                <a:lnTo>
                  <a:pt x="391" y="84"/>
                </a:lnTo>
                <a:lnTo>
                  <a:pt x="395" y="88"/>
                </a:lnTo>
                <a:lnTo>
                  <a:pt x="400" y="92"/>
                </a:lnTo>
                <a:lnTo>
                  <a:pt x="405" y="95"/>
                </a:lnTo>
                <a:lnTo>
                  <a:pt x="412" y="97"/>
                </a:lnTo>
                <a:lnTo>
                  <a:pt x="418" y="98"/>
                </a:lnTo>
                <a:lnTo>
                  <a:pt x="425" y="99"/>
                </a:lnTo>
                <a:lnTo>
                  <a:pt x="425" y="111"/>
                </a:lnTo>
                <a:lnTo>
                  <a:pt x="425" y="120"/>
                </a:lnTo>
                <a:lnTo>
                  <a:pt x="425" y="130"/>
                </a:lnTo>
                <a:lnTo>
                  <a:pt x="425" y="142"/>
                </a:lnTo>
                <a:lnTo>
                  <a:pt x="419" y="151"/>
                </a:lnTo>
                <a:lnTo>
                  <a:pt x="416" y="158"/>
                </a:lnTo>
                <a:lnTo>
                  <a:pt x="413" y="164"/>
                </a:lnTo>
                <a:lnTo>
                  <a:pt x="412" y="170"/>
                </a:lnTo>
                <a:lnTo>
                  <a:pt x="412" y="175"/>
                </a:lnTo>
                <a:lnTo>
                  <a:pt x="412" y="181"/>
                </a:lnTo>
                <a:lnTo>
                  <a:pt x="414" y="186"/>
                </a:lnTo>
                <a:lnTo>
                  <a:pt x="415" y="190"/>
                </a:lnTo>
                <a:lnTo>
                  <a:pt x="419" y="200"/>
                </a:lnTo>
                <a:lnTo>
                  <a:pt x="423" y="211"/>
                </a:lnTo>
                <a:lnTo>
                  <a:pt x="425" y="218"/>
                </a:lnTo>
                <a:lnTo>
                  <a:pt x="426" y="226"/>
                </a:lnTo>
                <a:lnTo>
                  <a:pt x="426" y="236"/>
                </a:lnTo>
                <a:lnTo>
                  <a:pt x="425" y="247"/>
                </a:lnTo>
                <a:lnTo>
                  <a:pt x="426" y="261"/>
                </a:lnTo>
                <a:lnTo>
                  <a:pt x="426" y="274"/>
                </a:lnTo>
                <a:lnTo>
                  <a:pt x="425" y="280"/>
                </a:lnTo>
                <a:lnTo>
                  <a:pt x="423" y="285"/>
                </a:lnTo>
                <a:lnTo>
                  <a:pt x="418" y="292"/>
                </a:lnTo>
                <a:lnTo>
                  <a:pt x="412" y="296"/>
                </a:lnTo>
                <a:lnTo>
                  <a:pt x="385" y="296"/>
                </a:lnTo>
                <a:lnTo>
                  <a:pt x="380" y="298"/>
                </a:lnTo>
                <a:lnTo>
                  <a:pt x="375" y="299"/>
                </a:lnTo>
                <a:lnTo>
                  <a:pt x="370" y="299"/>
                </a:lnTo>
                <a:lnTo>
                  <a:pt x="365" y="297"/>
                </a:lnTo>
                <a:lnTo>
                  <a:pt x="360" y="296"/>
                </a:lnTo>
                <a:lnTo>
                  <a:pt x="356" y="293"/>
                </a:lnTo>
                <a:lnTo>
                  <a:pt x="351" y="290"/>
                </a:lnTo>
                <a:lnTo>
                  <a:pt x="347" y="286"/>
                </a:lnTo>
                <a:lnTo>
                  <a:pt x="338" y="278"/>
                </a:lnTo>
                <a:lnTo>
                  <a:pt x="330" y="269"/>
                </a:lnTo>
                <a:lnTo>
                  <a:pt x="324" y="261"/>
                </a:lnTo>
                <a:lnTo>
                  <a:pt x="318" y="253"/>
                </a:lnTo>
                <a:lnTo>
                  <a:pt x="311" y="253"/>
                </a:lnTo>
                <a:lnTo>
                  <a:pt x="304" y="252"/>
                </a:lnTo>
                <a:lnTo>
                  <a:pt x="294" y="251"/>
                </a:lnTo>
                <a:lnTo>
                  <a:pt x="279" y="247"/>
                </a:lnTo>
                <a:lnTo>
                  <a:pt x="278" y="232"/>
                </a:lnTo>
                <a:lnTo>
                  <a:pt x="275" y="217"/>
                </a:lnTo>
                <a:lnTo>
                  <a:pt x="274" y="210"/>
                </a:lnTo>
                <a:lnTo>
                  <a:pt x="272" y="203"/>
                </a:lnTo>
                <a:lnTo>
                  <a:pt x="269" y="197"/>
                </a:lnTo>
                <a:lnTo>
                  <a:pt x="266" y="190"/>
                </a:lnTo>
                <a:lnTo>
                  <a:pt x="261" y="184"/>
                </a:lnTo>
                <a:lnTo>
                  <a:pt x="257" y="179"/>
                </a:lnTo>
                <a:lnTo>
                  <a:pt x="251" y="173"/>
                </a:lnTo>
                <a:lnTo>
                  <a:pt x="245" y="168"/>
                </a:lnTo>
                <a:lnTo>
                  <a:pt x="238" y="165"/>
                </a:lnTo>
                <a:lnTo>
                  <a:pt x="230" y="162"/>
                </a:lnTo>
                <a:lnTo>
                  <a:pt x="222" y="161"/>
                </a:lnTo>
                <a:lnTo>
                  <a:pt x="213" y="160"/>
                </a:lnTo>
                <a:lnTo>
                  <a:pt x="204" y="161"/>
                </a:lnTo>
                <a:lnTo>
                  <a:pt x="195" y="162"/>
                </a:lnTo>
                <a:lnTo>
                  <a:pt x="188" y="163"/>
                </a:lnTo>
                <a:lnTo>
                  <a:pt x="181" y="166"/>
                </a:lnTo>
                <a:lnTo>
                  <a:pt x="173" y="168"/>
                </a:lnTo>
                <a:lnTo>
                  <a:pt x="167" y="172"/>
                </a:lnTo>
                <a:lnTo>
                  <a:pt x="160" y="176"/>
                </a:lnTo>
                <a:lnTo>
                  <a:pt x="155" y="181"/>
                </a:lnTo>
                <a:lnTo>
                  <a:pt x="141" y="191"/>
                </a:lnTo>
                <a:lnTo>
                  <a:pt x="131" y="202"/>
                </a:lnTo>
                <a:lnTo>
                  <a:pt x="118" y="215"/>
                </a:lnTo>
                <a:lnTo>
                  <a:pt x="106" y="228"/>
                </a:lnTo>
                <a:lnTo>
                  <a:pt x="105" y="218"/>
                </a:lnTo>
                <a:lnTo>
                  <a:pt x="103" y="209"/>
                </a:lnTo>
                <a:lnTo>
                  <a:pt x="100" y="201"/>
                </a:lnTo>
                <a:lnTo>
                  <a:pt x="95" y="193"/>
                </a:lnTo>
                <a:lnTo>
                  <a:pt x="90" y="186"/>
                </a:lnTo>
                <a:lnTo>
                  <a:pt x="83" y="179"/>
                </a:lnTo>
                <a:lnTo>
                  <a:pt x="76" y="171"/>
                </a:lnTo>
                <a:lnTo>
                  <a:pt x="68" y="165"/>
                </a:lnTo>
                <a:lnTo>
                  <a:pt x="50" y="153"/>
                </a:lnTo>
                <a:lnTo>
                  <a:pt x="33" y="140"/>
                </a:lnTo>
                <a:lnTo>
                  <a:pt x="24" y="134"/>
                </a:lnTo>
                <a:lnTo>
                  <a:pt x="15" y="127"/>
                </a:lnTo>
                <a:lnTo>
                  <a:pt x="8" y="119"/>
                </a:lnTo>
                <a:lnTo>
                  <a:pt x="0" y="111"/>
                </a:lnTo>
                <a:lnTo>
                  <a:pt x="15" y="101"/>
                </a:lnTo>
                <a:lnTo>
                  <a:pt x="31" y="90"/>
                </a:lnTo>
                <a:lnTo>
                  <a:pt x="46" y="77"/>
                </a:lnTo>
                <a:lnTo>
                  <a:pt x="60" y="62"/>
                </a:lnTo>
                <a:lnTo>
                  <a:pt x="75" y="48"/>
                </a:lnTo>
                <a:lnTo>
                  <a:pt x="87" y="33"/>
                </a:lnTo>
                <a:lnTo>
                  <a:pt x="98" y="17"/>
                </a:lnTo>
                <a:lnTo>
                  <a:pt x="106" y="0"/>
                </a:lnTo>
                <a:lnTo>
                  <a:pt x="179" y="1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1" name="Freeform 464"/>
          <p:cNvSpPr>
            <a:spLocks/>
          </p:cNvSpPr>
          <p:nvPr>
            <p:custDataLst>
              <p:tags r:id="rId302"/>
            </p:custDataLst>
          </p:nvPr>
        </p:nvSpPr>
        <p:spPr bwMode="auto">
          <a:xfrm>
            <a:off x="5676900" y="2846189"/>
            <a:ext cx="692150" cy="874713"/>
          </a:xfrm>
          <a:custGeom>
            <a:avLst/>
            <a:gdLst>
              <a:gd name="T0" fmla="*/ 2147483647 w 1594"/>
              <a:gd name="T1" fmla="*/ 2147483647 h 1670"/>
              <a:gd name="T2" fmla="*/ 2147483647 w 1594"/>
              <a:gd name="T3" fmla="*/ 2147483647 h 1670"/>
              <a:gd name="T4" fmla="*/ 2147483647 w 1594"/>
              <a:gd name="T5" fmla="*/ 2147483647 h 1670"/>
              <a:gd name="T6" fmla="*/ 2147483647 w 1594"/>
              <a:gd name="T7" fmla="*/ 2147483647 h 1670"/>
              <a:gd name="T8" fmla="*/ 2147483647 w 1594"/>
              <a:gd name="T9" fmla="*/ 2147483647 h 1670"/>
              <a:gd name="T10" fmla="*/ 2147483647 w 1594"/>
              <a:gd name="T11" fmla="*/ 2147483647 h 1670"/>
              <a:gd name="T12" fmla="*/ 2147483647 w 1594"/>
              <a:gd name="T13" fmla="*/ 2147483647 h 1670"/>
              <a:gd name="T14" fmla="*/ 2147483647 w 1594"/>
              <a:gd name="T15" fmla="*/ 2147483647 h 1670"/>
              <a:gd name="T16" fmla="*/ 2147483647 w 1594"/>
              <a:gd name="T17" fmla="*/ 2147483647 h 1670"/>
              <a:gd name="T18" fmla="*/ 2147483647 w 1594"/>
              <a:gd name="T19" fmla="*/ 2147483647 h 1670"/>
              <a:gd name="T20" fmla="*/ 2147483647 w 1594"/>
              <a:gd name="T21" fmla="*/ 2147483647 h 1670"/>
              <a:gd name="T22" fmla="*/ 2147483647 w 1594"/>
              <a:gd name="T23" fmla="*/ 2147483647 h 1670"/>
              <a:gd name="T24" fmla="*/ 2147483647 w 1594"/>
              <a:gd name="T25" fmla="*/ 2147483647 h 1670"/>
              <a:gd name="T26" fmla="*/ 2147483647 w 1594"/>
              <a:gd name="T27" fmla="*/ 2147483647 h 1670"/>
              <a:gd name="T28" fmla="*/ 2147483647 w 1594"/>
              <a:gd name="T29" fmla="*/ 2147483647 h 1670"/>
              <a:gd name="T30" fmla="*/ 2147483647 w 1594"/>
              <a:gd name="T31" fmla="*/ 2147483647 h 1670"/>
              <a:gd name="T32" fmla="*/ 2147483647 w 1594"/>
              <a:gd name="T33" fmla="*/ 2147483647 h 1670"/>
              <a:gd name="T34" fmla="*/ 2147483647 w 1594"/>
              <a:gd name="T35" fmla="*/ 2147483647 h 1670"/>
              <a:gd name="T36" fmla="*/ 2147483647 w 1594"/>
              <a:gd name="T37" fmla="*/ 2147483647 h 1670"/>
              <a:gd name="T38" fmla="*/ 2147483647 w 1594"/>
              <a:gd name="T39" fmla="*/ 2147483647 h 1670"/>
              <a:gd name="T40" fmla="*/ 2147483647 w 1594"/>
              <a:gd name="T41" fmla="*/ 2147483647 h 1670"/>
              <a:gd name="T42" fmla="*/ 2147483647 w 1594"/>
              <a:gd name="T43" fmla="*/ 2147483647 h 1670"/>
              <a:gd name="T44" fmla="*/ 2147483647 w 1594"/>
              <a:gd name="T45" fmla="*/ 2147483647 h 1670"/>
              <a:gd name="T46" fmla="*/ 2147483647 w 1594"/>
              <a:gd name="T47" fmla="*/ 2147483647 h 1670"/>
              <a:gd name="T48" fmla="*/ 2147483647 w 1594"/>
              <a:gd name="T49" fmla="*/ 2147483647 h 1670"/>
              <a:gd name="T50" fmla="*/ 2147483647 w 1594"/>
              <a:gd name="T51" fmla="*/ 2147483647 h 1670"/>
              <a:gd name="T52" fmla="*/ 2147483647 w 1594"/>
              <a:gd name="T53" fmla="*/ 2147483647 h 1670"/>
              <a:gd name="T54" fmla="*/ 2147483647 w 1594"/>
              <a:gd name="T55" fmla="*/ 2147483647 h 1670"/>
              <a:gd name="T56" fmla="*/ 2147483647 w 1594"/>
              <a:gd name="T57" fmla="*/ 2147483647 h 1670"/>
              <a:gd name="T58" fmla="*/ 2147483647 w 1594"/>
              <a:gd name="T59" fmla="*/ 2147483647 h 1670"/>
              <a:gd name="T60" fmla="*/ 2147483647 w 1594"/>
              <a:gd name="T61" fmla="*/ 2147483647 h 1670"/>
              <a:gd name="T62" fmla="*/ 2147483647 w 1594"/>
              <a:gd name="T63" fmla="*/ 2147483647 h 1670"/>
              <a:gd name="T64" fmla="*/ 2147483647 w 1594"/>
              <a:gd name="T65" fmla="*/ 2147483647 h 1670"/>
              <a:gd name="T66" fmla="*/ 2147483647 w 1594"/>
              <a:gd name="T67" fmla="*/ 2147483647 h 1670"/>
              <a:gd name="T68" fmla="*/ 2147483647 w 1594"/>
              <a:gd name="T69" fmla="*/ 2147483647 h 1670"/>
              <a:gd name="T70" fmla="*/ 2147483647 w 1594"/>
              <a:gd name="T71" fmla="*/ 2147483647 h 1670"/>
              <a:gd name="T72" fmla="*/ 2147483647 w 1594"/>
              <a:gd name="T73" fmla="*/ 2147483647 h 1670"/>
              <a:gd name="T74" fmla="*/ 2147483647 w 1594"/>
              <a:gd name="T75" fmla="*/ 2147483647 h 1670"/>
              <a:gd name="T76" fmla="*/ 2147483647 w 1594"/>
              <a:gd name="T77" fmla="*/ 2147483647 h 1670"/>
              <a:gd name="T78" fmla="*/ 2147483647 w 1594"/>
              <a:gd name="T79" fmla="*/ 2147483647 h 1670"/>
              <a:gd name="T80" fmla="*/ 2147483647 w 1594"/>
              <a:gd name="T81" fmla="*/ 2147483647 h 1670"/>
              <a:gd name="T82" fmla="*/ 2147483647 w 1594"/>
              <a:gd name="T83" fmla="*/ 2147483647 h 1670"/>
              <a:gd name="T84" fmla="*/ 2147483647 w 1594"/>
              <a:gd name="T85" fmla="*/ 2147483647 h 1670"/>
              <a:gd name="T86" fmla="*/ 2147483647 w 1594"/>
              <a:gd name="T87" fmla="*/ 2147483647 h 1670"/>
              <a:gd name="T88" fmla="*/ 2147483647 w 1594"/>
              <a:gd name="T89" fmla="*/ 2147483647 h 1670"/>
              <a:gd name="T90" fmla="*/ 2147483647 w 1594"/>
              <a:gd name="T91" fmla="*/ 2147483647 h 1670"/>
              <a:gd name="T92" fmla="*/ 2147483647 w 1594"/>
              <a:gd name="T93" fmla="*/ 2147483647 h 1670"/>
              <a:gd name="T94" fmla="*/ 2147483647 w 1594"/>
              <a:gd name="T95" fmla="*/ 2147483647 h 1670"/>
              <a:gd name="T96" fmla="*/ 2147483647 w 1594"/>
              <a:gd name="T97" fmla="*/ 2147483647 h 1670"/>
              <a:gd name="T98" fmla="*/ 2147483647 w 1594"/>
              <a:gd name="T99" fmla="*/ 2147483647 h 1670"/>
              <a:gd name="T100" fmla="*/ 2147483647 w 1594"/>
              <a:gd name="T101" fmla="*/ 2147483647 h 1670"/>
              <a:gd name="T102" fmla="*/ 2147483647 w 1594"/>
              <a:gd name="T103" fmla="*/ 2147483647 h 1670"/>
              <a:gd name="T104" fmla="*/ 2147483647 w 1594"/>
              <a:gd name="T105" fmla="*/ 2147483647 h 1670"/>
              <a:gd name="T106" fmla="*/ 2147483647 w 1594"/>
              <a:gd name="T107" fmla="*/ 2147483647 h 1670"/>
              <a:gd name="T108" fmla="*/ 2147483647 w 1594"/>
              <a:gd name="T109" fmla="*/ 2147483647 h 1670"/>
              <a:gd name="T110" fmla="*/ 2147483647 w 1594"/>
              <a:gd name="T111" fmla="*/ 2147483647 h 1670"/>
              <a:gd name="T112" fmla="*/ 2147483647 w 1594"/>
              <a:gd name="T113" fmla="*/ 2147483647 h 167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94" h="1670">
                <a:moveTo>
                  <a:pt x="385" y="0"/>
                </a:moveTo>
                <a:lnTo>
                  <a:pt x="400" y="16"/>
                </a:lnTo>
                <a:lnTo>
                  <a:pt x="415" y="33"/>
                </a:lnTo>
                <a:lnTo>
                  <a:pt x="427" y="48"/>
                </a:lnTo>
                <a:lnTo>
                  <a:pt x="437" y="63"/>
                </a:lnTo>
                <a:lnTo>
                  <a:pt x="448" y="76"/>
                </a:lnTo>
                <a:lnTo>
                  <a:pt x="459" y="90"/>
                </a:lnTo>
                <a:lnTo>
                  <a:pt x="464" y="96"/>
                </a:lnTo>
                <a:lnTo>
                  <a:pt x="471" y="101"/>
                </a:lnTo>
                <a:lnTo>
                  <a:pt x="477" y="107"/>
                </a:lnTo>
                <a:lnTo>
                  <a:pt x="485" y="111"/>
                </a:lnTo>
                <a:lnTo>
                  <a:pt x="492" y="118"/>
                </a:lnTo>
                <a:lnTo>
                  <a:pt x="499" y="126"/>
                </a:lnTo>
                <a:lnTo>
                  <a:pt x="506" y="134"/>
                </a:lnTo>
                <a:lnTo>
                  <a:pt x="512" y="144"/>
                </a:lnTo>
                <a:lnTo>
                  <a:pt x="519" y="153"/>
                </a:lnTo>
                <a:lnTo>
                  <a:pt x="523" y="163"/>
                </a:lnTo>
                <a:lnTo>
                  <a:pt x="528" y="174"/>
                </a:lnTo>
                <a:lnTo>
                  <a:pt x="531" y="185"/>
                </a:lnTo>
                <a:lnTo>
                  <a:pt x="485" y="185"/>
                </a:lnTo>
                <a:lnTo>
                  <a:pt x="485" y="216"/>
                </a:lnTo>
                <a:lnTo>
                  <a:pt x="490" y="229"/>
                </a:lnTo>
                <a:lnTo>
                  <a:pt x="497" y="240"/>
                </a:lnTo>
                <a:lnTo>
                  <a:pt x="505" y="250"/>
                </a:lnTo>
                <a:lnTo>
                  <a:pt x="514" y="257"/>
                </a:lnTo>
                <a:lnTo>
                  <a:pt x="523" y="264"/>
                </a:lnTo>
                <a:lnTo>
                  <a:pt x="534" y="269"/>
                </a:lnTo>
                <a:lnTo>
                  <a:pt x="544" y="274"/>
                </a:lnTo>
                <a:lnTo>
                  <a:pt x="556" y="278"/>
                </a:lnTo>
                <a:lnTo>
                  <a:pt x="578" y="287"/>
                </a:lnTo>
                <a:lnTo>
                  <a:pt x="600" y="296"/>
                </a:lnTo>
                <a:lnTo>
                  <a:pt x="610" y="302"/>
                </a:lnTo>
                <a:lnTo>
                  <a:pt x="620" y="310"/>
                </a:lnTo>
                <a:lnTo>
                  <a:pt x="629" y="318"/>
                </a:lnTo>
                <a:lnTo>
                  <a:pt x="638" y="327"/>
                </a:lnTo>
                <a:lnTo>
                  <a:pt x="631" y="420"/>
                </a:lnTo>
                <a:lnTo>
                  <a:pt x="643" y="429"/>
                </a:lnTo>
                <a:lnTo>
                  <a:pt x="660" y="440"/>
                </a:lnTo>
                <a:lnTo>
                  <a:pt x="679" y="450"/>
                </a:lnTo>
                <a:lnTo>
                  <a:pt x="701" y="459"/>
                </a:lnTo>
                <a:lnTo>
                  <a:pt x="723" y="468"/>
                </a:lnTo>
                <a:lnTo>
                  <a:pt x="744" y="475"/>
                </a:lnTo>
                <a:lnTo>
                  <a:pt x="753" y="478"/>
                </a:lnTo>
                <a:lnTo>
                  <a:pt x="762" y="480"/>
                </a:lnTo>
                <a:lnTo>
                  <a:pt x="770" y="481"/>
                </a:lnTo>
                <a:lnTo>
                  <a:pt x="777" y="481"/>
                </a:lnTo>
                <a:lnTo>
                  <a:pt x="779" y="488"/>
                </a:lnTo>
                <a:lnTo>
                  <a:pt x="784" y="494"/>
                </a:lnTo>
                <a:lnTo>
                  <a:pt x="789" y="497"/>
                </a:lnTo>
                <a:lnTo>
                  <a:pt x="795" y="499"/>
                </a:lnTo>
                <a:lnTo>
                  <a:pt x="800" y="501"/>
                </a:lnTo>
                <a:lnTo>
                  <a:pt x="807" y="501"/>
                </a:lnTo>
                <a:lnTo>
                  <a:pt x="814" y="500"/>
                </a:lnTo>
                <a:lnTo>
                  <a:pt x="822" y="499"/>
                </a:lnTo>
                <a:lnTo>
                  <a:pt x="836" y="496"/>
                </a:lnTo>
                <a:lnTo>
                  <a:pt x="852" y="492"/>
                </a:lnTo>
                <a:lnTo>
                  <a:pt x="858" y="492"/>
                </a:lnTo>
                <a:lnTo>
                  <a:pt x="865" y="491"/>
                </a:lnTo>
                <a:lnTo>
                  <a:pt x="871" y="492"/>
                </a:lnTo>
                <a:lnTo>
                  <a:pt x="877" y="493"/>
                </a:lnTo>
                <a:lnTo>
                  <a:pt x="886" y="499"/>
                </a:lnTo>
                <a:lnTo>
                  <a:pt x="892" y="504"/>
                </a:lnTo>
                <a:lnTo>
                  <a:pt x="898" y="511"/>
                </a:lnTo>
                <a:lnTo>
                  <a:pt x="903" y="517"/>
                </a:lnTo>
                <a:lnTo>
                  <a:pt x="908" y="523"/>
                </a:lnTo>
                <a:lnTo>
                  <a:pt x="914" y="529"/>
                </a:lnTo>
                <a:lnTo>
                  <a:pt x="918" y="532"/>
                </a:lnTo>
                <a:lnTo>
                  <a:pt x="921" y="534"/>
                </a:lnTo>
                <a:lnTo>
                  <a:pt x="925" y="536"/>
                </a:lnTo>
                <a:lnTo>
                  <a:pt x="930" y="537"/>
                </a:lnTo>
                <a:lnTo>
                  <a:pt x="946" y="540"/>
                </a:lnTo>
                <a:lnTo>
                  <a:pt x="968" y="546"/>
                </a:lnTo>
                <a:lnTo>
                  <a:pt x="993" y="552"/>
                </a:lnTo>
                <a:lnTo>
                  <a:pt x="1021" y="559"/>
                </a:lnTo>
                <a:lnTo>
                  <a:pt x="1047" y="564"/>
                </a:lnTo>
                <a:lnTo>
                  <a:pt x="1071" y="568"/>
                </a:lnTo>
                <a:lnTo>
                  <a:pt x="1082" y="569"/>
                </a:lnTo>
                <a:lnTo>
                  <a:pt x="1090" y="570"/>
                </a:lnTo>
                <a:lnTo>
                  <a:pt x="1098" y="569"/>
                </a:lnTo>
                <a:lnTo>
                  <a:pt x="1102" y="567"/>
                </a:lnTo>
                <a:lnTo>
                  <a:pt x="1098" y="560"/>
                </a:lnTo>
                <a:lnTo>
                  <a:pt x="1093" y="552"/>
                </a:lnTo>
                <a:lnTo>
                  <a:pt x="1090" y="544"/>
                </a:lnTo>
                <a:lnTo>
                  <a:pt x="1088" y="535"/>
                </a:lnTo>
                <a:lnTo>
                  <a:pt x="1083" y="520"/>
                </a:lnTo>
                <a:lnTo>
                  <a:pt x="1082" y="512"/>
                </a:lnTo>
                <a:lnTo>
                  <a:pt x="1082" y="481"/>
                </a:lnTo>
                <a:lnTo>
                  <a:pt x="1082" y="450"/>
                </a:lnTo>
                <a:lnTo>
                  <a:pt x="1115" y="450"/>
                </a:lnTo>
                <a:lnTo>
                  <a:pt x="1121" y="461"/>
                </a:lnTo>
                <a:lnTo>
                  <a:pt x="1125" y="468"/>
                </a:lnTo>
                <a:lnTo>
                  <a:pt x="1131" y="474"/>
                </a:lnTo>
                <a:lnTo>
                  <a:pt x="1136" y="481"/>
                </a:lnTo>
                <a:lnTo>
                  <a:pt x="1135" y="497"/>
                </a:lnTo>
                <a:lnTo>
                  <a:pt x="1132" y="507"/>
                </a:lnTo>
                <a:lnTo>
                  <a:pt x="1130" y="515"/>
                </a:lnTo>
                <a:lnTo>
                  <a:pt x="1128" y="524"/>
                </a:lnTo>
                <a:lnTo>
                  <a:pt x="1149" y="530"/>
                </a:lnTo>
                <a:lnTo>
                  <a:pt x="1169" y="536"/>
                </a:lnTo>
                <a:lnTo>
                  <a:pt x="1179" y="539"/>
                </a:lnTo>
                <a:lnTo>
                  <a:pt x="1189" y="541"/>
                </a:lnTo>
                <a:lnTo>
                  <a:pt x="1199" y="542"/>
                </a:lnTo>
                <a:lnTo>
                  <a:pt x="1209" y="543"/>
                </a:lnTo>
                <a:lnTo>
                  <a:pt x="1210" y="547"/>
                </a:lnTo>
                <a:lnTo>
                  <a:pt x="1212" y="551"/>
                </a:lnTo>
                <a:lnTo>
                  <a:pt x="1215" y="554"/>
                </a:lnTo>
                <a:lnTo>
                  <a:pt x="1220" y="557"/>
                </a:lnTo>
                <a:lnTo>
                  <a:pt x="1228" y="560"/>
                </a:lnTo>
                <a:lnTo>
                  <a:pt x="1235" y="561"/>
                </a:lnTo>
                <a:lnTo>
                  <a:pt x="1243" y="561"/>
                </a:lnTo>
                <a:lnTo>
                  <a:pt x="1249" y="559"/>
                </a:lnTo>
                <a:lnTo>
                  <a:pt x="1256" y="556"/>
                </a:lnTo>
                <a:lnTo>
                  <a:pt x="1261" y="553"/>
                </a:lnTo>
                <a:lnTo>
                  <a:pt x="1267" y="549"/>
                </a:lnTo>
                <a:lnTo>
                  <a:pt x="1272" y="544"/>
                </a:lnTo>
                <a:lnTo>
                  <a:pt x="1277" y="539"/>
                </a:lnTo>
                <a:lnTo>
                  <a:pt x="1281" y="534"/>
                </a:lnTo>
                <a:lnTo>
                  <a:pt x="1289" y="521"/>
                </a:lnTo>
                <a:lnTo>
                  <a:pt x="1294" y="509"/>
                </a:lnTo>
                <a:lnTo>
                  <a:pt x="1299" y="498"/>
                </a:lnTo>
                <a:lnTo>
                  <a:pt x="1302" y="487"/>
                </a:lnTo>
                <a:lnTo>
                  <a:pt x="1312" y="476"/>
                </a:lnTo>
                <a:lnTo>
                  <a:pt x="1322" y="465"/>
                </a:lnTo>
                <a:lnTo>
                  <a:pt x="1333" y="456"/>
                </a:lnTo>
                <a:lnTo>
                  <a:pt x="1344" y="446"/>
                </a:lnTo>
                <a:lnTo>
                  <a:pt x="1356" y="438"/>
                </a:lnTo>
                <a:lnTo>
                  <a:pt x="1367" y="430"/>
                </a:lnTo>
                <a:lnTo>
                  <a:pt x="1379" y="423"/>
                </a:lnTo>
                <a:lnTo>
                  <a:pt x="1391" y="416"/>
                </a:lnTo>
                <a:lnTo>
                  <a:pt x="1404" y="409"/>
                </a:lnTo>
                <a:lnTo>
                  <a:pt x="1417" y="403"/>
                </a:lnTo>
                <a:lnTo>
                  <a:pt x="1430" y="398"/>
                </a:lnTo>
                <a:lnTo>
                  <a:pt x="1444" y="393"/>
                </a:lnTo>
                <a:lnTo>
                  <a:pt x="1472" y="384"/>
                </a:lnTo>
                <a:lnTo>
                  <a:pt x="1501" y="377"/>
                </a:lnTo>
                <a:lnTo>
                  <a:pt x="1507" y="385"/>
                </a:lnTo>
                <a:lnTo>
                  <a:pt x="1515" y="395"/>
                </a:lnTo>
                <a:lnTo>
                  <a:pt x="1526" y="406"/>
                </a:lnTo>
                <a:lnTo>
                  <a:pt x="1537" y="418"/>
                </a:lnTo>
                <a:lnTo>
                  <a:pt x="1549" y="428"/>
                </a:lnTo>
                <a:lnTo>
                  <a:pt x="1562" y="436"/>
                </a:lnTo>
                <a:lnTo>
                  <a:pt x="1568" y="440"/>
                </a:lnTo>
                <a:lnTo>
                  <a:pt x="1574" y="442"/>
                </a:lnTo>
                <a:lnTo>
                  <a:pt x="1581" y="444"/>
                </a:lnTo>
                <a:lnTo>
                  <a:pt x="1587" y="444"/>
                </a:lnTo>
                <a:lnTo>
                  <a:pt x="1594" y="432"/>
                </a:lnTo>
                <a:lnTo>
                  <a:pt x="1590" y="453"/>
                </a:lnTo>
                <a:lnTo>
                  <a:pt x="1585" y="477"/>
                </a:lnTo>
                <a:lnTo>
                  <a:pt x="1583" y="488"/>
                </a:lnTo>
                <a:lnTo>
                  <a:pt x="1579" y="498"/>
                </a:lnTo>
                <a:lnTo>
                  <a:pt x="1576" y="502"/>
                </a:lnTo>
                <a:lnTo>
                  <a:pt x="1574" y="506"/>
                </a:lnTo>
                <a:lnTo>
                  <a:pt x="1571" y="509"/>
                </a:lnTo>
                <a:lnTo>
                  <a:pt x="1568" y="512"/>
                </a:lnTo>
                <a:lnTo>
                  <a:pt x="1554" y="515"/>
                </a:lnTo>
                <a:lnTo>
                  <a:pt x="1531" y="523"/>
                </a:lnTo>
                <a:lnTo>
                  <a:pt x="1520" y="530"/>
                </a:lnTo>
                <a:lnTo>
                  <a:pt x="1511" y="536"/>
                </a:lnTo>
                <a:lnTo>
                  <a:pt x="1506" y="539"/>
                </a:lnTo>
                <a:lnTo>
                  <a:pt x="1504" y="542"/>
                </a:lnTo>
                <a:lnTo>
                  <a:pt x="1502" y="546"/>
                </a:lnTo>
                <a:lnTo>
                  <a:pt x="1501" y="549"/>
                </a:lnTo>
                <a:lnTo>
                  <a:pt x="1502" y="584"/>
                </a:lnTo>
                <a:lnTo>
                  <a:pt x="1501" y="624"/>
                </a:lnTo>
                <a:lnTo>
                  <a:pt x="1498" y="634"/>
                </a:lnTo>
                <a:lnTo>
                  <a:pt x="1497" y="645"/>
                </a:lnTo>
                <a:lnTo>
                  <a:pt x="1495" y="654"/>
                </a:lnTo>
                <a:lnTo>
                  <a:pt x="1493" y="663"/>
                </a:lnTo>
                <a:lnTo>
                  <a:pt x="1490" y="671"/>
                </a:lnTo>
                <a:lnTo>
                  <a:pt x="1485" y="679"/>
                </a:lnTo>
                <a:lnTo>
                  <a:pt x="1480" y="685"/>
                </a:lnTo>
                <a:lnTo>
                  <a:pt x="1474" y="690"/>
                </a:lnTo>
                <a:lnTo>
                  <a:pt x="1471" y="693"/>
                </a:lnTo>
                <a:lnTo>
                  <a:pt x="1464" y="694"/>
                </a:lnTo>
                <a:lnTo>
                  <a:pt x="1457" y="695"/>
                </a:lnTo>
                <a:lnTo>
                  <a:pt x="1449" y="696"/>
                </a:lnTo>
                <a:lnTo>
                  <a:pt x="1441" y="697"/>
                </a:lnTo>
                <a:lnTo>
                  <a:pt x="1434" y="700"/>
                </a:lnTo>
                <a:lnTo>
                  <a:pt x="1431" y="701"/>
                </a:lnTo>
                <a:lnTo>
                  <a:pt x="1429" y="704"/>
                </a:lnTo>
                <a:lnTo>
                  <a:pt x="1428" y="706"/>
                </a:lnTo>
                <a:lnTo>
                  <a:pt x="1428" y="709"/>
                </a:lnTo>
                <a:lnTo>
                  <a:pt x="1427" y="721"/>
                </a:lnTo>
                <a:lnTo>
                  <a:pt x="1427" y="735"/>
                </a:lnTo>
                <a:lnTo>
                  <a:pt x="1425" y="750"/>
                </a:lnTo>
                <a:lnTo>
                  <a:pt x="1423" y="764"/>
                </a:lnTo>
                <a:lnTo>
                  <a:pt x="1420" y="778"/>
                </a:lnTo>
                <a:lnTo>
                  <a:pt x="1417" y="791"/>
                </a:lnTo>
                <a:lnTo>
                  <a:pt x="1413" y="803"/>
                </a:lnTo>
                <a:lnTo>
                  <a:pt x="1408" y="814"/>
                </a:lnTo>
                <a:lnTo>
                  <a:pt x="1361" y="733"/>
                </a:lnTo>
                <a:lnTo>
                  <a:pt x="1359" y="737"/>
                </a:lnTo>
                <a:lnTo>
                  <a:pt x="1354" y="746"/>
                </a:lnTo>
                <a:lnTo>
                  <a:pt x="1349" y="751"/>
                </a:lnTo>
                <a:lnTo>
                  <a:pt x="1345" y="755"/>
                </a:lnTo>
                <a:lnTo>
                  <a:pt x="1340" y="758"/>
                </a:lnTo>
                <a:lnTo>
                  <a:pt x="1335" y="759"/>
                </a:lnTo>
                <a:lnTo>
                  <a:pt x="1329" y="758"/>
                </a:lnTo>
                <a:lnTo>
                  <a:pt x="1325" y="757"/>
                </a:lnTo>
                <a:lnTo>
                  <a:pt x="1321" y="754"/>
                </a:lnTo>
                <a:lnTo>
                  <a:pt x="1316" y="751"/>
                </a:lnTo>
                <a:lnTo>
                  <a:pt x="1313" y="746"/>
                </a:lnTo>
                <a:lnTo>
                  <a:pt x="1311" y="742"/>
                </a:lnTo>
                <a:lnTo>
                  <a:pt x="1308" y="738"/>
                </a:lnTo>
                <a:lnTo>
                  <a:pt x="1308" y="733"/>
                </a:lnTo>
                <a:lnTo>
                  <a:pt x="1308" y="727"/>
                </a:lnTo>
                <a:lnTo>
                  <a:pt x="1311" y="721"/>
                </a:lnTo>
                <a:lnTo>
                  <a:pt x="1313" y="715"/>
                </a:lnTo>
                <a:lnTo>
                  <a:pt x="1315" y="709"/>
                </a:lnTo>
                <a:lnTo>
                  <a:pt x="1323" y="698"/>
                </a:lnTo>
                <a:lnTo>
                  <a:pt x="1332" y="687"/>
                </a:lnTo>
                <a:lnTo>
                  <a:pt x="1340" y="677"/>
                </a:lnTo>
                <a:lnTo>
                  <a:pt x="1348" y="666"/>
                </a:lnTo>
                <a:lnTo>
                  <a:pt x="1350" y="660"/>
                </a:lnTo>
                <a:lnTo>
                  <a:pt x="1352" y="655"/>
                </a:lnTo>
                <a:lnTo>
                  <a:pt x="1355" y="648"/>
                </a:lnTo>
                <a:lnTo>
                  <a:pt x="1355" y="642"/>
                </a:lnTo>
                <a:lnTo>
                  <a:pt x="1235" y="642"/>
                </a:lnTo>
                <a:lnTo>
                  <a:pt x="1231" y="641"/>
                </a:lnTo>
                <a:lnTo>
                  <a:pt x="1225" y="638"/>
                </a:lnTo>
                <a:lnTo>
                  <a:pt x="1221" y="632"/>
                </a:lnTo>
                <a:lnTo>
                  <a:pt x="1217" y="626"/>
                </a:lnTo>
                <a:lnTo>
                  <a:pt x="1214" y="618"/>
                </a:lnTo>
                <a:lnTo>
                  <a:pt x="1211" y="610"/>
                </a:lnTo>
                <a:lnTo>
                  <a:pt x="1210" y="601"/>
                </a:lnTo>
                <a:lnTo>
                  <a:pt x="1209" y="592"/>
                </a:lnTo>
                <a:lnTo>
                  <a:pt x="1203" y="592"/>
                </a:lnTo>
                <a:lnTo>
                  <a:pt x="1198" y="591"/>
                </a:lnTo>
                <a:lnTo>
                  <a:pt x="1192" y="590"/>
                </a:lnTo>
                <a:lnTo>
                  <a:pt x="1187" y="588"/>
                </a:lnTo>
                <a:lnTo>
                  <a:pt x="1182" y="585"/>
                </a:lnTo>
                <a:lnTo>
                  <a:pt x="1179" y="582"/>
                </a:lnTo>
                <a:lnTo>
                  <a:pt x="1177" y="577"/>
                </a:lnTo>
                <a:lnTo>
                  <a:pt x="1176" y="573"/>
                </a:lnTo>
                <a:lnTo>
                  <a:pt x="1167" y="573"/>
                </a:lnTo>
                <a:lnTo>
                  <a:pt x="1159" y="573"/>
                </a:lnTo>
                <a:lnTo>
                  <a:pt x="1151" y="573"/>
                </a:lnTo>
                <a:lnTo>
                  <a:pt x="1143" y="573"/>
                </a:lnTo>
                <a:lnTo>
                  <a:pt x="1136" y="574"/>
                </a:lnTo>
                <a:lnTo>
                  <a:pt x="1131" y="575"/>
                </a:lnTo>
                <a:lnTo>
                  <a:pt x="1124" y="578"/>
                </a:lnTo>
                <a:lnTo>
                  <a:pt x="1117" y="582"/>
                </a:lnTo>
                <a:lnTo>
                  <a:pt x="1112" y="587"/>
                </a:lnTo>
                <a:lnTo>
                  <a:pt x="1106" y="592"/>
                </a:lnTo>
                <a:lnTo>
                  <a:pt x="1103" y="598"/>
                </a:lnTo>
                <a:lnTo>
                  <a:pt x="1102" y="604"/>
                </a:lnTo>
                <a:lnTo>
                  <a:pt x="1104" y="608"/>
                </a:lnTo>
                <a:lnTo>
                  <a:pt x="1110" y="613"/>
                </a:lnTo>
                <a:lnTo>
                  <a:pt x="1117" y="619"/>
                </a:lnTo>
                <a:lnTo>
                  <a:pt x="1127" y="625"/>
                </a:lnTo>
                <a:lnTo>
                  <a:pt x="1137" y="631"/>
                </a:lnTo>
                <a:lnTo>
                  <a:pt x="1147" y="636"/>
                </a:lnTo>
                <a:lnTo>
                  <a:pt x="1156" y="640"/>
                </a:lnTo>
                <a:lnTo>
                  <a:pt x="1162" y="642"/>
                </a:lnTo>
                <a:lnTo>
                  <a:pt x="1149" y="652"/>
                </a:lnTo>
                <a:lnTo>
                  <a:pt x="1134" y="664"/>
                </a:lnTo>
                <a:lnTo>
                  <a:pt x="1127" y="670"/>
                </a:lnTo>
                <a:lnTo>
                  <a:pt x="1121" y="677"/>
                </a:lnTo>
                <a:lnTo>
                  <a:pt x="1119" y="680"/>
                </a:lnTo>
                <a:lnTo>
                  <a:pt x="1117" y="683"/>
                </a:lnTo>
                <a:lnTo>
                  <a:pt x="1116" y="687"/>
                </a:lnTo>
                <a:lnTo>
                  <a:pt x="1115" y="690"/>
                </a:lnTo>
                <a:lnTo>
                  <a:pt x="1116" y="695"/>
                </a:lnTo>
                <a:lnTo>
                  <a:pt x="1117" y="698"/>
                </a:lnTo>
                <a:lnTo>
                  <a:pt x="1120" y="702"/>
                </a:lnTo>
                <a:lnTo>
                  <a:pt x="1122" y="706"/>
                </a:lnTo>
                <a:lnTo>
                  <a:pt x="1130" y="714"/>
                </a:lnTo>
                <a:lnTo>
                  <a:pt x="1139" y="722"/>
                </a:lnTo>
                <a:lnTo>
                  <a:pt x="1149" y="729"/>
                </a:lnTo>
                <a:lnTo>
                  <a:pt x="1160" y="735"/>
                </a:lnTo>
                <a:lnTo>
                  <a:pt x="1166" y="737"/>
                </a:lnTo>
                <a:lnTo>
                  <a:pt x="1171" y="738"/>
                </a:lnTo>
                <a:lnTo>
                  <a:pt x="1177" y="739"/>
                </a:lnTo>
                <a:lnTo>
                  <a:pt x="1182" y="740"/>
                </a:lnTo>
                <a:lnTo>
                  <a:pt x="1209" y="844"/>
                </a:lnTo>
                <a:lnTo>
                  <a:pt x="1194" y="844"/>
                </a:lnTo>
                <a:lnTo>
                  <a:pt x="1180" y="844"/>
                </a:lnTo>
                <a:lnTo>
                  <a:pt x="1167" y="844"/>
                </a:lnTo>
                <a:lnTo>
                  <a:pt x="1156" y="844"/>
                </a:lnTo>
                <a:lnTo>
                  <a:pt x="1149" y="843"/>
                </a:lnTo>
                <a:lnTo>
                  <a:pt x="1142" y="838"/>
                </a:lnTo>
                <a:lnTo>
                  <a:pt x="1137" y="836"/>
                </a:lnTo>
                <a:lnTo>
                  <a:pt x="1132" y="834"/>
                </a:lnTo>
                <a:lnTo>
                  <a:pt x="1127" y="833"/>
                </a:lnTo>
                <a:lnTo>
                  <a:pt x="1122" y="832"/>
                </a:lnTo>
                <a:lnTo>
                  <a:pt x="1117" y="834"/>
                </a:lnTo>
                <a:lnTo>
                  <a:pt x="1109" y="839"/>
                </a:lnTo>
                <a:lnTo>
                  <a:pt x="1099" y="846"/>
                </a:lnTo>
                <a:lnTo>
                  <a:pt x="1087" y="854"/>
                </a:lnTo>
                <a:lnTo>
                  <a:pt x="1075" y="864"/>
                </a:lnTo>
                <a:lnTo>
                  <a:pt x="1065" y="872"/>
                </a:lnTo>
                <a:lnTo>
                  <a:pt x="1058" y="878"/>
                </a:lnTo>
                <a:lnTo>
                  <a:pt x="1056" y="882"/>
                </a:lnTo>
                <a:lnTo>
                  <a:pt x="1076" y="894"/>
                </a:lnTo>
                <a:lnTo>
                  <a:pt x="1075" y="900"/>
                </a:lnTo>
                <a:lnTo>
                  <a:pt x="1072" y="907"/>
                </a:lnTo>
                <a:lnTo>
                  <a:pt x="1069" y="912"/>
                </a:lnTo>
                <a:lnTo>
                  <a:pt x="1066" y="919"/>
                </a:lnTo>
                <a:lnTo>
                  <a:pt x="1058" y="928"/>
                </a:lnTo>
                <a:lnTo>
                  <a:pt x="1049" y="937"/>
                </a:lnTo>
                <a:lnTo>
                  <a:pt x="1039" y="945"/>
                </a:lnTo>
                <a:lnTo>
                  <a:pt x="1027" y="952"/>
                </a:lnTo>
                <a:lnTo>
                  <a:pt x="1016" y="958"/>
                </a:lnTo>
                <a:lnTo>
                  <a:pt x="1004" y="964"/>
                </a:lnTo>
                <a:lnTo>
                  <a:pt x="992" y="972"/>
                </a:lnTo>
                <a:lnTo>
                  <a:pt x="981" y="978"/>
                </a:lnTo>
                <a:lnTo>
                  <a:pt x="971" y="985"/>
                </a:lnTo>
                <a:lnTo>
                  <a:pt x="962" y="993"/>
                </a:lnTo>
                <a:lnTo>
                  <a:pt x="957" y="997"/>
                </a:lnTo>
                <a:lnTo>
                  <a:pt x="954" y="1001"/>
                </a:lnTo>
                <a:lnTo>
                  <a:pt x="951" y="1006"/>
                </a:lnTo>
                <a:lnTo>
                  <a:pt x="948" y="1011"/>
                </a:lnTo>
                <a:lnTo>
                  <a:pt x="946" y="1017"/>
                </a:lnTo>
                <a:lnTo>
                  <a:pt x="944" y="1022"/>
                </a:lnTo>
                <a:lnTo>
                  <a:pt x="943" y="1029"/>
                </a:lnTo>
                <a:lnTo>
                  <a:pt x="943" y="1036"/>
                </a:lnTo>
                <a:lnTo>
                  <a:pt x="934" y="1039"/>
                </a:lnTo>
                <a:lnTo>
                  <a:pt x="926" y="1042"/>
                </a:lnTo>
                <a:lnTo>
                  <a:pt x="919" y="1046"/>
                </a:lnTo>
                <a:lnTo>
                  <a:pt x="912" y="1050"/>
                </a:lnTo>
                <a:lnTo>
                  <a:pt x="898" y="1060"/>
                </a:lnTo>
                <a:lnTo>
                  <a:pt x="886" y="1072"/>
                </a:lnTo>
                <a:lnTo>
                  <a:pt x="864" y="1099"/>
                </a:lnTo>
                <a:lnTo>
                  <a:pt x="843" y="1128"/>
                </a:lnTo>
                <a:lnTo>
                  <a:pt x="832" y="1143"/>
                </a:lnTo>
                <a:lnTo>
                  <a:pt x="821" y="1156"/>
                </a:lnTo>
                <a:lnTo>
                  <a:pt x="809" y="1168"/>
                </a:lnTo>
                <a:lnTo>
                  <a:pt x="796" y="1179"/>
                </a:lnTo>
                <a:lnTo>
                  <a:pt x="788" y="1184"/>
                </a:lnTo>
                <a:lnTo>
                  <a:pt x="780" y="1188"/>
                </a:lnTo>
                <a:lnTo>
                  <a:pt x="773" y="1192"/>
                </a:lnTo>
                <a:lnTo>
                  <a:pt x="764" y="1196"/>
                </a:lnTo>
                <a:lnTo>
                  <a:pt x="754" y="1199"/>
                </a:lnTo>
                <a:lnTo>
                  <a:pt x="745" y="1201"/>
                </a:lnTo>
                <a:lnTo>
                  <a:pt x="734" y="1202"/>
                </a:lnTo>
                <a:lnTo>
                  <a:pt x="723" y="1202"/>
                </a:lnTo>
                <a:lnTo>
                  <a:pt x="723" y="1211"/>
                </a:lnTo>
                <a:lnTo>
                  <a:pt x="723" y="1220"/>
                </a:lnTo>
                <a:lnTo>
                  <a:pt x="723" y="1227"/>
                </a:lnTo>
                <a:lnTo>
                  <a:pt x="723" y="1233"/>
                </a:lnTo>
                <a:lnTo>
                  <a:pt x="723" y="1244"/>
                </a:lnTo>
                <a:lnTo>
                  <a:pt x="723" y="1261"/>
                </a:lnTo>
                <a:lnTo>
                  <a:pt x="723" y="1279"/>
                </a:lnTo>
                <a:lnTo>
                  <a:pt x="725" y="1298"/>
                </a:lnTo>
                <a:lnTo>
                  <a:pt x="727" y="1308"/>
                </a:lnTo>
                <a:lnTo>
                  <a:pt x="729" y="1317"/>
                </a:lnTo>
                <a:lnTo>
                  <a:pt x="731" y="1325"/>
                </a:lnTo>
                <a:lnTo>
                  <a:pt x="735" y="1332"/>
                </a:lnTo>
                <a:lnTo>
                  <a:pt x="739" y="1339"/>
                </a:lnTo>
                <a:lnTo>
                  <a:pt x="744" y="1344"/>
                </a:lnTo>
                <a:lnTo>
                  <a:pt x="750" y="1348"/>
                </a:lnTo>
                <a:lnTo>
                  <a:pt x="757" y="1350"/>
                </a:lnTo>
                <a:lnTo>
                  <a:pt x="751" y="1366"/>
                </a:lnTo>
                <a:lnTo>
                  <a:pt x="744" y="1380"/>
                </a:lnTo>
                <a:lnTo>
                  <a:pt x="736" y="1393"/>
                </a:lnTo>
                <a:lnTo>
                  <a:pt x="729" y="1405"/>
                </a:lnTo>
                <a:lnTo>
                  <a:pt x="721" y="1419"/>
                </a:lnTo>
                <a:lnTo>
                  <a:pt x="716" y="1432"/>
                </a:lnTo>
                <a:lnTo>
                  <a:pt x="713" y="1438"/>
                </a:lnTo>
                <a:lnTo>
                  <a:pt x="712" y="1445"/>
                </a:lnTo>
                <a:lnTo>
                  <a:pt x="711" y="1453"/>
                </a:lnTo>
                <a:lnTo>
                  <a:pt x="710" y="1460"/>
                </a:lnTo>
                <a:lnTo>
                  <a:pt x="711" y="1463"/>
                </a:lnTo>
                <a:lnTo>
                  <a:pt x="712" y="1465"/>
                </a:lnTo>
                <a:lnTo>
                  <a:pt x="714" y="1467"/>
                </a:lnTo>
                <a:lnTo>
                  <a:pt x="718" y="1469"/>
                </a:lnTo>
                <a:lnTo>
                  <a:pt x="724" y="1473"/>
                </a:lnTo>
                <a:lnTo>
                  <a:pt x="730" y="1474"/>
                </a:lnTo>
                <a:lnTo>
                  <a:pt x="730" y="1510"/>
                </a:lnTo>
                <a:lnTo>
                  <a:pt x="722" y="1524"/>
                </a:lnTo>
                <a:lnTo>
                  <a:pt x="716" y="1539"/>
                </a:lnTo>
                <a:lnTo>
                  <a:pt x="711" y="1545"/>
                </a:lnTo>
                <a:lnTo>
                  <a:pt x="706" y="1549"/>
                </a:lnTo>
                <a:lnTo>
                  <a:pt x="702" y="1551"/>
                </a:lnTo>
                <a:lnTo>
                  <a:pt x="699" y="1552"/>
                </a:lnTo>
                <a:lnTo>
                  <a:pt x="695" y="1553"/>
                </a:lnTo>
                <a:lnTo>
                  <a:pt x="690" y="1553"/>
                </a:lnTo>
                <a:lnTo>
                  <a:pt x="690" y="1561"/>
                </a:lnTo>
                <a:lnTo>
                  <a:pt x="691" y="1571"/>
                </a:lnTo>
                <a:lnTo>
                  <a:pt x="693" y="1576"/>
                </a:lnTo>
                <a:lnTo>
                  <a:pt x="694" y="1580"/>
                </a:lnTo>
                <a:lnTo>
                  <a:pt x="695" y="1583"/>
                </a:lnTo>
                <a:lnTo>
                  <a:pt x="697" y="1584"/>
                </a:lnTo>
                <a:lnTo>
                  <a:pt x="671" y="1605"/>
                </a:lnTo>
                <a:lnTo>
                  <a:pt x="649" y="1622"/>
                </a:lnTo>
                <a:lnTo>
                  <a:pt x="639" y="1632"/>
                </a:lnTo>
                <a:lnTo>
                  <a:pt x="630" y="1643"/>
                </a:lnTo>
                <a:lnTo>
                  <a:pt x="620" y="1656"/>
                </a:lnTo>
                <a:lnTo>
                  <a:pt x="611" y="1670"/>
                </a:lnTo>
                <a:lnTo>
                  <a:pt x="595" y="1663"/>
                </a:lnTo>
                <a:lnTo>
                  <a:pt x="584" y="1656"/>
                </a:lnTo>
                <a:lnTo>
                  <a:pt x="575" y="1649"/>
                </a:lnTo>
                <a:lnTo>
                  <a:pt x="568" y="1641"/>
                </a:lnTo>
                <a:lnTo>
                  <a:pt x="563" y="1631"/>
                </a:lnTo>
                <a:lnTo>
                  <a:pt x="560" y="1621"/>
                </a:lnTo>
                <a:lnTo>
                  <a:pt x="555" y="1609"/>
                </a:lnTo>
                <a:lnTo>
                  <a:pt x="551" y="1597"/>
                </a:lnTo>
                <a:lnTo>
                  <a:pt x="542" y="1574"/>
                </a:lnTo>
                <a:lnTo>
                  <a:pt x="530" y="1552"/>
                </a:lnTo>
                <a:lnTo>
                  <a:pt x="516" y="1529"/>
                </a:lnTo>
                <a:lnTo>
                  <a:pt x="501" y="1505"/>
                </a:lnTo>
                <a:lnTo>
                  <a:pt x="486" y="1483"/>
                </a:lnTo>
                <a:lnTo>
                  <a:pt x="473" y="1461"/>
                </a:lnTo>
                <a:lnTo>
                  <a:pt x="461" y="1441"/>
                </a:lnTo>
                <a:lnTo>
                  <a:pt x="451" y="1424"/>
                </a:lnTo>
                <a:lnTo>
                  <a:pt x="442" y="1405"/>
                </a:lnTo>
                <a:lnTo>
                  <a:pt x="436" y="1388"/>
                </a:lnTo>
                <a:lnTo>
                  <a:pt x="430" y="1370"/>
                </a:lnTo>
                <a:lnTo>
                  <a:pt x="425" y="1352"/>
                </a:lnTo>
                <a:lnTo>
                  <a:pt x="419" y="1334"/>
                </a:lnTo>
                <a:lnTo>
                  <a:pt x="414" y="1316"/>
                </a:lnTo>
                <a:lnTo>
                  <a:pt x="407" y="1296"/>
                </a:lnTo>
                <a:lnTo>
                  <a:pt x="398" y="1276"/>
                </a:lnTo>
                <a:lnTo>
                  <a:pt x="376" y="1244"/>
                </a:lnTo>
                <a:lnTo>
                  <a:pt x="352" y="1214"/>
                </a:lnTo>
                <a:lnTo>
                  <a:pt x="341" y="1200"/>
                </a:lnTo>
                <a:lnTo>
                  <a:pt x="330" y="1184"/>
                </a:lnTo>
                <a:lnTo>
                  <a:pt x="320" y="1169"/>
                </a:lnTo>
                <a:lnTo>
                  <a:pt x="312" y="1153"/>
                </a:lnTo>
                <a:lnTo>
                  <a:pt x="301" y="1114"/>
                </a:lnTo>
                <a:lnTo>
                  <a:pt x="292" y="1078"/>
                </a:lnTo>
                <a:lnTo>
                  <a:pt x="284" y="1043"/>
                </a:lnTo>
                <a:lnTo>
                  <a:pt x="280" y="1008"/>
                </a:lnTo>
                <a:lnTo>
                  <a:pt x="275" y="974"/>
                </a:lnTo>
                <a:lnTo>
                  <a:pt x="273" y="938"/>
                </a:lnTo>
                <a:lnTo>
                  <a:pt x="272" y="901"/>
                </a:lnTo>
                <a:lnTo>
                  <a:pt x="272" y="864"/>
                </a:lnTo>
                <a:lnTo>
                  <a:pt x="268" y="863"/>
                </a:lnTo>
                <a:lnTo>
                  <a:pt x="263" y="862"/>
                </a:lnTo>
                <a:lnTo>
                  <a:pt x="259" y="861"/>
                </a:lnTo>
                <a:lnTo>
                  <a:pt x="256" y="857"/>
                </a:lnTo>
                <a:lnTo>
                  <a:pt x="252" y="855"/>
                </a:lnTo>
                <a:lnTo>
                  <a:pt x="250" y="852"/>
                </a:lnTo>
                <a:lnTo>
                  <a:pt x="247" y="848"/>
                </a:lnTo>
                <a:lnTo>
                  <a:pt x="246" y="844"/>
                </a:lnTo>
                <a:lnTo>
                  <a:pt x="242" y="836"/>
                </a:lnTo>
                <a:lnTo>
                  <a:pt x="240" y="827"/>
                </a:lnTo>
                <a:lnTo>
                  <a:pt x="239" y="817"/>
                </a:lnTo>
                <a:lnTo>
                  <a:pt x="239" y="808"/>
                </a:lnTo>
                <a:lnTo>
                  <a:pt x="230" y="814"/>
                </a:lnTo>
                <a:lnTo>
                  <a:pt x="224" y="821"/>
                </a:lnTo>
                <a:lnTo>
                  <a:pt x="217" y="828"/>
                </a:lnTo>
                <a:lnTo>
                  <a:pt x="210" y="836"/>
                </a:lnTo>
                <a:lnTo>
                  <a:pt x="201" y="852"/>
                </a:lnTo>
                <a:lnTo>
                  <a:pt x="192" y="869"/>
                </a:lnTo>
                <a:lnTo>
                  <a:pt x="186" y="876"/>
                </a:lnTo>
                <a:lnTo>
                  <a:pt x="182" y="883"/>
                </a:lnTo>
                <a:lnTo>
                  <a:pt x="176" y="890"/>
                </a:lnTo>
                <a:lnTo>
                  <a:pt x="171" y="895"/>
                </a:lnTo>
                <a:lnTo>
                  <a:pt x="164" y="900"/>
                </a:lnTo>
                <a:lnTo>
                  <a:pt x="157" y="903"/>
                </a:lnTo>
                <a:lnTo>
                  <a:pt x="148" y="905"/>
                </a:lnTo>
                <a:lnTo>
                  <a:pt x="139" y="906"/>
                </a:lnTo>
                <a:lnTo>
                  <a:pt x="134" y="905"/>
                </a:lnTo>
                <a:lnTo>
                  <a:pt x="127" y="903"/>
                </a:lnTo>
                <a:lnTo>
                  <a:pt x="120" y="900"/>
                </a:lnTo>
                <a:lnTo>
                  <a:pt x="113" y="895"/>
                </a:lnTo>
                <a:lnTo>
                  <a:pt x="105" y="889"/>
                </a:lnTo>
                <a:lnTo>
                  <a:pt x="97" y="883"/>
                </a:lnTo>
                <a:lnTo>
                  <a:pt x="90" y="876"/>
                </a:lnTo>
                <a:lnTo>
                  <a:pt x="82" y="868"/>
                </a:lnTo>
                <a:lnTo>
                  <a:pt x="75" y="860"/>
                </a:lnTo>
                <a:lnTo>
                  <a:pt x="69" y="851"/>
                </a:lnTo>
                <a:lnTo>
                  <a:pt x="62" y="842"/>
                </a:lnTo>
                <a:lnTo>
                  <a:pt x="57" y="833"/>
                </a:lnTo>
                <a:lnTo>
                  <a:pt x="52" y="825"/>
                </a:lnTo>
                <a:lnTo>
                  <a:pt x="49" y="817"/>
                </a:lnTo>
                <a:lnTo>
                  <a:pt x="47" y="809"/>
                </a:lnTo>
                <a:lnTo>
                  <a:pt x="46" y="801"/>
                </a:lnTo>
                <a:lnTo>
                  <a:pt x="51" y="798"/>
                </a:lnTo>
                <a:lnTo>
                  <a:pt x="63" y="792"/>
                </a:lnTo>
                <a:lnTo>
                  <a:pt x="77" y="786"/>
                </a:lnTo>
                <a:lnTo>
                  <a:pt x="85" y="783"/>
                </a:lnTo>
                <a:lnTo>
                  <a:pt x="77" y="783"/>
                </a:lnTo>
                <a:lnTo>
                  <a:pt x="67" y="782"/>
                </a:lnTo>
                <a:lnTo>
                  <a:pt x="59" y="780"/>
                </a:lnTo>
                <a:lnTo>
                  <a:pt x="51" y="779"/>
                </a:lnTo>
                <a:lnTo>
                  <a:pt x="44" y="776"/>
                </a:lnTo>
                <a:lnTo>
                  <a:pt x="37" y="774"/>
                </a:lnTo>
                <a:lnTo>
                  <a:pt x="30" y="771"/>
                </a:lnTo>
                <a:lnTo>
                  <a:pt x="25" y="767"/>
                </a:lnTo>
                <a:lnTo>
                  <a:pt x="21" y="763"/>
                </a:lnTo>
                <a:lnTo>
                  <a:pt x="16" y="759"/>
                </a:lnTo>
                <a:lnTo>
                  <a:pt x="12" y="754"/>
                </a:lnTo>
                <a:lnTo>
                  <a:pt x="8" y="750"/>
                </a:lnTo>
                <a:lnTo>
                  <a:pt x="3" y="738"/>
                </a:lnTo>
                <a:lnTo>
                  <a:pt x="0" y="727"/>
                </a:lnTo>
                <a:lnTo>
                  <a:pt x="10" y="719"/>
                </a:lnTo>
                <a:lnTo>
                  <a:pt x="21" y="713"/>
                </a:lnTo>
                <a:lnTo>
                  <a:pt x="32" y="708"/>
                </a:lnTo>
                <a:lnTo>
                  <a:pt x="44" y="704"/>
                </a:lnTo>
                <a:lnTo>
                  <a:pt x="67" y="699"/>
                </a:lnTo>
                <a:lnTo>
                  <a:pt x="90" y="695"/>
                </a:lnTo>
                <a:lnTo>
                  <a:pt x="102" y="693"/>
                </a:lnTo>
                <a:lnTo>
                  <a:pt x="113" y="689"/>
                </a:lnTo>
                <a:lnTo>
                  <a:pt x="123" y="686"/>
                </a:lnTo>
                <a:lnTo>
                  <a:pt x="133" y="681"/>
                </a:lnTo>
                <a:lnTo>
                  <a:pt x="142" y="676"/>
                </a:lnTo>
                <a:lnTo>
                  <a:pt x="151" y="668"/>
                </a:lnTo>
                <a:lnTo>
                  <a:pt x="159" y="659"/>
                </a:lnTo>
                <a:lnTo>
                  <a:pt x="165" y="648"/>
                </a:lnTo>
                <a:lnTo>
                  <a:pt x="161" y="646"/>
                </a:lnTo>
                <a:lnTo>
                  <a:pt x="157" y="643"/>
                </a:lnTo>
                <a:lnTo>
                  <a:pt x="151" y="639"/>
                </a:lnTo>
                <a:lnTo>
                  <a:pt x="145" y="633"/>
                </a:lnTo>
                <a:lnTo>
                  <a:pt x="131" y="621"/>
                </a:lnTo>
                <a:lnTo>
                  <a:pt x="118" y="607"/>
                </a:lnTo>
                <a:lnTo>
                  <a:pt x="106" y="592"/>
                </a:lnTo>
                <a:lnTo>
                  <a:pt x="95" y="576"/>
                </a:lnTo>
                <a:lnTo>
                  <a:pt x="92" y="569"/>
                </a:lnTo>
                <a:lnTo>
                  <a:pt x="89" y="562"/>
                </a:lnTo>
                <a:lnTo>
                  <a:pt x="86" y="555"/>
                </a:lnTo>
                <a:lnTo>
                  <a:pt x="85" y="549"/>
                </a:lnTo>
                <a:lnTo>
                  <a:pt x="81" y="548"/>
                </a:lnTo>
                <a:lnTo>
                  <a:pt x="77" y="547"/>
                </a:lnTo>
                <a:lnTo>
                  <a:pt x="73" y="545"/>
                </a:lnTo>
                <a:lnTo>
                  <a:pt x="70" y="541"/>
                </a:lnTo>
                <a:lnTo>
                  <a:pt x="64" y="534"/>
                </a:lnTo>
                <a:lnTo>
                  <a:pt x="59" y="524"/>
                </a:lnTo>
                <a:lnTo>
                  <a:pt x="59" y="500"/>
                </a:lnTo>
                <a:lnTo>
                  <a:pt x="73" y="499"/>
                </a:lnTo>
                <a:lnTo>
                  <a:pt x="86" y="498"/>
                </a:lnTo>
                <a:lnTo>
                  <a:pt x="98" y="496"/>
                </a:lnTo>
                <a:lnTo>
                  <a:pt x="109" y="492"/>
                </a:lnTo>
                <a:lnTo>
                  <a:pt x="119" y="489"/>
                </a:lnTo>
                <a:lnTo>
                  <a:pt x="129" y="484"/>
                </a:lnTo>
                <a:lnTo>
                  <a:pt x="138" y="479"/>
                </a:lnTo>
                <a:lnTo>
                  <a:pt x="147" y="473"/>
                </a:lnTo>
                <a:lnTo>
                  <a:pt x="154" y="466"/>
                </a:lnTo>
                <a:lnTo>
                  <a:pt x="162" y="459"/>
                </a:lnTo>
                <a:lnTo>
                  <a:pt x="169" y="452"/>
                </a:lnTo>
                <a:lnTo>
                  <a:pt x="175" y="444"/>
                </a:lnTo>
                <a:lnTo>
                  <a:pt x="186" y="428"/>
                </a:lnTo>
                <a:lnTo>
                  <a:pt x="197" y="410"/>
                </a:lnTo>
                <a:lnTo>
                  <a:pt x="216" y="374"/>
                </a:lnTo>
                <a:lnTo>
                  <a:pt x="235" y="338"/>
                </a:lnTo>
                <a:lnTo>
                  <a:pt x="246" y="322"/>
                </a:lnTo>
                <a:lnTo>
                  <a:pt x="257" y="308"/>
                </a:lnTo>
                <a:lnTo>
                  <a:pt x="263" y="300"/>
                </a:lnTo>
                <a:lnTo>
                  <a:pt x="270" y="294"/>
                </a:lnTo>
                <a:lnTo>
                  <a:pt x="277" y="289"/>
                </a:lnTo>
                <a:lnTo>
                  <a:pt x="285" y="284"/>
                </a:lnTo>
                <a:lnTo>
                  <a:pt x="279" y="272"/>
                </a:lnTo>
                <a:lnTo>
                  <a:pt x="274" y="261"/>
                </a:lnTo>
                <a:lnTo>
                  <a:pt x="273" y="256"/>
                </a:lnTo>
                <a:lnTo>
                  <a:pt x="272" y="251"/>
                </a:lnTo>
                <a:lnTo>
                  <a:pt x="272" y="245"/>
                </a:lnTo>
                <a:lnTo>
                  <a:pt x="272" y="240"/>
                </a:lnTo>
                <a:lnTo>
                  <a:pt x="273" y="235"/>
                </a:lnTo>
                <a:lnTo>
                  <a:pt x="274" y="230"/>
                </a:lnTo>
                <a:lnTo>
                  <a:pt x="276" y="226"/>
                </a:lnTo>
                <a:lnTo>
                  <a:pt x="280" y="222"/>
                </a:lnTo>
                <a:lnTo>
                  <a:pt x="283" y="219"/>
                </a:lnTo>
                <a:lnTo>
                  <a:pt x="287" y="216"/>
                </a:lnTo>
                <a:lnTo>
                  <a:pt x="293" y="213"/>
                </a:lnTo>
                <a:lnTo>
                  <a:pt x="298" y="210"/>
                </a:lnTo>
                <a:lnTo>
                  <a:pt x="269" y="183"/>
                </a:lnTo>
                <a:lnTo>
                  <a:pt x="247" y="163"/>
                </a:lnTo>
                <a:lnTo>
                  <a:pt x="237" y="153"/>
                </a:lnTo>
                <a:lnTo>
                  <a:pt x="227" y="142"/>
                </a:lnTo>
                <a:lnTo>
                  <a:pt x="217" y="128"/>
                </a:lnTo>
                <a:lnTo>
                  <a:pt x="205" y="111"/>
                </a:lnTo>
                <a:lnTo>
                  <a:pt x="205" y="68"/>
                </a:lnTo>
                <a:lnTo>
                  <a:pt x="229" y="68"/>
                </a:lnTo>
                <a:lnTo>
                  <a:pt x="256" y="66"/>
                </a:lnTo>
                <a:lnTo>
                  <a:pt x="270" y="65"/>
                </a:lnTo>
                <a:lnTo>
                  <a:pt x="283" y="63"/>
                </a:lnTo>
                <a:lnTo>
                  <a:pt x="297" y="60"/>
                </a:lnTo>
                <a:lnTo>
                  <a:pt x="310" y="57"/>
                </a:lnTo>
                <a:lnTo>
                  <a:pt x="322" y="54"/>
                </a:lnTo>
                <a:lnTo>
                  <a:pt x="335" y="49"/>
                </a:lnTo>
                <a:lnTo>
                  <a:pt x="347" y="44"/>
                </a:lnTo>
                <a:lnTo>
                  <a:pt x="357" y="37"/>
                </a:lnTo>
                <a:lnTo>
                  <a:pt x="366" y="30"/>
                </a:lnTo>
                <a:lnTo>
                  <a:pt x="374" y="21"/>
                </a:lnTo>
                <a:lnTo>
                  <a:pt x="381" y="11"/>
                </a:lnTo>
                <a:lnTo>
                  <a:pt x="385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2" name="Freeform 465"/>
          <p:cNvSpPr>
            <a:spLocks/>
          </p:cNvSpPr>
          <p:nvPr>
            <p:custDataLst>
              <p:tags r:id="rId303"/>
            </p:custDataLst>
          </p:nvPr>
        </p:nvSpPr>
        <p:spPr bwMode="auto">
          <a:xfrm>
            <a:off x="3798888" y="3641527"/>
            <a:ext cx="158750" cy="206375"/>
          </a:xfrm>
          <a:custGeom>
            <a:avLst/>
            <a:gdLst>
              <a:gd name="T0" fmla="*/ 2147483647 w 359"/>
              <a:gd name="T1" fmla="*/ 2147483647 h 394"/>
              <a:gd name="T2" fmla="*/ 2147483647 w 359"/>
              <a:gd name="T3" fmla="*/ 2147483647 h 394"/>
              <a:gd name="T4" fmla="*/ 2147483647 w 359"/>
              <a:gd name="T5" fmla="*/ 2147483647 h 394"/>
              <a:gd name="T6" fmla="*/ 2147483647 w 359"/>
              <a:gd name="T7" fmla="*/ 2147483647 h 394"/>
              <a:gd name="T8" fmla="*/ 2147483647 w 359"/>
              <a:gd name="T9" fmla="*/ 2147483647 h 394"/>
              <a:gd name="T10" fmla="*/ 2147483647 w 359"/>
              <a:gd name="T11" fmla="*/ 2147483647 h 394"/>
              <a:gd name="T12" fmla="*/ 2147483647 w 359"/>
              <a:gd name="T13" fmla="*/ 2147483647 h 394"/>
              <a:gd name="T14" fmla="*/ 0 w 359"/>
              <a:gd name="T15" fmla="*/ 2147483647 h 394"/>
              <a:gd name="T16" fmla="*/ 2147483647 w 359"/>
              <a:gd name="T17" fmla="*/ 2147483647 h 394"/>
              <a:gd name="T18" fmla="*/ 2147483647 w 359"/>
              <a:gd name="T19" fmla="*/ 2147483647 h 394"/>
              <a:gd name="T20" fmla="*/ 2147483647 w 359"/>
              <a:gd name="T21" fmla="*/ 2147483647 h 394"/>
              <a:gd name="T22" fmla="*/ 2147483647 w 359"/>
              <a:gd name="T23" fmla="*/ 2147483647 h 394"/>
              <a:gd name="T24" fmla="*/ 2147483647 w 359"/>
              <a:gd name="T25" fmla="*/ 2147483647 h 394"/>
              <a:gd name="T26" fmla="*/ 2147483647 w 359"/>
              <a:gd name="T27" fmla="*/ 2147483647 h 394"/>
              <a:gd name="T28" fmla="*/ 2147483647 w 359"/>
              <a:gd name="T29" fmla="*/ 2147483647 h 394"/>
              <a:gd name="T30" fmla="*/ 2147483647 w 359"/>
              <a:gd name="T31" fmla="*/ 2147483647 h 394"/>
              <a:gd name="T32" fmla="*/ 2147483647 w 359"/>
              <a:gd name="T33" fmla="*/ 2147483647 h 394"/>
              <a:gd name="T34" fmla="*/ 2147483647 w 359"/>
              <a:gd name="T35" fmla="*/ 2147483647 h 394"/>
              <a:gd name="T36" fmla="*/ 2147483647 w 359"/>
              <a:gd name="T37" fmla="*/ 0 h 394"/>
              <a:gd name="T38" fmla="*/ 2147483647 w 359"/>
              <a:gd name="T39" fmla="*/ 2147483647 h 394"/>
              <a:gd name="T40" fmla="*/ 2147483647 w 359"/>
              <a:gd name="T41" fmla="*/ 2147483647 h 394"/>
              <a:gd name="T42" fmla="*/ 2147483647 w 359"/>
              <a:gd name="T43" fmla="*/ 2147483647 h 394"/>
              <a:gd name="T44" fmla="*/ 2147483647 w 359"/>
              <a:gd name="T45" fmla="*/ 2147483647 h 394"/>
              <a:gd name="T46" fmla="*/ 2147483647 w 359"/>
              <a:gd name="T47" fmla="*/ 2147483647 h 394"/>
              <a:gd name="T48" fmla="*/ 2147483647 w 359"/>
              <a:gd name="T49" fmla="*/ 2147483647 h 394"/>
              <a:gd name="T50" fmla="*/ 2147483647 w 359"/>
              <a:gd name="T51" fmla="*/ 2147483647 h 394"/>
              <a:gd name="T52" fmla="*/ 2147483647 w 359"/>
              <a:gd name="T53" fmla="*/ 2147483647 h 394"/>
              <a:gd name="T54" fmla="*/ 2147483647 w 359"/>
              <a:gd name="T55" fmla="*/ 2147483647 h 394"/>
              <a:gd name="T56" fmla="*/ 2147483647 w 359"/>
              <a:gd name="T57" fmla="*/ 2147483647 h 394"/>
              <a:gd name="T58" fmla="*/ 2147483647 w 359"/>
              <a:gd name="T59" fmla="*/ 2147483647 h 394"/>
              <a:gd name="T60" fmla="*/ 2147483647 w 359"/>
              <a:gd name="T61" fmla="*/ 2147483647 h 394"/>
              <a:gd name="T62" fmla="*/ 2147483647 w 359"/>
              <a:gd name="T63" fmla="*/ 2147483647 h 394"/>
              <a:gd name="T64" fmla="*/ 2147483647 w 359"/>
              <a:gd name="T65" fmla="*/ 2147483647 h 394"/>
              <a:gd name="T66" fmla="*/ 2147483647 w 359"/>
              <a:gd name="T67" fmla="*/ 2147483647 h 394"/>
              <a:gd name="T68" fmla="*/ 2147483647 w 359"/>
              <a:gd name="T69" fmla="*/ 2147483647 h 394"/>
              <a:gd name="T70" fmla="*/ 2147483647 w 359"/>
              <a:gd name="T71" fmla="*/ 2147483647 h 394"/>
              <a:gd name="T72" fmla="*/ 2147483647 w 359"/>
              <a:gd name="T73" fmla="*/ 2147483647 h 394"/>
              <a:gd name="T74" fmla="*/ 2147483647 w 359"/>
              <a:gd name="T75" fmla="*/ 2147483647 h 394"/>
              <a:gd name="T76" fmla="*/ 2147483647 w 359"/>
              <a:gd name="T77" fmla="*/ 2147483647 h 394"/>
              <a:gd name="T78" fmla="*/ 2147483647 w 359"/>
              <a:gd name="T79" fmla="*/ 2147483647 h 394"/>
              <a:gd name="T80" fmla="*/ 2147483647 w 359"/>
              <a:gd name="T81" fmla="*/ 2147483647 h 394"/>
              <a:gd name="T82" fmla="*/ 2147483647 w 359"/>
              <a:gd name="T83" fmla="*/ 2147483647 h 394"/>
              <a:gd name="T84" fmla="*/ 2147483647 w 359"/>
              <a:gd name="T85" fmla="*/ 2147483647 h 394"/>
              <a:gd name="T86" fmla="*/ 2147483647 w 359"/>
              <a:gd name="T87" fmla="*/ 2147483647 h 394"/>
              <a:gd name="T88" fmla="*/ 2147483647 w 359"/>
              <a:gd name="T89" fmla="*/ 2147483647 h 394"/>
              <a:gd name="T90" fmla="*/ 2147483647 w 359"/>
              <a:gd name="T91" fmla="*/ 2147483647 h 394"/>
              <a:gd name="T92" fmla="*/ 2147483647 w 359"/>
              <a:gd name="T93" fmla="*/ 2147483647 h 394"/>
              <a:gd name="T94" fmla="*/ 2147483647 w 359"/>
              <a:gd name="T95" fmla="*/ 2147483647 h 394"/>
              <a:gd name="T96" fmla="*/ 2147483647 w 359"/>
              <a:gd name="T97" fmla="*/ 2147483647 h 394"/>
              <a:gd name="T98" fmla="*/ 2147483647 w 359"/>
              <a:gd name="T99" fmla="*/ 2147483647 h 394"/>
              <a:gd name="T100" fmla="*/ 2147483647 w 359"/>
              <a:gd name="T101" fmla="*/ 2147483647 h 394"/>
              <a:gd name="T102" fmla="*/ 2147483647 w 359"/>
              <a:gd name="T103" fmla="*/ 2147483647 h 394"/>
              <a:gd name="T104" fmla="*/ 2147483647 w 359"/>
              <a:gd name="T105" fmla="*/ 2147483647 h 394"/>
              <a:gd name="T106" fmla="*/ 2147483647 w 359"/>
              <a:gd name="T107" fmla="*/ 2147483647 h 394"/>
              <a:gd name="T108" fmla="*/ 2147483647 w 359"/>
              <a:gd name="T109" fmla="*/ 2147483647 h 394"/>
              <a:gd name="T110" fmla="*/ 2147483647 w 359"/>
              <a:gd name="T111" fmla="*/ 2147483647 h 394"/>
              <a:gd name="T112" fmla="*/ 2147483647 w 359"/>
              <a:gd name="T113" fmla="*/ 2147483647 h 394"/>
              <a:gd name="T114" fmla="*/ 2147483647 w 359"/>
              <a:gd name="T115" fmla="*/ 2147483647 h 39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59" h="394">
                <a:moveTo>
                  <a:pt x="53" y="394"/>
                </a:moveTo>
                <a:lnTo>
                  <a:pt x="53" y="382"/>
                </a:lnTo>
                <a:lnTo>
                  <a:pt x="53" y="370"/>
                </a:lnTo>
                <a:lnTo>
                  <a:pt x="53" y="358"/>
                </a:lnTo>
                <a:lnTo>
                  <a:pt x="53" y="346"/>
                </a:lnTo>
                <a:lnTo>
                  <a:pt x="53" y="333"/>
                </a:lnTo>
                <a:lnTo>
                  <a:pt x="52" y="322"/>
                </a:lnTo>
                <a:lnTo>
                  <a:pt x="50" y="312"/>
                </a:lnTo>
                <a:lnTo>
                  <a:pt x="46" y="302"/>
                </a:lnTo>
                <a:lnTo>
                  <a:pt x="43" y="293"/>
                </a:lnTo>
                <a:lnTo>
                  <a:pt x="40" y="284"/>
                </a:lnTo>
                <a:lnTo>
                  <a:pt x="35" y="277"/>
                </a:lnTo>
                <a:lnTo>
                  <a:pt x="32" y="270"/>
                </a:lnTo>
                <a:lnTo>
                  <a:pt x="13" y="245"/>
                </a:lnTo>
                <a:lnTo>
                  <a:pt x="0" y="222"/>
                </a:lnTo>
                <a:lnTo>
                  <a:pt x="0" y="185"/>
                </a:lnTo>
                <a:lnTo>
                  <a:pt x="27" y="185"/>
                </a:lnTo>
                <a:lnTo>
                  <a:pt x="33" y="181"/>
                </a:lnTo>
                <a:lnTo>
                  <a:pt x="38" y="174"/>
                </a:lnTo>
                <a:lnTo>
                  <a:pt x="40" y="169"/>
                </a:lnTo>
                <a:lnTo>
                  <a:pt x="41" y="163"/>
                </a:lnTo>
                <a:lnTo>
                  <a:pt x="41" y="150"/>
                </a:lnTo>
                <a:lnTo>
                  <a:pt x="40" y="136"/>
                </a:lnTo>
                <a:lnTo>
                  <a:pt x="38" y="107"/>
                </a:lnTo>
                <a:lnTo>
                  <a:pt x="32" y="79"/>
                </a:lnTo>
                <a:lnTo>
                  <a:pt x="31" y="65"/>
                </a:lnTo>
                <a:lnTo>
                  <a:pt x="31" y="52"/>
                </a:lnTo>
                <a:lnTo>
                  <a:pt x="32" y="47"/>
                </a:lnTo>
                <a:lnTo>
                  <a:pt x="34" y="41"/>
                </a:lnTo>
                <a:lnTo>
                  <a:pt x="36" y="36"/>
                </a:lnTo>
                <a:lnTo>
                  <a:pt x="40" y="31"/>
                </a:lnTo>
                <a:lnTo>
                  <a:pt x="120" y="31"/>
                </a:lnTo>
                <a:lnTo>
                  <a:pt x="120" y="27"/>
                </a:lnTo>
                <a:lnTo>
                  <a:pt x="122" y="22"/>
                </a:lnTo>
                <a:lnTo>
                  <a:pt x="124" y="18"/>
                </a:lnTo>
                <a:lnTo>
                  <a:pt x="128" y="14"/>
                </a:lnTo>
                <a:lnTo>
                  <a:pt x="133" y="6"/>
                </a:lnTo>
                <a:lnTo>
                  <a:pt x="140" y="0"/>
                </a:lnTo>
                <a:lnTo>
                  <a:pt x="141" y="9"/>
                </a:lnTo>
                <a:lnTo>
                  <a:pt x="142" y="18"/>
                </a:lnTo>
                <a:lnTo>
                  <a:pt x="143" y="22"/>
                </a:lnTo>
                <a:lnTo>
                  <a:pt x="142" y="26"/>
                </a:lnTo>
                <a:lnTo>
                  <a:pt x="142" y="29"/>
                </a:lnTo>
                <a:lnTo>
                  <a:pt x="140" y="31"/>
                </a:lnTo>
                <a:lnTo>
                  <a:pt x="153" y="31"/>
                </a:lnTo>
                <a:lnTo>
                  <a:pt x="168" y="31"/>
                </a:lnTo>
                <a:lnTo>
                  <a:pt x="180" y="31"/>
                </a:lnTo>
                <a:lnTo>
                  <a:pt x="186" y="31"/>
                </a:lnTo>
                <a:lnTo>
                  <a:pt x="202" y="34"/>
                </a:lnTo>
                <a:lnTo>
                  <a:pt x="214" y="38"/>
                </a:lnTo>
                <a:lnTo>
                  <a:pt x="224" y="43"/>
                </a:lnTo>
                <a:lnTo>
                  <a:pt x="233" y="49"/>
                </a:lnTo>
                <a:lnTo>
                  <a:pt x="240" y="53"/>
                </a:lnTo>
                <a:lnTo>
                  <a:pt x="246" y="58"/>
                </a:lnTo>
                <a:lnTo>
                  <a:pt x="252" y="60"/>
                </a:lnTo>
                <a:lnTo>
                  <a:pt x="259" y="61"/>
                </a:lnTo>
                <a:lnTo>
                  <a:pt x="264" y="61"/>
                </a:lnTo>
                <a:lnTo>
                  <a:pt x="268" y="59"/>
                </a:lnTo>
                <a:lnTo>
                  <a:pt x="271" y="57"/>
                </a:lnTo>
                <a:lnTo>
                  <a:pt x="275" y="54"/>
                </a:lnTo>
                <a:lnTo>
                  <a:pt x="280" y="46"/>
                </a:lnTo>
                <a:lnTo>
                  <a:pt x="286" y="37"/>
                </a:lnTo>
                <a:lnTo>
                  <a:pt x="300" y="44"/>
                </a:lnTo>
                <a:lnTo>
                  <a:pt x="312" y="52"/>
                </a:lnTo>
                <a:lnTo>
                  <a:pt x="319" y="55"/>
                </a:lnTo>
                <a:lnTo>
                  <a:pt x="325" y="59"/>
                </a:lnTo>
                <a:lnTo>
                  <a:pt x="332" y="61"/>
                </a:lnTo>
                <a:lnTo>
                  <a:pt x="338" y="61"/>
                </a:lnTo>
                <a:lnTo>
                  <a:pt x="359" y="148"/>
                </a:lnTo>
                <a:lnTo>
                  <a:pt x="353" y="161"/>
                </a:lnTo>
                <a:lnTo>
                  <a:pt x="346" y="173"/>
                </a:lnTo>
                <a:lnTo>
                  <a:pt x="338" y="185"/>
                </a:lnTo>
                <a:lnTo>
                  <a:pt x="331" y="195"/>
                </a:lnTo>
                <a:lnTo>
                  <a:pt x="323" y="206"/>
                </a:lnTo>
                <a:lnTo>
                  <a:pt x="318" y="218"/>
                </a:lnTo>
                <a:lnTo>
                  <a:pt x="315" y="224"/>
                </a:lnTo>
                <a:lnTo>
                  <a:pt x="314" y="231"/>
                </a:lnTo>
                <a:lnTo>
                  <a:pt x="313" y="239"/>
                </a:lnTo>
                <a:lnTo>
                  <a:pt x="312" y="247"/>
                </a:lnTo>
                <a:lnTo>
                  <a:pt x="313" y="255"/>
                </a:lnTo>
                <a:lnTo>
                  <a:pt x="316" y="263"/>
                </a:lnTo>
                <a:lnTo>
                  <a:pt x="321" y="273"/>
                </a:lnTo>
                <a:lnTo>
                  <a:pt x="325" y="283"/>
                </a:lnTo>
                <a:lnTo>
                  <a:pt x="331" y="293"/>
                </a:lnTo>
                <a:lnTo>
                  <a:pt x="335" y="302"/>
                </a:lnTo>
                <a:lnTo>
                  <a:pt x="337" y="309"/>
                </a:lnTo>
                <a:lnTo>
                  <a:pt x="338" y="315"/>
                </a:lnTo>
                <a:lnTo>
                  <a:pt x="337" y="321"/>
                </a:lnTo>
                <a:lnTo>
                  <a:pt x="332" y="331"/>
                </a:lnTo>
                <a:lnTo>
                  <a:pt x="330" y="337"/>
                </a:lnTo>
                <a:lnTo>
                  <a:pt x="327" y="343"/>
                </a:lnTo>
                <a:lnTo>
                  <a:pt x="326" y="351"/>
                </a:lnTo>
                <a:lnTo>
                  <a:pt x="325" y="358"/>
                </a:lnTo>
                <a:lnTo>
                  <a:pt x="319" y="358"/>
                </a:lnTo>
                <a:lnTo>
                  <a:pt x="313" y="357"/>
                </a:lnTo>
                <a:lnTo>
                  <a:pt x="308" y="356"/>
                </a:lnTo>
                <a:lnTo>
                  <a:pt x="304" y="354"/>
                </a:lnTo>
                <a:lnTo>
                  <a:pt x="298" y="350"/>
                </a:lnTo>
                <a:lnTo>
                  <a:pt x="292" y="346"/>
                </a:lnTo>
                <a:lnTo>
                  <a:pt x="287" y="340"/>
                </a:lnTo>
                <a:lnTo>
                  <a:pt x="280" y="336"/>
                </a:lnTo>
                <a:lnTo>
                  <a:pt x="277" y="335"/>
                </a:lnTo>
                <a:lnTo>
                  <a:pt x="271" y="334"/>
                </a:lnTo>
                <a:lnTo>
                  <a:pt x="266" y="333"/>
                </a:lnTo>
                <a:lnTo>
                  <a:pt x="259" y="333"/>
                </a:lnTo>
                <a:lnTo>
                  <a:pt x="246" y="333"/>
                </a:lnTo>
                <a:lnTo>
                  <a:pt x="234" y="334"/>
                </a:lnTo>
                <a:lnTo>
                  <a:pt x="221" y="336"/>
                </a:lnTo>
                <a:lnTo>
                  <a:pt x="208" y="338"/>
                </a:lnTo>
                <a:lnTo>
                  <a:pt x="181" y="343"/>
                </a:lnTo>
                <a:lnTo>
                  <a:pt x="155" y="351"/>
                </a:lnTo>
                <a:lnTo>
                  <a:pt x="131" y="359"/>
                </a:lnTo>
                <a:lnTo>
                  <a:pt x="107" y="367"/>
                </a:lnTo>
                <a:lnTo>
                  <a:pt x="86" y="375"/>
                </a:lnTo>
                <a:lnTo>
                  <a:pt x="66" y="382"/>
                </a:lnTo>
                <a:lnTo>
                  <a:pt x="53" y="39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3" name="Freeform 466"/>
          <p:cNvSpPr>
            <a:spLocks/>
          </p:cNvSpPr>
          <p:nvPr>
            <p:custDataLst>
              <p:tags r:id="rId304"/>
            </p:custDataLst>
          </p:nvPr>
        </p:nvSpPr>
        <p:spPr bwMode="auto">
          <a:xfrm>
            <a:off x="4867275" y="3836789"/>
            <a:ext cx="192088" cy="271463"/>
          </a:xfrm>
          <a:custGeom>
            <a:avLst/>
            <a:gdLst>
              <a:gd name="T0" fmla="*/ 2147483647 w 449"/>
              <a:gd name="T1" fmla="*/ 2147483647 h 523"/>
              <a:gd name="T2" fmla="*/ 2147483647 w 449"/>
              <a:gd name="T3" fmla="*/ 2147483647 h 523"/>
              <a:gd name="T4" fmla="*/ 2147483647 w 449"/>
              <a:gd name="T5" fmla="*/ 2147483647 h 523"/>
              <a:gd name="T6" fmla="*/ 2147483647 w 449"/>
              <a:gd name="T7" fmla="*/ 2147483647 h 523"/>
              <a:gd name="T8" fmla="*/ 2147483647 w 449"/>
              <a:gd name="T9" fmla="*/ 2147483647 h 523"/>
              <a:gd name="T10" fmla="*/ 2147483647 w 449"/>
              <a:gd name="T11" fmla="*/ 2147483647 h 523"/>
              <a:gd name="T12" fmla="*/ 2147483647 w 449"/>
              <a:gd name="T13" fmla="*/ 2147483647 h 523"/>
              <a:gd name="T14" fmla="*/ 2147483647 w 449"/>
              <a:gd name="T15" fmla="*/ 2147483647 h 523"/>
              <a:gd name="T16" fmla="*/ 2147483647 w 449"/>
              <a:gd name="T17" fmla="*/ 2147483647 h 523"/>
              <a:gd name="T18" fmla="*/ 2147483647 w 449"/>
              <a:gd name="T19" fmla="*/ 2147483647 h 523"/>
              <a:gd name="T20" fmla="*/ 2147483647 w 449"/>
              <a:gd name="T21" fmla="*/ 2147483647 h 523"/>
              <a:gd name="T22" fmla="*/ 2147483647 w 449"/>
              <a:gd name="T23" fmla="*/ 2147483647 h 523"/>
              <a:gd name="T24" fmla="*/ 2147483647 w 449"/>
              <a:gd name="T25" fmla="*/ 2147483647 h 523"/>
              <a:gd name="T26" fmla="*/ 2147483647 w 449"/>
              <a:gd name="T27" fmla="*/ 2147483647 h 523"/>
              <a:gd name="T28" fmla="*/ 2147483647 w 449"/>
              <a:gd name="T29" fmla="*/ 2147483647 h 523"/>
              <a:gd name="T30" fmla="*/ 2147483647 w 449"/>
              <a:gd name="T31" fmla="*/ 2147483647 h 523"/>
              <a:gd name="T32" fmla="*/ 2147483647 w 449"/>
              <a:gd name="T33" fmla="*/ 2147483647 h 523"/>
              <a:gd name="T34" fmla="*/ 2147483647 w 449"/>
              <a:gd name="T35" fmla="*/ 2147483647 h 523"/>
              <a:gd name="T36" fmla="*/ 2147483647 w 449"/>
              <a:gd name="T37" fmla="*/ 2147483647 h 523"/>
              <a:gd name="T38" fmla="*/ 2147483647 w 449"/>
              <a:gd name="T39" fmla="*/ 2147483647 h 523"/>
              <a:gd name="T40" fmla="*/ 2147483647 w 449"/>
              <a:gd name="T41" fmla="*/ 2147483647 h 523"/>
              <a:gd name="T42" fmla="*/ 2147483647 w 449"/>
              <a:gd name="T43" fmla="*/ 2147483647 h 523"/>
              <a:gd name="T44" fmla="*/ 2147483647 w 449"/>
              <a:gd name="T45" fmla="*/ 2147483647 h 523"/>
              <a:gd name="T46" fmla="*/ 2147483647 w 449"/>
              <a:gd name="T47" fmla="*/ 2147483647 h 523"/>
              <a:gd name="T48" fmla="*/ 2147483647 w 449"/>
              <a:gd name="T49" fmla="*/ 2147483647 h 523"/>
              <a:gd name="T50" fmla="*/ 2147483647 w 449"/>
              <a:gd name="T51" fmla="*/ 0 h 523"/>
              <a:gd name="T52" fmla="*/ 2147483647 w 449"/>
              <a:gd name="T53" fmla="*/ 0 h 523"/>
              <a:gd name="T54" fmla="*/ 2147483647 w 449"/>
              <a:gd name="T55" fmla="*/ 0 h 523"/>
              <a:gd name="T56" fmla="*/ 2147483647 w 449"/>
              <a:gd name="T57" fmla="*/ 2147483647 h 523"/>
              <a:gd name="T58" fmla="*/ 2147483647 w 449"/>
              <a:gd name="T59" fmla="*/ 2147483647 h 523"/>
              <a:gd name="T60" fmla="*/ 2147483647 w 449"/>
              <a:gd name="T61" fmla="*/ 2147483647 h 523"/>
              <a:gd name="T62" fmla="*/ 2147483647 w 449"/>
              <a:gd name="T63" fmla="*/ 2147483647 h 523"/>
              <a:gd name="T64" fmla="*/ 2147483647 w 449"/>
              <a:gd name="T65" fmla="*/ 2147483647 h 523"/>
              <a:gd name="T66" fmla="*/ 2147483647 w 449"/>
              <a:gd name="T67" fmla="*/ 2147483647 h 523"/>
              <a:gd name="T68" fmla="*/ 2147483647 w 449"/>
              <a:gd name="T69" fmla="*/ 2147483647 h 523"/>
              <a:gd name="T70" fmla="*/ 2147483647 w 449"/>
              <a:gd name="T71" fmla="*/ 2147483647 h 523"/>
              <a:gd name="T72" fmla="*/ 2147483647 w 449"/>
              <a:gd name="T73" fmla="*/ 2147483647 h 523"/>
              <a:gd name="T74" fmla="*/ 2147483647 w 449"/>
              <a:gd name="T75" fmla="*/ 2147483647 h 523"/>
              <a:gd name="T76" fmla="*/ 2147483647 w 449"/>
              <a:gd name="T77" fmla="*/ 2147483647 h 523"/>
              <a:gd name="T78" fmla="*/ 2147483647 w 449"/>
              <a:gd name="T79" fmla="*/ 2147483647 h 523"/>
              <a:gd name="T80" fmla="*/ 2147483647 w 449"/>
              <a:gd name="T81" fmla="*/ 2147483647 h 523"/>
              <a:gd name="T82" fmla="*/ 2147483647 w 449"/>
              <a:gd name="T83" fmla="*/ 2147483647 h 523"/>
              <a:gd name="T84" fmla="*/ 2147483647 w 449"/>
              <a:gd name="T85" fmla="*/ 2147483647 h 523"/>
              <a:gd name="T86" fmla="*/ 2147483647 w 449"/>
              <a:gd name="T87" fmla="*/ 2147483647 h 523"/>
              <a:gd name="T88" fmla="*/ 2147483647 w 449"/>
              <a:gd name="T89" fmla="*/ 2147483647 h 523"/>
              <a:gd name="T90" fmla="*/ 2147483647 w 449"/>
              <a:gd name="T91" fmla="*/ 2147483647 h 523"/>
              <a:gd name="T92" fmla="*/ 2147483647 w 449"/>
              <a:gd name="T93" fmla="*/ 2147483647 h 523"/>
              <a:gd name="T94" fmla="*/ 2147483647 w 449"/>
              <a:gd name="T95" fmla="*/ 2147483647 h 523"/>
              <a:gd name="T96" fmla="*/ 2147483647 w 449"/>
              <a:gd name="T97" fmla="*/ 2147483647 h 523"/>
              <a:gd name="T98" fmla="*/ 2147483647 w 449"/>
              <a:gd name="T99" fmla="*/ 2147483647 h 523"/>
              <a:gd name="T100" fmla="*/ 2147483647 w 449"/>
              <a:gd name="T101" fmla="*/ 2147483647 h 523"/>
              <a:gd name="T102" fmla="*/ 2147483647 w 449"/>
              <a:gd name="T103" fmla="*/ 2147483647 h 523"/>
              <a:gd name="T104" fmla="*/ 2147483647 w 449"/>
              <a:gd name="T105" fmla="*/ 2147483647 h 523"/>
              <a:gd name="T106" fmla="*/ 2147483647 w 449"/>
              <a:gd name="T107" fmla="*/ 2147483647 h 523"/>
              <a:gd name="T108" fmla="*/ 2147483647 w 449"/>
              <a:gd name="T109" fmla="*/ 2147483647 h 52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9" h="523">
                <a:moveTo>
                  <a:pt x="410" y="370"/>
                </a:moveTo>
                <a:lnTo>
                  <a:pt x="410" y="105"/>
                </a:lnTo>
                <a:lnTo>
                  <a:pt x="407" y="102"/>
                </a:lnTo>
                <a:lnTo>
                  <a:pt x="405" y="98"/>
                </a:lnTo>
                <a:lnTo>
                  <a:pt x="405" y="95"/>
                </a:lnTo>
                <a:lnTo>
                  <a:pt x="408" y="92"/>
                </a:lnTo>
                <a:lnTo>
                  <a:pt x="413" y="84"/>
                </a:lnTo>
                <a:lnTo>
                  <a:pt x="422" y="77"/>
                </a:lnTo>
                <a:lnTo>
                  <a:pt x="432" y="70"/>
                </a:lnTo>
                <a:lnTo>
                  <a:pt x="441" y="60"/>
                </a:lnTo>
                <a:lnTo>
                  <a:pt x="444" y="55"/>
                </a:lnTo>
                <a:lnTo>
                  <a:pt x="447" y="50"/>
                </a:lnTo>
                <a:lnTo>
                  <a:pt x="448" y="44"/>
                </a:lnTo>
                <a:lnTo>
                  <a:pt x="449" y="37"/>
                </a:lnTo>
                <a:lnTo>
                  <a:pt x="438" y="37"/>
                </a:lnTo>
                <a:lnTo>
                  <a:pt x="432" y="34"/>
                </a:lnTo>
                <a:lnTo>
                  <a:pt x="426" y="32"/>
                </a:lnTo>
                <a:lnTo>
                  <a:pt x="422" y="27"/>
                </a:lnTo>
                <a:lnTo>
                  <a:pt x="418" y="24"/>
                </a:lnTo>
                <a:lnTo>
                  <a:pt x="411" y="21"/>
                </a:lnTo>
                <a:lnTo>
                  <a:pt x="402" y="19"/>
                </a:lnTo>
                <a:lnTo>
                  <a:pt x="390" y="18"/>
                </a:lnTo>
                <a:lnTo>
                  <a:pt x="382" y="19"/>
                </a:lnTo>
                <a:lnTo>
                  <a:pt x="377" y="20"/>
                </a:lnTo>
                <a:lnTo>
                  <a:pt x="371" y="22"/>
                </a:lnTo>
                <a:lnTo>
                  <a:pt x="368" y="24"/>
                </a:lnTo>
                <a:lnTo>
                  <a:pt x="360" y="31"/>
                </a:lnTo>
                <a:lnTo>
                  <a:pt x="355" y="37"/>
                </a:lnTo>
                <a:lnTo>
                  <a:pt x="348" y="44"/>
                </a:lnTo>
                <a:lnTo>
                  <a:pt x="340" y="50"/>
                </a:lnTo>
                <a:lnTo>
                  <a:pt x="333" y="52"/>
                </a:lnTo>
                <a:lnTo>
                  <a:pt x="326" y="54"/>
                </a:lnTo>
                <a:lnTo>
                  <a:pt x="319" y="55"/>
                </a:lnTo>
                <a:lnTo>
                  <a:pt x="310" y="55"/>
                </a:lnTo>
                <a:lnTo>
                  <a:pt x="298" y="55"/>
                </a:lnTo>
                <a:lnTo>
                  <a:pt x="287" y="54"/>
                </a:lnTo>
                <a:lnTo>
                  <a:pt x="277" y="52"/>
                </a:lnTo>
                <a:lnTo>
                  <a:pt x="267" y="50"/>
                </a:lnTo>
                <a:lnTo>
                  <a:pt x="251" y="43"/>
                </a:lnTo>
                <a:lnTo>
                  <a:pt x="235" y="36"/>
                </a:lnTo>
                <a:lnTo>
                  <a:pt x="220" y="27"/>
                </a:lnTo>
                <a:lnTo>
                  <a:pt x="206" y="19"/>
                </a:lnTo>
                <a:lnTo>
                  <a:pt x="197" y="15"/>
                </a:lnTo>
                <a:lnTo>
                  <a:pt x="189" y="12"/>
                </a:lnTo>
                <a:lnTo>
                  <a:pt x="180" y="9"/>
                </a:lnTo>
                <a:lnTo>
                  <a:pt x="170" y="6"/>
                </a:lnTo>
                <a:lnTo>
                  <a:pt x="152" y="7"/>
                </a:lnTo>
                <a:lnTo>
                  <a:pt x="134" y="8"/>
                </a:lnTo>
                <a:lnTo>
                  <a:pt x="127" y="7"/>
                </a:lnTo>
                <a:lnTo>
                  <a:pt x="119" y="6"/>
                </a:lnTo>
                <a:lnTo>
                  <a:pt x="111" y="4"/>
                </a:lnTo>
                <a:lnTo>
                  <a:pt x="103" y="0"/>
                </a:lnTo>
                <a:lnTo>
                  <a:pt x="80" y="0"/>
                </a:lnTo>
                <a:lnTo>
                  <a:pt x="52" y="0"/>
                </a:lnTo>
                <a:lnTo>
                  <a:pt x="24" y="0"/>
                </a:lnTo>
                <a:lnTo>
                  <a:pt x="5" y="0"/>
                </a:lnTo>
                <a:lnTo>
                  <a:pt x="5" y="7"/>
                </a:lnTo>
                <a:lnTo>
                  <a:pt x="5" y="18"/>
                </a:lnTo>
                <a:lnTo>
                  <a:pt x="5" y="29"/>
                </a:lnTo>
                <a:lnTo>
                  <a:pt x="5" y="37"/>
                </a:lnTo>
                <a:lnTo>
                  <a:pt x="9" y="47"/>
                </a:lnTo>
                <a:lnTo>
                  <a:pt x="15" y="60"/>
                </a:lnTo>
                <a:lnTo>
                  <a:pt x="19" y="74"/>
                </a:lnTo>
                <a:lnTo>
                  <a:pt x="23" y="91"/>
                </a:lnTo>
                <a:lnTo>
                  <a:pt x="28" y="109"/>
                </a:lnTo>
                <a:lnTo>
                  <a:pt x="31" y="128"/>
                </a:lnTo>
                <a:lnTo>
                  <a:pt x="34" y="150"/>
                </a:lnTo>
                <a:lnTo>
                  <a:pt x="38" y="172"/>
                </a:lnTo>
                <a:lnTo>
                  <a:pt x="38" y="190"/>
                </a:lnTo>
                <a:lnTo>
                  <a:pt x="37" y="206"/>
                </a:lnTo>
                <a:lnTo>
                  <a:pt x="33" y="219"/>
                </a:lnTo>
                <a:lnTo>
                  <a:pt x="29" y="230"/>
                </a:lnTo>
                <a:lnTo>
                  <a:pt x="18" y="249"/>
                </a:lnTo>
                <a:lnTo>
                  <a:pt x="7" y="269"/>
                </a:lnTo>
                <a:lnTo>
                  <a:pt x="17" y="284"/>
                </a:lnTo>
                <a:lnTo>
                  <a:pt x="10" y="321"/>
                </a:lnTo>
                <a:lnTo>
                  <a:pt x="0" y="328"/>
                </a:lnTo>
                <a:lnTo>
                  <a:pt x="28" y="339"/>
                </a:lnTo>
                <a:lnTo>
                  <a:pt x="55" y="352"/>
                </a:lnTo>
                <a:lnTo>
                  <a:pt x="84" y="367"/>
                </a:lnTo>
                <a:lnTo>
                  <a:pt x="111" y="381"/>
                </a:lnTo>
                <a:lnTo>
                  <a:pt x="136" y="396"/>
                </a:lnTo>
                <a:lnTo>
                  <a:pt x="159" y="411"/>
                </a:lnTo>
                <a:lnTo>
                  <a:pt x="170" y="420"/>
                </a:lnTo>
                <a:lnTo>
                  <a:pt x="180" y="428"/>
                </a:lnTo>
                <a:lnTo>
                  <a:pt x="189" y="436"/>
                </a:lnTo>
                <a:lnTo>
                  <a:pt x="197" y="444"/>
                </a:lnTo>
                <a:lnTo>
                  <a:pt x="198" y="451"/>
                </a:lnTo>
                <a:lnTo>
                  <a:pt x="199" y="457"/>
                </a:lnTo>
                <a:lnTo>
                  <a:pt x="201" y="464"/>
                </a:lnTo>
                <a:lnTo>
                  <a:pt x="205" y="471"/>
                </a:lnTo>
                <a:lnTo>
                  <a:pt x="209" y="479"/>
                </a:lnTo>
                <a:lnTo>
                  <a:pt x="214" y="486"/>
                </a:lnTo>
                <a:lnTo>
                  <a:pt x="220" y="492"/>
                </a:lnTo>
                <a:lnTo>
                  <a:pt x="226" y="498"/>
                </a:lnTo>
                <a:lnTo>
                  <a:pt x="233" y="503"/>
                </a:lnTo>
                <a:lnTo>
                  <a:pt x="240" y="508"/>
                </a:lnTo>
                <a:lnTo>
                  <a:pt x="247" y="512"/>
                </a:lnTo>
                <a:lnTo>
                  <a:pt x="256" y="516"/>
                </a:lnTo>
                <a:lnTo>
                  <a:pt x="264" y="519"/>
                </a:lnTo>
                <a:lnTo>
                  <a:pt x="273" y="521"/>
                </a:lnTo>
                <a:lnTo>
                  <a:pt x="281" y="523"/>
                </a:lnTo>
                <a:lnTo>
                  <a:pt x="290" y="523"/>
                </a:lnTo>
                <a:lnTo>
                  <a:pt x="304" y="502"/>
                </a:lnTo>
                <a:lnTo>
                  <a:pt x="320" y="482"/>
                </a:lnTo>
                <a:lnTo>
                  <a:pt x="335" y="462"/>
                </a:lnTo>
                <a:lnTo>
                  <a:pt x="349" y="444"/>
                </a:lnTo>
                <a:lnTo>
                  <a:pt x="365" y="427"/>
                </a:lnTo>
                <a:lnTo>
                  <a:pt x="379" y="408"/>
                </a:lnTo>
                <a:lnTo>
                  <a:pt x="394" y="390"/>
                </a:lnTo>
                <a:lnTo>
                  <a:pt x="410" y="37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4" name="Freeform 467"/>
          <p:cNvSpPr>
            <a:spLocks/>
          </p:cNvSpPr>
          <p:nvPr>
            <p:custDataLst>
              <p:tags r:id="rId305"/>
            </p:custDataLst>
          </p:nvPr>
        </p:nvSpPr>
        <p:spPr bwMode="auto">
          <a:xfrm>
            <a:off x="4849813" y="2922389"/>
            <a:ext cx="101600" cy="130175"/>
          </a:xfrm>
          <a:custGeom>
            <a:avLst/>
            <a:gdLst>
              <a:gd name="T0" fmla="*/ 2147483647 w 226"/>
              <a:gd name="T1" fmla="*/ 2147483647 h 246"/>
              <a:gd name="T2" fmla="*/ 2147483647 w 226"/>
              <a:gd name="T3" fmla="*/ 2147483647 h 246"/>
              <a:gd name="T4" fmla="*/ 2147483647 w 226"/>
              <a:gd name="T5" fmla="*/ 2147483647 h 246"/>
              <a:gd name="T6" fmla="*/ 2147483647 w 226"/>
              <a:gd name="T7" fmla="*/ 2147483647 h 246"/>
              <a:gd name="T8" fmla="*/ 2147483647 w 226"/>
              <a:gd name="T9" fmla="*/ 2147483647 h 246"/>
              <a:gd name="T10" fmla="*/ 2147483647 w 226"/>
              <a:gd name="T11" fmla="*/ 2147483647 h 246"/>
              <a:gd name="T12" fmla="*/ 2147483647 w 226"/>
              <a:gd name="T13" fmla="*/ 2147483647 h 246"/>
              <a:gd name="T14" fmla="*/ 2147483647 w 226"/>
              <a:gd name="T15" fmla="*/ 2147483647 h 246"/>
              <a:gd name="T16" fmla="*/ 2147483647 w 226"/>
              <a:gd name="T17" fmla="*/ 2147483647 h 246"/>
              <a:gd name="T18" fmla="*/ 2147483647 w 226"/>
              <a:gd name="T19" fmla="*/ 2147483647 h 246"/>
              <a:gd name="T20" fmla="*/ 2147483647 w 226"/>
              <a:gd name="T21" fmla="*/ 2147483647 h 246"/>
              <a:gd name="T22" fmla="*/ 2147483647 w 226"/>
              <a:gd name="T23" fmla="*/ 2147483647 h 246"/>
              <a:gd name="T24" fmla="*/ 2147483647 w 226"/>
              <a:gd name="T25" fmla="*/ 2147483647 h 246"/>
              <a:gd name="T26" fmla="*/ 2147483647 w 226"/>
              <a:gd name="T27" fmla="*/ 2147483647 h 246"/>
              <a:gd name="T28" fmla="*/ 2147483647 w 226"/>
              <a:gd name="T29" fmla="*/ 2147483647 h 246"/>
              <a:gd name="T30" fmla="*/ 2147483647 w 226"/>
              <a:gd name="T31" fmla="*/ 2147483647 h 246"/>
              <a:gd name="T32" fmla="*/ 2147483647 w 226"/>
              <a:gd name="T33" fmla="*/ 2147483647 h 246"/>
              <a:gd name="T34" fmla="*/ 2147483647 w 226"/>
              <a:gd name="T35" fmla="*/ 2147483647 h 246"/>
              <a:gd name="T36" fmla="*/ 2147483647 w 226"/>
              <a:gd name="T37" fmla="*/ 2147483647 h 246"/>
              <a:gd name="T38" fmla="*/ 2147483647 w 226"/>
              <a:gd name="T39" fmla="*/ 2147483647 h 246"/>
              <a:gd name="T40" fmla="*/ 2147483647 w 226"/>
              <a:gd name="T41" fmla="*/ 2147483647 h 246"/>
              <a:gd name="T42" fmla="*/ 2147483647 w 226"/>
              <a:gd name="T43" fmla="*/ 2147483647 h 246"/>
              <a:gd name="T44" fmla="*/ 2147483647 w 226"/>
              <a:gd name="T45" fmla="*/ 2147483647 h 246"/>
              <a:gd name="T46" fmla="*/ 2147483647 w 226"/>
              <a:gd name="T47" fmla="*/ 2147483647 h 246"/>
              <a:gd name="T48" fmla="*/ 2147483647 w 226"/>
              <a:gd name="T49" fmla="*/ 2147483647 h 246"/>
              <a:gd name="T50" fmla="*/ 2147483647 w 226"/>
              <a:gd name="T51" fmla="*/ 2147483647 h 246"/>
              <a:gd name="T52" fmla="*/ 2147483647 w 226"/>
              <a:gd name="T53" fmla="*/ 2147483647 h 246"/>
              <a:gd name="T54" fmla="*/ 2147483647 w 226"/>
              <a:gd name="T55" fmla="*/ 2147483647 h 246"/>
              <a:gd name="T56" fmla="*/ 2147483647 w 226"/>
              <a:gd name="T57" fmla="*/ 2147483647 h 246"/>
              <a:gd name="T58" fmla="*/ 2147483647 w 226"/>
              <a:gd name="T59" fmla="*/ 2147483647 h 246"/>
              <a:gd name="T60" fmla="*/ 2147483647 w 226"/>
              <a:gd name="T61" fmla="*/ 2147483647 h 246"/>
              <a:gd name="T62" fmla="*/ 2147483647 w 226"/>
              <a:gd name="T63" fmla="*/ 2147483647 h 246"/>
              <a:gd name="T64" fmla="*/ 2147483647 w 226"/>
              <a:gd name="T65" fmla="*/ 2147483647 h 246"/>
              <a:gd name="T66" fmla="*/ 2147483647 w 226"/>
              <a:gd name="T67" fmla="*/ 2147483647 h 24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26" h="246">
                <a:moveTo>
                  <a:pt x="0" y="221"/>
                </a:moveTo>
                <a:lnTo>
                  <a:pt x="12" y="228"/>
                </a:lnTo>
                <a:lnTo>
                  <a:pt x="27" y="236"/>
                </a:lnTo>
                <a:lnTo>
                  <a:pt x="36" y="240"/>
                </a:lnTo>
                <a:lnTo>
                  <a:pt x="44" y="243"/>
                </a:lnTo>
                <a:lnTo>
                  <a:pt x="53" y="245"/>
                </a:lnTo>
                <a:lnTo>
                  <a:pt x="60" y="246"/>
                </a:lnTo>
                <a:lnTo>
                  <a:pt x="68" y="245"/>
                </a:lnTo>
                <a:lnTo>
                  <a:pt x="76" y="243"/>
                </a:lnTo>
                <a:lnTo>
                  <a:pt x="85" y="241"/>
                </a:lnTo>
                <a:lnTo>
                  <a:pt x="92" y="237"/>
                </a:lnTo>
                <a:lnTo>
                  <a:pt x="110" y="228"/>
                </a:lnTo>
                <a:lnTo>
                  <a:pt x="126" y="217"/>
                </a:lnTo>
                <a:lnTo>
                  <a:pt x="141" y="205"/>
                </a:lnTo>
                <a:lnTo>
                  <a:pt x="153" y="194"/>
                </a:lnTo>
                <a:lnTo>
                  <a:pt x="161" y="184"/>
                </a:lnTo>
                <a:lnTo>
                  <a:pt x="167" y="178"/>
                </a:lnTo>
                <a:lnTo>
                  <a:pt x="159" y="173"/>
                </a:lnTo>
                <a:lnTo>
                  <a:pt x="154" y="167"/>
                </a:lnTo>
                <a:lnTo>
                  <a:pt x="149" y="160"/>
                </a:lnTo>
                <a:lnTo>
                  <a:pt x="146" y="152"/>
                </a:lnTo>
                <a:lnTo>
                  <a:pt x="143" y="145"/>
                </a:lnTo>
                <a:lnTo>
                  <a:pt x="142" y="137"/>
                </a:lnTo>
                <a:lnTo>
                  <a:pt x="141" y="130"/>
                </a:lnTo>
                <a:lnTo>
                  <a:pt x="139" y="123"/>
                </a:lnTo>
                <a:lnTo>
                  <a:pt x="141" y="116"/>
                </a:lnTo>
                <a:lnTo>
                  <a:pt x="143" y="110"/>
                </a:lnTo>
                <a:lnTo>
                  <a:pt x="146" y="105"/>
                </a:lnTo>
                <a:lnTo>
                  <a:pt x="150" y="100"/>
                </a:lnTo>
                <a:lnTo>
                  <a:pt x="156" y="94"/>
                </a:lnTo>
                <a:lnTo>
                  <a:pt x="161" y="90"/>
                </a:lnTo>
                <a:lnTo>
                  <a:pt x="168" y="86"/>
                </a:lnTo>
                <a:lnTo>
                  <a:pt x="176" y="82"/>
                </a:lnTo>
                <a:lnTo>
                  <a:pt x="204" y="71"/>
                </a:lnTo>
                <a:lnTo>
                  <a:pt x="226" y="61"/>
                </a:lnTo>
                <a:lnTo>
                  <a:pt x="225" y="49"/>
                </a:lnTo>
                <a:lnTo>
                  <a:pt x="223" y="38"/>
                </a:lnTo>
                <a:lnTo>
                  <a:pt x="221" y="30"/>
                </a:lnTo>
                <a:lnTo>
                  <a:pt x="217" y="23"/>
                </a:lnTo>
                <a:lnTo>
                  <a:pt x="214" y="17"/>
                </a:lnTo>
                <a:lnTo>
                  <a:pt x="212" y="12"/>
                </a:lnTo>
                <a:lnTo>
                  <a:pt x="212" y="6"/>
                </a:lnTo>
                <a:lnTo>
                  <a:pt x="213" y="0"/>
                </a:lnTo>
                <a:lnTo>
                  <a:pt x="202" y="1"/>
                </a:lnTo>
                <a:lnTo>
                  <a:pt x="191" y="4"/>
                </a:lnTo>
                <a:lnTo>
                  <a:pt x="181" y="7"/>
                </a:lnTo>
                <a:lnTo>
                  <a:pt x="171" y="11"/>
                </a:lnTo>
                <a:lnTo>
                  <a:pt x="154" y="20"/>
                </a:lnTo>
                <a:lnTo>
                  <a:pt x="136" y="29"/>
                </a:lnTo>
                <a:lnTo>
                  <a:pt x="121" y="38"/>
                </a:lnTo>
                <a:lnTo>
                  <a:pt x="107" y="47"/>
                </a:lnTo>
                <a:lnTo>
                  <a:pt x="100" y="51"/>
                </a:lnTo>
                <a:lnTo>
                  <a:pt x="93" y="53"/>
                </a:lnTo>
                <a:lnTo>
                  <a:pt x="87" y="55"/>
                </a:lnTo>
                <a:lnTo>
                  <a:pt x="80" y="55"/>
                </a:lnTo>
                <a:lnTo>
                  <a:pt x="75" y="54"/>
                </a:lnTo>
                <a:lnTo>
                  <a:pt x="67" y="51"/>
                </a:lnTo>
                <a:lnTo>
                  <a:pt x="59" y="47"/>
                </a:lnTo>
                <a:lnTo>
                  <a:pt x="51" y="41"/>
                </a:lnTo>
                <a:lnTo>
                  <a:pt x="36" y="31"/>
                </a:lnTo>
                <a:lnTo>
                  <a:pt x="27" y="24"/>
                </a:lnTo>
                <a:lnTo>
                  <a:pt x="24" y="39"/>
                </a:lnTo>
                <a:lnTo>
                  <a:pt x="21" y="64"/>
                </a:lnTo>
                <a:lnTo>
                  <a:pt x="18" y="95"/>
                </a:lnTo>
                <a:lnTo>
                  <a:pt x="13" y="129"/>
                </a:lnTo>
                <a:lnTo>
                  <a:pt x="10" y="163"/>
                </a:lnTo>
                <a:lnTo>
                  <a:pt x="7" y="191"/>
                </a:lnTo>
                <a:lnTo>
                  <a:pt x="3" y="212"/>
                </a:lnTo>
                <a:lnTo>
                  <a:pt x="0" y="22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" name="Freeform 468"/>
          <p:cNvSpPr>
            <a:spLocks/>
          </p:cNvSpPr>
          <p:nvPr>
            <p:custDataLst>
              <p:tags r:id="rId306"/>
            </p:custDataLst>
          </p:nvPr>
        </p:nvSpPr>
        <p:spPr bwMode="auto">
          <a:xfrm>
            <a:off x="5148263" y="3025577"/>
            <a:ext cx="22225" cy="55562"/>
          </a:xfrm>
          <a:custGeom>
            <a:avLst/>
            <a:gdLst>
              <a:gd name="T0" fmla="*/ 2147483647 w 60"/>
              <a:gd name="T1" fmla="*/ 0 h 81"/>
              <a:gd name="T2" fmla="*/ 2147483647 w 60"/>
              <a:gd name="T3" fmla="*/ 2147483647 h 81"/>
              <a:gd name="T4" fmla="*/ 2147483647 w 60"/>
              <a:gd name="T5" fmla="*/ 2147483647 h 81"/>
              <a:gd name="T6" fmla="*/ 2147483647 w 60"/>
              <a:gd name="T7" fmla="*/ 2147483647 h 81"/>
              <a:gd name="T8" fmla="*/ 2147483647 w 60"/>
              <a:gd name="T9" fmla="*/ 2147483647 h 81"/>
              <a:gd name="T10" fmla="*/ 2147483647 w 60"/>
              <a:gd name="T11" fmla="*/ 2147483647 h 81"/>
              <a:gd name="T12" fmla="*/ 2147483647 w 60"/>
              <a:gd name="T13" fmla="*/ 0 h 81"/>
              <a:gd name="T14" fmla="*/ 2147483647 w 60"/>
              <a:gd name="T15" fmla="*/ 2147483647 h 81"/>
              <a:gd name="T16" fmla="*/ 2147483647 w 60"/>
              <a:gd name="T17" fmla="*/ 2147483647 h 81"/>
              <a:gd name="T18" fmla="*/ 2147483647 w 60"/>
              <a:gd name="T19" fmla="*/ 2147483647 h 81"/>
              <a:gd name="T20" fmla="*/ 2147483647 w 60"/>
              <a:gd name="T21" fmla="*/ 2147483647 h 81"/>
              <a:gd name="T22" fmla="*/ 2147483647 w 60"/>
              <a:gd name="T23" fmla="*/ 2147483647 h 81"/>
              <a:gd name="T24" fmla="*/ 2147483647 w 60"/>
              <a:gd name="T25" fmla="*/ 2147483647 h 81"/>
              <a:gd name="T26" fmla="*/ 2147483647 w 60"/>
              <a:gd name="T27" fmla="*/ 2147483647 h 81"/>
              <a:gd name="T28" fmla="*/ 2147483647 w 60"/>
              <a:gd name="T29" fmla="*/ 2147483647 h 81"/>
              <a:gd name="T30" fmla="*/ 2147483647 w 60"/>
              <a:gd name="T31" fmla="*/ 2147483647 h 81"/>
              <a:gd name="T32" fmla="*/ 2147483647 w 60"/>
              <a:gd name="T33" fmla="*/ 2147483647 h 81"/>
              <a:gd name="T34" fmla="*/ 2147483647 w 60"/>
              <a:gd name="T35" fmla="*/ 2147483647 h 81"/>
              <a:gd name="T36" fmla="*/ 2147483647 w 60"/>
              <a:gd name="T37" fmla="*/ 2147483647 h 81"/>
              <a:gd name="T38" fmla="*/ 0 w 60"/>
              <a:gd name="T39" fmla="*/ 2147483647 h 81"/>
              <a:gd name="T40" fmla="*/ 2147483647 w 60"/>
              <a:gd name="T41" fmla="*/ 2147483647 h 81"/>
              <a:gd name="T42" fmla="*/ 2147483647 w 60"/>
              <a:gd name="T43" fmla="*/ 2147483647 h 81"/>
              <a:gd name="T44" fmla="*/ 2147483647 w 60"/>
              <a:gd name="T45" fmla="*/ 0 h 81"/>
              <a:gd name="T46" fmla="*/ 2147483647 w 60"/>
              <a:gd name="T47" fmla="*/ 0 h 8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" h="81">
                <a:moveTo>
                  <a:pt x="27" y="0"/>
                </a:moveTo>
                <a:lnTo>
                  <a:pt x="29" y="2"/>
                </a:lnTo>
                <a:lnTo>
                  <a:pt x="32" y="3"/>
                </a:lnTo>
                <a:lnTo>
                  <a:pt x="36" y="3"/>
                </a:lnTo>
                <a:lnTo>
                  <a:pt x="40" y="2"/>
                </a:lnTo>
                <a:lnTo>
                  <a:pt x="47" y="1"/>
                </a:lnTo>
                <a:lnTo>
                  <a:pt x="53" y="0"/>
                </a:lnTo>
                <a:lnTo>
                  <a:pt x="53" y="26"/>
                </a:lnTo>
                <a:lnTo>
                  <a:pt x="54" y="47"/>
                </a:lnTo>
                <a:lnTo>
                  <a:pt x="54" y="57"/>
                </a:lnTo>
                <a:lnTo>
                  <a:pt x="56" y="65"/>
                </a:lnTo>
                <a:lnTo>
                  <a:pt x="58" y="73"/>
                </a:lnTo>
                <a:lnTo>
                  <a:pt x="60" y="81"/>
                </a:lnTo>
                <a:lnTo>
                  <a:pt x="20" y="81"/>
                </a:lnTo>
                <a:lnTo>
                  <a:pt x="14" y="80"/>
                </a:lnTo>
                <a:lnTo>
                  <a:pt x="7" y="77"/>
                </a:lnTo>
                <a:lnTo>
                  <a:pt x="5" y="74"/>
                </a:lnTo>
                <a:lnTo>
                  <a:pt x="2" y="72"/>
                </a:lnTo>
                <a:lnTo>
                  <a:pt x="1" y="70"/>
                </a:lnTo>
                <a:lnTo>
                  <a:pt x="0" y="68"/>
                </a:lnTo>
                <a:lnTo>
                  <a:pt x="7" y="12"/>
                </a:lnTo>
                <a:lnTo>
                  <a:pt x="20" y="6"/>
                </a:lnTo>
                <a:lnTo>
                  <a:pt x="34" y="0"/>
                </a:lnTo>
                <a:lnTo>
                  <a:pt x="27" y="0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" name="Freeform 469"/>
          <p:cNvSpPr>
            <a:spLocks/>
          </p:cNvSpPr>
          <p:nvPr>
            <p:custDataLst>
              <p:tags r:id="rId307"/>
            </p:custDataLst>
          </p:nvPr>
        </p:nvSpPr>
        <p:spPr bwMode="auto">
          <a:xfrm>
            <a:off x="4435475" y="2160389"/>
            <a:ext cx="161925" cy="66675"/>
          </a:xfrm>
          <a:custGeom>
            <a:avLst/>
            <a:gdLst>
              <a:gd name="T0" fmla="*/ 47881223 w 370"/>
              <a:gd name="T1" fmla="*/ 31256103 h 129"/>
              <a:gd name="T2" fmla="*/ 49413383 w 370"/>
              <a:gd name="T3" fmla="*/ 31790020 h 129"/>
              <a:gd name="T4" fmla="*/ 53052319 w 370"/>
              <a:gd name="T5" fmla="*/ 32858887 h 129"/>
              <a:gd name="T6" fmla="*/ 56499571 w 370"/>
              <a:gd name="T7" fmla="*/ 33927238 h 129"/>
              <a:gd name="T8" fmla="*/ 58031732 w 370"/>
              <a:gd name="T9" fmla="*/ 34461672 h 129"/>
              <a:gd name="T10" fmla="*/ 70864069 w 370"/>
              <a:gd name="T11" fmla="*/ 25912799 h 129"/>
              <a:gd name="T12" fmla="*/ 68565610 w 370"/>
              <a:gd name="T13" fmla="*/ 20036096 h 129"/>
              <a:gd name="T14" fmla="*/ 66075903 w 370"/>
              <a:gd name="T15" fmla="*/ 12822791 h 129"/>
              <a:gd name="T16" fmla="*/ 64160812 w 370"/>
              <a:gd name="T17" fmla="*/ 7212788 h 129"/>
              <a:gd name="T18" fmla="*/ 63203266 w 370"/>
              <a:gd name="T19" fmla="*/ 4808353 h 129"/>
              <a:gd name="T20" fmla="*/ 57457555 w 370"/>
              <a:gd name="T21" fmla="*/ 4007219 h 129"/>
              <a:gd name="T22" fmla="*/ 49221699 w 370"/>
              <a:gd name="T23" fmla="*/ 2404435 h 129"/>
              <a:gd name="T24" fmla="*/ 40986281 w 370"/>
              <a:gd name="T25" fmla="*/ 534434 h 129"/>
              <a:gd name="T26" fmla="*/ 35048885 w 370"/>
              <a:gd name="T27" fmla="*/ 0 h 129"/>
              <a:gd name="T28" fmla="*/ 34283024 w 370"/>
              <a:gd name="T29" fmla="*/ 0 h 129"/>
              <a:gd name="T30" fmla="*/ 33708409 w 370"/>
              <a:gd name="T31" fmla="*/ 267217 h 129"/>
              <a:gd name="T32" fmla="*/ 32942110 w 370"/>
              <a:gd name="T33" fmla="*/ 534434 h 129"/>
              <a:gd name="T34" fmla="*/ 32559179 w 370"/>
              <a:gd name="T35" fmla="*/ 801651 h 129"/>
              <a:gd name="T36" fmla="*/ 31027018 w 370"/>
              <a:gd name="T37" fmla="*/ 1870001 h 129"/>
              <a:gd name="T38" fmla="*/ 28728558 w 370"/>
              <a:gd name="T39" fmla="*/ 3205569 h 129"/>
              <a:gd name="T40" fmla="*/ 28153944 w 370"/>
              <a:gd name="T41" fmla="*/ 5610003 h 129"/>
              <a:gd name="T42" fmla="*/ 26813467 w 370"/>
              <a:gd name="T43" fmla="*/ 9350006 h 129"/>
              <a:gd name="T44" fmla="*/ 25664237 w 370"/>
              <a:gd name="T45" fmla="*/ 12822791 h 129"/>
              <a:gd name="T46" fmla="*/ 25089622 w 370"/>
              <a:gd name="T47" fmla="*/ 14692792 h 129"/>
              <a:gd name="T48" fmla="*/ 23365778 w 370"/>
              <a:gd name="T49" fmla="*/ 14425576 h 129"/>
              <a:gd name="T50" fmla="*/ 21259440 w 370"/>
              <a:gd name="T51" fmla="*/ 13090008 h 129"/>
              <a:gd name="T52" fmla="*/ 18769296 w 370"/>
              <a:gd name="T53" fmla="*/ 11754441 h 129"/>
              <a:gd name="T54" fmla="*/ 16087905 w 370"/>
              <a:gd name="T55" fmla="*/ 10151656 h 129"/>
              <a:gd name="T56" fmla="*/ 11491423 w 370"/>
              <a:gd name="T57" fmla="*/ 6945571 h 129"/>
              <a:gd name="T58" fmla="*/ 8427102 w 370"/>
              <a:gd name="T59" fmla="*/ 4808353 h 129"/>
              <a:gd name="T60" fmla="*/ 6128642 w 370"/>
              <a:gd name="T61" fmla="*/ 6678871 h 129"/>
              <a:gd name="T62" fmla="*/ 4021867 w 370"/>
              <a:gd name="T63" fmla="*/ 8815572 h 129"/>
              <a:gd name="T64" fmla="*/ 3064321 w 370"/>
              <a:gd name="T65" fmla="*/ 9884440 h 129"/>
              <a:gd name="T66" fmla="*/ 2298460 w 370"/>
              <a:gd name="T67" fmla="*/ 10952790 h 129"/>
              <a:gd name="T68" fmla="*/ 1723845 w 370"/>
              <a:gd name="T69" fmla="*/ 12288874 h 129"/>
              <a:gd name="T70" fmla="*/ 957546 w 370"/>
              <a:gd name="T71" fmla="*/ 13891659 h 129"/>
              <a:gd name="T72" fmla="*/ 574615 w 370"/>
              <a:gd name="T73" fmla="*/ 15227226 h 129"/>
              <a:gd name="T74" fmla="*/ 191684 w 370"/>
              <a:gd name="T75" fmla="*/ 16830010 h 129"/>
              <a:gd name="T76" fmla="*/ 0 w 370"/>
              <a:gd name="T77" fmla="*/ 18432795 h 129"/>
              <a:gd name="T78" fmla="*/ 0 w 370"/>
              <a:gd name="T79" fmla="*/ 20036096 h 129"/>
              <a:gd name="T80" fmla="*/ 191684 w 370"/>
              <a:gd name="T81" fmla="*/ 21906097 h 129"/>
              <a:gd name="T82" fmla="*/ 574615 w 370"/>
              <a:gd name="T83" fmla="*/ 23508881 h 129"/>
              <a:gd name="T84" fmla="*/ 1149230 w 370"/>
              <a:gd name="T85" fmla="*/ 25646099 h 129"/>
              <a:gd name="T86" fmla="*/ 2106776 w 370"/>
              <a:gd name="T87" fmla="*/ 27516101 h 129"/>
              <a:gd name="T88" fmla="*/ 3830620 w 370"/>
              <a:gd name="T89" fmla="*/ 26981667 h 129"/>
              <a:gd name="T90" fmla="*/ 6320327 w 370"/>
              <a:gd name="T91" fmla="*/ 26447233 h 129"/>
              <a:gd name="T92" fmla="*/ 9576332 w 370"/>
              <a:gd name="T93" fmla="*/ 25912799 h 129"/>
              <a:gd name="T94" fmla="*/ 13215268 w 370"/>
              <a:gd name="T95" fmla="*/ 25378883 h 129"/>
              <a:gd name="T96" fmla="*/ 19535595 w 370"/>
              <a:gd name="T97" fmla="*/ 24577232 h 129"/>
              <a:gd name="T98" fmla="*/ 22408232 w 370"/>
              <a:gd name="T99" fmla="*/ 24310015 h 129"/>
              <a:gd name="T100" fmla="*/ 26238852 w 370"/>
              <a:gd name="T101" fmla="*/ 24577232 h 129"/>
              <a:gd name="T102" fmla="*/ 29111927 w 370"/>
              <a:gd name="T103" fmla="*/ 25111666 h 129"/>
              <a:gd name="T104" fmla="*/ 31792880 w 370"/>
              <a:gd name="T105" fmla="*/ 25912799 h 129"/>
              <a:gd name="T106" fmla="*/ 33899655 w 370"/>
              <a:gd name="T107" fmla="*/ 26714450 h 129"/>
              <a:gd name="T108" fmla="*/ 36198115 w 370"/>
              <a:gd name="T109" fmla="*/ 27782801 h 129"/>
              <a:gd name="T110" fmla="*/ 38496575 w 370"/>
              <a:gd name="T111" fmla="*/ 28851668 h 129"/>
              <a:gd name="T112" fmla="*/ 41560896 w 370"/>
              <a:gd name="T113" fmla="*/ 29386102 h 129"/>
              <a:gd name="T114" fmla="*/ 45391516 w 370"/>
              <a:gd name="T115" fmla="*/ 29653319 h 129"/>
              <a:gd name="T116" fmla="*/ 45391516 w 370"/>
              <a:gd name="T117" fmla="*/ 31256103 h 129"/>
              <a:gd name="T118" fmla="*/ 47881223 w 370"/>
              <a:gd name="T119" fmla="*/ 31256103 h 1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70" h="129">
                <a:moveTo>
                  <a:pt x="250" y="117"/>
                </a:moveTo>
                <a:lnTo>
                  <a:pt x="258" y="119"/>
                </a:lnTo>
                <a:lnTo>
                  <a:pt x="277" y="123"/>
                </a:lnTo>
                <a:lnTo>
                  <a:pt x="295" y="127"/>
                </a:lnTo>
                <a:lnTo>
                  <a:pt x="303" y="129"/>
                </a:lnTo>
                <a:lnTo>
                  <a:pt x="370" y="97"/>
                </a:lnTo>
                <a:lnTo>
                  <a:pt x="358" y="75"/>
                </a:lnTo>
                <a:lnTo>
                  <a:pt x="345" y="48"/>
                </a:lnTo>
                <a:lnTo>
                  <a:pt x="335" y="27"/>
                </a:lnTo>
                <a:lnTo>
                  <a:pt x="330" y="18"/>
                </a:lnTo>
                <a:lnTo>
                  <a:pt x="300" y="15"/>
                </a:lnTo>
                <a:lnTo>
                  <a:pt x="257" y="9"/>
                </a:lnTo>
                <a:lnTo>
                  <a:pt x="214" y="2"/>
                </a:lnTo>
                <a:lnTo>
                  <a:pt x="183" y="0"/>
                </a:lnTo>
                <a:lnTo>
                  <a:pt x="179" y="0"/>
                </a:lnTo>
                <a:lnTo>
                  <a:pt x="176" y="1"/>
                </a:lnTo>
                <a:lnTo>
                  <a:pt x="172" y="2"/>
                </a:lnTo>
                <a:lnTo>
                  <a:pt x="170" y="3"/>
                </a:lnTo>
                <a:lnTo>
                  <a:pt x="162" y="7"/>
                </a:lnTo>
                <a:lnTo>
                  <a:pt x="150" y="12"/>
                </a:lnTo>
                <a:lnTo>
                  <a:pt x="147" y="21"/>
                </a:lnTo>
                <a:lnTo>
                  <a:pt x="140" y="35"/>
                </a:lnTo>
                <a:lnTo>
                  <a:pt x="134" y="48"/>
                </a:lnTo>
                <a:lnTo>
                  <a:pt x="131" y="55"/>
                </a:lnTo>
                <a:lnTo>
                  <a:pt x="122" y="54"/>
                </a:lnTo>
                <a:lnTo>
                  <a:pt x="111" y="49"/>
                </a:lnTo>
                <a:lnTo>
                  <a:pt x="98" y="44"/>
                </a:lnTo>
                <a:lnTo>
                  <a:pt x="84" y="38"/>
                </a:lnTo>
                <a:lnTo>
                  <a:pt x="60" y="26"/>
                </a:lnTo>
                <a:lnTo>
                  <a:pt x="44" y="18"/>
                </a:lnTo>
                <a:lnTo>
                  <a:pt x="32" y="25"/>
                </a:lnTo>
                <a:lnTo>
                  <a:pt x="21" y="33"/>
                </a:lnTo>
                <a:lnTo>
                  <a:pt x="16" y="37"/>
                </a:lnTo>
                <a:lnTo>
                  <a:pt x="12" y="41"/>
                </a:lnTo>
                <a:lnTo>
                  <a:pt x="9" y="46"/>
                </a:lnTo>
                <a:lnTo>
                  <a:pt x="5" y="52"/>
                </a:lnTo>
                <a:lnTo>
                  <a:pt x="3" y="57"/>
                </a:lnTo>
                <a:lnTo>
                  <a:pt x="1" y="63"/>
                </a:lnTo>
                <a:lnTo>
                  <a:pt x="0" y="69"/>
                </a:lnTo>
                <a:lnTo>
                  <a:pt x="0" y="75"/>
                </a:lnTo>
                <a:lnTo>
                  <a:pt x="1" y="82"/>
                </a:lnTo>
                <a:lnTo>
                  <a:pt x="3" y="88"/>
                </a:lnTo>
                <a:lnTo>
                  <a:pt x="6" y="96"/>
                </a:lnTo>
                <a:lnTo>
                  <a:pt x="11" y="103"/>
                </a:lnTo>
                <a:lnTo>
                  <a:pt x="20" y="101"/>
                </a:lnTo>
                <a:lnTo>
                  <a:pt x="33" y="99"/>
                </a:lnTo>
                <a:lnTo>
                  <a:pt x="50" y="97"/>
                </a:lnTo>
                <a:lnTo>
                  <a:pt x="69" y="95"/>
                </a:lnTo>
                <a:lnTo>
                  <a:pt x="102" y="92"/>
                </a:lnTo>
                <a:lnTo>
                  <a:pt x="117" y="91"/>
                </a:lnTo>
                <a:lnTo>
                  <a:pt x="137" y="92"/>
                </a:lnTo>
                <a:lnTo>
                  <a:pt x="152" y="94"/>
                </a:lnTo>
                <a:lnTo>
                  <a:pt x="166" y="97"/>
                </a:lnTo>
                <a:lnTo>
                  <a:pt x="177" y="100"/>
                </a:lnTo>
                <a:lnTo>
                  <a:pt x="189" y="104"/>
                </a:lnTo>
                <a:lnTo>
                  <a:pt x="201" y="108"/>
                </a:lnTo>
                <a:lnTo>
                  <a:pt x="217" y="110"/>
                </a:lnTo>
                <a:lnTo>
                  <a:pt x="237" y="111"/>
                </a:lnTo>
                <a:lnTo>
                  <a:pt x="237" y="117"/>
                </a:lnTo>
                <a:lnTo>
                  <a:pt x="250" y="117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" name="Freeform 470"/>
          <p:cNvSpPr>
            <a:spLocks/>
          </p:cNvSpPr>
          <p:nvPr>
            <p:custDataLst>
              <p:tags r:id="rId308"/>
            </p:custDataLst>
          </p:nvPr>
        </p:nvSpPr>
        <p:spPr bwMode="auto">
          <a:xfrm>
            <a:off x="4846638" y="2881114"/>
            <a:ext cx="30162" cy="57150"/>
          </a:xfrm>
          <a:custGeom>
            <a:avLst/>
            <a:gdLst>
              <a:gd name="T0" fmla="*/ 2147483647 w 80"/>
              <a:gd name="T1" fmla="*/ 2147483647 h 94"/>
              <a:gd name="T2" fmla="*/ 2147483647 w 80"/>
              <a:gd name="T3" fmla="*/ 0 h 94"/>
              <a:gd name="T4" fmla="*/ 2147483647 w 80"/>
              <a:gd name="T5" fmla="*/ 0 h 94"/>
              <a:gd name="T6" fmla="*/ 2147483647 w 80"/>
              <a:gd name="T7" fmla="*/ 2147483647 h 94"/>
              <a:gd name="T8" fmla="*/ 2147483647 w 80"/>
              <a:gd name="T9" fmla="*/ 2147483647 h 94"/>
              <a:gd name="T10" fmla="*/ 2147483647 w 80"/>
              <a:gd name="T11" fmla="*/ 2147483647 h 94"/>
              <a:gd name="T12" fmla="*/ 2147483647 w 80"/>
              <a:gd name="T13" fmla="*/ 2147483647 h 94"/>
              <a:gd name="T14" fmla="*/ 2147483647 w 80"/>
              <a:gd name="T15" fmla="*/ 2147483647 h 94"/>
              <a:gd name="T16" fmla="*/ 2147483647 w 80"/>
              <a:gd name="T17" fmla="*/ 2147483647 h 94"/>
              <a:gd name="T18" fmla="*/ 2147483647 w 80"/>
              <a:gd name="T19" fmla="*/ 2147483647 h 94"/>
              <a:gd name="T20" fmla="*/ 2147483647 w 80"/>
              <a:gd name="T21" fmla="*/ 2147483647 h 94"/>
              <a:gd name="T22" fmla="*/ 2147483647 w 80"/>
              <a:gd name="T23" fmla="*/ 2147483647 h 94"/>
              <a:gd name="T24" fmla="*/ 2147483647 w 80"/>
              <a:gd name="T25" fmla="*/ 2147483647 h 94"/>
              <a:gd name="T26" fmla="*/ 2147483647 w 80"/>
              <a:gd name="T27" fmla="*/ 2147483647 h 94"/>
              <a:gd name="T28" fmla="*/ 2147483647 w 80"/>
              <a:gd name="T29" fmla="*/ 2147483647 h 94"/>
              <a:gd name="T30" fmla="*/ 2147483647 w 80"/>
              <a:gd name="T31" fmla="*/ 2147483647 h 94"/>
              <a:gd name="T32" fmla="*/ 2147483647 w 80"/>
              <a:gd name="T33" fmla="*/ 2147483647 h 94"/>
              <a:gd name="T34" fmla="*/ 2147483647 w 80"/>
              <a:gd name="T35" fmla="*/ 2147483647 h 94"/>
              <a:gd name="T36" fmla="*/ 2147483647 w 80"/>
              <a:gd name="T37" fmla="*/ 2147483647 h 94"/>
              <a:gd name="T38" fmla="*/ 2147483647 w 80"/>
              <a:gd name="T39" fmla="*/ 2147483647 h 94"/>
              <a:gd name="T40" fmla="*/ 2147483647 w 80"/>
              <a:gd name="T41" fmla="*/ 2147483647 h 94"/>
              <a:gd name="T42" fmla="*/ 2147483647 w 80"/>
              <a:gd name="T43" fmla="*/ 2147483647 h 94"/>
              <a:gd name="T44" fmla="*/ 2147483647 w 80"/>
              <a:gd name="T45" fmla="*/ 2147483647 h 94"/>
              <a:gd name="T46" fmla="*/ 2147483647 w 80"/>
              <a:gd name="T47" fmla="*/ 2147483647 h 94"/>
              <a:gd name="T48" fmla="*/ 2147483647 w 80"/>
              <a:gd name="T49" fmla="*/ 2147483647 h 94"/>
              <a:gd name="T50" fmla="*/ 0 w 80"/>
              <a:gd name="T51" fmla="*/ 2147483647 h 94"/>
              <a:gd name="T52" fmla="*/ 2147483647 w 80"/>
              <a:gd name="T53" fmla="*/ 2147483647 h 94"/>
              <a:gd name="T54" fmla="*/ 2147483647 w 80"/>
              <a:gd name="T55" fmla="*/ 2147483647 h 94"/>
              <a:gd name="T56" fmla="*/ 2147483647 w 80"/>
              <a:gd name="T57" fmla="*/ 2147483647 h 94"/>
              <a:gd name="T58" fmla="*/ 2147483647 w 80"/>
              <a:gd name="T59" fmla="*/ 2147483647 h 9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94">
                <a:moveTo>
                  <a:pt x="27" y="1"/>
                </a:moveTo>
                <a:lnTo>
                  <a:pt x="34" y="0"/>
                </a:lnTo>
                <a:lnTo>
                  <a:pt x="41" y="0"/>
                </a:lnTo>
                <a:lnTo>
                  <a:pt x="47" y="2"/>
                </a:lnTo>
                <a:lnTo>
                  <a:pt x="54" y="4"/>
                </a:lnTo>
                <a:lnTo>
                  <a:pt x="60" y="6"/>
                </a:lnTo>
                <a:lnTo>
                  <a:pt x="66" y="8"/>
                </a:lnTo>
                <a:lnTo>
                  <a:pt x="73" y="8"/>
                </a:lnTo>
                <a:lnTo>
                  <a:pt x="80" y="7"/>
                </a:lnTo>
                <a:lnTo>
                  <a:pt x="80" y="38"/>
                </a:lnTo>
                <a:lnTo>
                  <a:pt x="75" y="44"/>
                </a:lnTo>
                <a:lnTo>
                  <a:pt x="69" y="51"/>
                </a:lnTo>
                <a:lnTo>
                  <a:pt x="64" y="59"/>
                </a:lnTo>
                <a:lnTo>
                  <a:pt x="58" y="68"/>
                </a:lnTo>
                <a:lnTo>
                  <a:pt x="51" y="84"/>
                </a:lnTo>
                <a:lnTo>
                  <a:pt x="47" y="94"/>
                </a:lnTo>
                <a:lnTo>
                  <a:pt x="43" y="93"/>
                </a:lnTo>
                <a:lnTo>
                  <a:pt x="40" y="92"/>
                </a:lnTo>
                <a:lnTo>
                  <a:pt x="37" y="91"/>
                </a:lnTo>
                <a:lnTo>
                  <a:pt x="34" y="89"/>
                </a:lnTo>
                <a:lnTo>
                  <a:pt x="29" y="84"/>
                </a:lnTo>
                <a:lnTo>
                  <a:pt x="23" y="78"/>
                </a:lnTo>
                <a:lnTo>
                  <a:pt x="19" y="72"/>
                </a:lnTo>
                <a:lnTo>
                  <a:pt x="13" y="65"/>
                </a:lnTo>
                <a:lnTo>
                  <a:pt x="7" y="60"/>
                </a:lnTo>
                <a:lnTo>
                  <a:pt x="0" y="56"/>
                </a:lnTo>
                <a:lnTo>
                  <a:pt x="8" y="41"/>
                </a:lnTo>
                <a:lnTo>
                  <a:pt x="13" y="29"/>
                </a:lnTo>
                <a:lnTo>
                  <a:pt x="19" y="17"/>
                </a:lnTo>
                <a:lnTo>
                  <a:pt x="27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" name="Freeform 471"/>
          <p:cNvSpPr>
            <a:spLocks/>
          </p:cNvSpPr>
          <p:nvPr>
            <p:custDataLst>
              <p:tags r:id="rId309"/>
            </p:custDataLst>
          </p:nvPr>
        </p:nvSpPr>
        <p:spPr bwMode="auto">
          <a:xfrm>
            <a:off x="4662488" y="4892477"/>
            <a:ext cx="61912" cy="57150"/>
          </a:xfrm>
          <a:custGeom>
            <a:avLst/>
            <a:gdLst>
              <a:gd name="T0" fmla="*/ 2147483647 w 135"/>
              <a:gd name="T1" fmla="*/ 2147483647 h 98"/>
              <a:gd name="T2" fmla="*/ 2147483647 w 135"/>
              <a:gd name="T3" fmla="*/ 2147483647 h 98"/>
              <a:gd name="T4" fmla="*/ 2147483647 w 135"/>
              <a:gd name="T5" fmla="*/ 2147483647 h 98"/>
              <a:gd name="T6" fmla="*/ 2147483647 w 135"/>
              <a:gd name="T7" fmla="*/ 2147483647 h 98"/>
              <a:gd name="T8" fmla="*/ 2147483647 w 135"/>
              <a:gd name="T9" fmla="*/ 2147483647 h 98"/>
              <a:gd name="T10" fmla="*/ 2147483647 w 135"/>
              <a:gd name="T11" fmla="*/ 2147483647 h 98"/>
              <a:gd name="T12" fmla="*/ 2147483647 w 135"/>
              <a:gd name="T13" fmla="*/ 2147483647 h 98"/>
              <a:gd name="T14" fmla="*/ 2147483647 w 135"/>
              <a:gd name="T15" fmla="*/ 2147483647 h 98"/>
              <a:gd name="T16" fmla="*/ 2147483647 w 135"/>
              <a:gd name="T17" fmla="*/ 2147483647 h 98"/>
              <a:gd name="T18" fmla="*/ 2147483647 w 135"/>
              <a:gd name="T19" fmla="*/ 2147483647 h 98"/>
              <a:gd name="T20" fmla="*/ 2147483647 w 135"/>
              <a:gd name="T21" fmla="*/ 2147483647 h 98"/>
              <a:gd name="T22" fmla="*/ 2147483647 w 135"/>
              <a:gd name="T23" fmla="*/ 0 h 98"/>
              <a:gd name="T24" fmla="*/ 2147483647 w 135"/>
              <a:gd name="T25" fmla="*/ 0 h 98"/>
              <a:gd name="T26" fmla="*/ 2147483647 w 135"/>
              <a:gd name="T27" fmla="*/ 0 h 98"/>
              <a:gd name="T28" fmla="*/ 2147483647 w 135"/>
              <a:gd name="T29" fmla="*/ 2147483647 h 98"/>
              <a:gd name="T30" fmla="*/ 2147483647 w 135"/>
              <a:gd name="T31" fmla="*/ 2147483647 h 98"/>
              <a:gd name="T32" fmla="*/ 2147483647 w 135"/>
              <a:gd name="T33" fmla="*/ 2147483647 h 98"/>
              <a:gd name="T34" fmla="*/ 2147483647 w 135"/>
              <a:gd name="T35" fmla="*/ 2147483647 h 98"/>
              <a:gd name="T36" fmla="*/ 2147483647 w 135"/>
              <a:gd name="T37" fmla="*/ 2147483647 h 98"/>
              <a:gd name="T38" fmla="*/ 2147483647 w 135"/>
              <a:gd name="T39" fmla="*/ 2147483647 h 98"/>
              <a:gd name="T40" fmla="*/ 2147483647 w 135"/>
              <a:gd name="T41" fmla="*/ 2147483647 h 98"/>
              <a:gd name="T42" fmla="*/ 2147483647 w 135"/>
              <a:gd name="T43" fmla="*/ 2147483647 h 98"/>
              <a:gd name="T44" fmla="*/ 2147483647 w 135"/>
              <a:gd name="T45" fmla="*/ 2147483647 h 98"/>
              <a:gd name="T46" fmla="*/ 2147483647 w 135"/>
              <a:gd name="T47" fmla="*/ 2147483647 h 98"/>
              <a:gd name="T48" fmla="*/ 2147483647 w 135"/>
              <a:gd name="T49" fmla="*/ 2147483647 h 98"/>
              <a:gd name="T50" fmla="*/ 2147483647 w 135"/>
              <a:gd name="T51" fmla="*/ 2147483647 h 98"/>
              <a:gd name="T52" fmla="*/ 2147483647 w 135"/>
              <a:gd name="T53" fmla="*/ 2147483647 h 98"/>
              <a:gd name="T54" fmla="*/ 2147483647 w 135"/>
              <a:gd name="T55" fmla="*/ 2147483647 h 98"/>
              <a:gd name="T56" fmla="*/ 2147483647 w 135"/>
              <a:gd name="T57" fmla="*/ 2147483647 h 98"/>
              <a:gd name="T58" fmla="*/ 2147483647 w 135"/>
              <a:gd name="T59" fmla="*/ 2147483647 h 98"/>
              <a:gd name="T60" fmla="*/ 2147483647 w 135"/>
              <a:gd name="T61" fmla="*/ 2147483647 h 98"/>
              <a:gd name="T62" fmla="*/ 2147483647 w 135"/>
              <a:gd name="T63" fmla="*/ 2147483647 h 98"/>
              <a:gd name="T64" fmla="*/ 2147483647 w 135"/>
              <a:gd name="T65" fmla="*/ 2147483647 h 98"/>
              <a:gd name="T66" fmla="*/ 2147483647 w 135"/>
              <a:gd name="T67" fmla="*/ 2147483647 h 98"/>
              <a:gd name="T68" fmla="*/ 2147483647 w 135"/>
              <a:gd name="T69" fmla="*/ 2147483647 h 98"/>
              <a:gd name="T70" fmla="*/ 2147483647 w 135"/>
              <a:gd name="T71" fmla="*/ 2147483647 h 98"/>
              <a:gd name="T72" fmla="*/ 2147483647 w 135"/>
              <a:gd name="T73" fmla="*/ 2147483647 h 98"/>
              <a:gd name="T74" fmla="*/ 2147483647 w 135"/>
              <a:gd name="T75" fmla="*/ 2147483647 h 98"/>
              <a:gd name="T76" fmla="*/ 0 w 135"/>
              <a:gd name="T77" fmla="*/ 2147483647 h 98"/>
              <a:gd name="T78" fmla="*/ 0 w 135"/>
              <a:gd name="T79" fmla="*/ 2147483647 h 98"/>
              <a:gd name="T80" fmla="*/ 2147483647 w 135"/>
              <a:gd name="T81" fmla="*/ 21474836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35" h="98">
                <a:moveTo>
                  <a:pt x="3" y="55"/>
                </a:moveTo>
                <a:lnTo>
                  <a:pt x="11" y="54"/>
                </a:lnTo>
                <a:lnTo>
                  <a:pt x="18" y="53"/>
                </a:lnTo>
                <a:lnTo>
                  <a:pt x="24" y="50"/>
                </a:lnTo>
                <a:lnTo>
                  <a:pt x="31" y="47"/>
                </a:lnTo>
                <a:lnTo>
                  <a:pt x="42" y="38"/>
                </a:lnTo>
                <a:lnTo>
                  <a:pt x="52" y="28"/>
                </a:lnTo>
                <a:lnTo>
                  <a:pt x="61" y="18"/>
                </a:lnTo>
                <a:lnTo>
                  <a:pt x="71" y="8"/>
                </a:lnTo>
                <a:lnTo>
                  <a:pt x="76" y="5"/>
                </a:lnTo>
                <a:lnTo>
                  <a:pt x="82" y="2"/>
                </a:lnTo>
                <a:lnTo>
                  <a:pt x="88" y="0"/>
                </a:lnTo>
                <a:lnTo>
                  <a:pt x="96" y="0"/>
                </a:lnTo>
                <a:lnTo>
                  <a:pt x="102" y="0"/>
                </a:lnTo>
                <a:lnTo>
                  <a:pt x="110" y="3"/>
                </a:lnTo>
                <a:lnTo>
                  <a:pt x="117" y="6"/>
                </a:lnTo>
                <a:lnTo>
                  <a:pt x="123" y="11"/>
                </a:lnTo>
                <a:lnTo>
                  <a:pt x="128" y="16"/>
                </a:lnTo>
                <a:lnTo>
                  <a:pt x="132" y="24"/>
                </a:lnTo>
                <a:lnTo>
                  <a:pt x="134" y="30"/>
                </a:lnTo>
                <a:lnTo>
                  <a:pt x="135" y="37"/>
                </a:lnTo>
                <a:lnTo>
                  <a:pt x="134" y="40"/>
                </a:lnTo>
                <a:lnTo>
                  <a:pt x="132" y="43"/>
                </a:lnTo>
                <a:lnTo>
                  <a:pt x="129" y="47"/>
                </a:lnTo>
                <a:lnTo>
                  <a:pt x="124" y="51"/>
                </a:lnTo>
                <a:lnTo>
                  <a:pt x="113" y="61"/>
                </a:lnTo>
                <a:lnTo>
                  <a:pt x="100" y="72"/>
                </a:lnTo>
                <a:lnTo>
                  <a:pt x="87" y="82"/>
                </a:lnTo>
                <a:lnTo>
                  <a:pt x="74" y="91"/>
                </a:lnTo>
                <a:lnTo>
                  <a:pt x="63" y="96"/>
                </a:lnTo>
                <a:lnTo>
                  <a:pt x="55" y="98"/>
                </a:lnTo>
                <a:lnTo>
                  <a:pt x="51" y="97"/>
                </a:lnTo>
                <a:lnTo>
                  <a:pt x="43" y="92"/>
                </a:lnTo>
                <a:lnTo>
                  <a:pt x="32" y="85"/>
                </a:lnTo>
                <a:lnTo>
                  <a:pt x="21" y="77"/>
                </a:lnTo>
                <a:lnTo>
                  <a:pt x="11" y="68"/>
                </a:lnTo>
                <a:lnTo>
                  <a:pt x="5" y="62"/>
                </a:lnTo>
                <a:lnTo>
                  <a:pt x="1" y="59"/>
                </a:lnTo>
                <a:lnTo>
                  <a:pt x="0" y="57"/>
                </a:lnTo>
                <a:lnTo>
                  <a:pt x="0" y="56"/>
                </a:lnTo>
                <a:lnTo>
                  <a:pt x="3" y="55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" name="Freeform 472"/>
          <p:cNvSpPr>
            <a:spLocks/>
          </p:cNvSpPr>
          <p:nvPr>
            <p:custDataLst>
              <p:tags r:id="rId310"/>
            </p:custDataLst>
          </p:nvPr>
        </p:nvSpPr>
        <p:spPr bwMode="auto">
          <a:xfrm>
            <a:off x="4433888" y="2208014"/>
            <a:ext cx="131762" cy="84138"/>
          </a:xfrm>
          <a:custGeom>
            <a:avLst/>
            <a:gdLst>
              <a:gd name="T0" fmla="*/ 34242917 w 312"/>
              <a:gd name="T1" fmla="*/ 45672278 h 155"/>
              <a:gd name="T2" fmla="*/ 34599772 w 312"/>
              <a:gd name="T3" fmla="*/ 44493803 h 155"/>
              <a:gd name="T4" fmla="*/ 35134844 w 312"/>
              <a:gd name="T5" fmla="*/ 43609540 h 155"/>
              <a:gd name="T6" fmla="*/ 35669916 w 312"/>
              <a:gd name="T7" fmla="*/ 42725819 h 155"/>
              <a:gd name="T8" fmla="*/ 36204988 w 312"/>
              <a:gd name="T9" fmla="*/ 41841556 h 155"/>
              <a:gd name="T10" fmla="*/ 37631565 w 312"/>
              <a:gd name="T11" fmla="*/ 40368327 h 155"/>
              <a:gd name="T12" fmla="*/ 39236781 w 312"/>
              <a:gd name="T13" fmla="*/ 38895098 h 155"/>
              <a:gd name="T14" fmla="*/ 42447213 w 312"/>
              <a:gd name="T15" fmla="*/ 36243393 h 155"/>
              <a:gd name="T16" fmla="*/ 45122150 w 312"/>
              <a:gd name="T17" fmla="*/ 34475410 h 155"/>
              <a:gd name="T18" fmla="*/ 45479006 w 312"/>
              <a:gd name="T19" fmla="*/ 32117917 h 155"/>
              <a:gd name="T20" fmla="*/ 46370933 w 312"/>
              <a:gd name="T21" fmla="*/ 28581950 h 155"/>
              <a:gd name="T22" fmla="*/ 47084222 w 312"/>
              <a:gd name="T23" fmla="*/ 26813966 h 155"/>
              <a:gd name="T24" fmla="*/ 47619294 w 312"/>
              <a:gd name="T25" fmla="*/ 25340737 h 155"/>
              <a:gd name="T26" fmla="*/ 47975727 w 312"/>
              <a:gd name="T27" fmla="*/ 24162262 h 155"/>
              <a:gd name="T28" fmla="*/ 48510799 w 312"/>
              <a:gd name="T29" fmla="*/ 23867508 h 155"/>
              <a:gd name="T30" fmla="*/ 55644951 w 312"/>
              <a:gd name="T31" fmla="*/ 12964852 h 155"/>
              <a:gd name="T32" fmla="*/ 55644951 w 312"/>
              <a:gd name="T33" fmla="*/ 11491622 h 155"/>
              <a:gd name="T34" fmla="*/ 55288095 w 312"/>
              <a:gd name="T35" fmla="*/ 10313147 h 155"/>
              <a:gd name="T36" fmla="*/ 54574807 w 312"/>
              <a:gd name="T37" fmla="*/ 9428884 h 155"/>
              <a:gd name="T38" fmla="*/ 53861518 w 312"/>
              <a:gd name="T39" fmla="*/ 8839918 h 155"/>
              <a:gd name="T40" fmla="*/ 51899447 w 312"/>
              <a:gd name="T41" fmla="*/ 8250409 h 155"/>
              <a:gd name="T42" fmla="*/ 49937798 w 312"/>
              <a:gd name="T43" fmla="*/ 7955655 h 155"/>
              <a:gd name="T44" fmla="*/ 47797510 w 312"/>
              <a:gd name="T45" fmla="*/ 7955655 h 155"/>
              <a:gd name="T46" fmla="*/ 46192294 w 312"/>
              <a:gd name="T47" fmla="*/ 7955655 h 155"/>
              <a:gd name="T48" fmla="*/ 45657222 w 312"/>
              <a:gd name="T49" fmla="*/ 7660901 h 155"/>
              <a:gd name="T50" fmla="*/ 45122150 w 312"/>
              <a:gd name="T51" fmla="*/ 7366689 h 155"/>
              <a:gd name="T52" fmla="*/ 44943934 w 312"/>
              <a:gd name="T53" fmla="*/ 6777180 h 155"/>
              <a:gd name="T54" fmla="*/ 45122150 w 312"/>
              <a:gd name="T55" fmla="*/ 5893460 h 155"/>
              <a:gd name="T56" fmla="*/ 41377069 w 312"/>
              <a:gd name="T57" fmla="*/ 5598705 h 155"/>
              <a:gd name="T58" fmla="*/ 38523492 w 312"/>
              <a:gd name="T59" fmla="*/ 5009197 h 155"/>
              <a:gd name="T60" fmla="*/ 36026349 w 312"/>
              <a:gd name="T61" fmla="*/ 3830722 h 155"/>
              <a:gd name="T62" fmla="*/ 33707845 w 312"/>
              <a:gd name="T63" fmla="*/ 2651704 h 155"/>
              <a:gd name="T64" fmla="*/ 31567979 w 312"/>
              <a:gd name="T65" fmla="*/ 1767984 h 155"/>
              <a:gd name="T66" fmla="*/ 29070836 w 312"/>
              <a:gd name="T67" fmla="*/ 883720 h 155"/>
              <a:gd name="T68" fmla="*/ 26039043 w 312"/>
              <a:gd name="T69" fmla="*/ 294754 h 155"/>
              <a:gd name="T70" fmla="*/ 22472178 w 312"/>
              <a:gd name="T71" fmla="*/ 0 h 155"/>
              <a:gd name="T72" fmla="*/ 19618602 w 312"/>
              <a:gd name="T73" fmla="*/ 294754 h 155"/>
              <a:gd name="T74" fmla="*/ 13197738 w 312"/>
              <a:gd name="T75" fmla="*/ 1178475 h 155"/>
              <a:gd name="T76" fmla="*/ 9452657 w 312"/>
              <a:gd name="T77" fmla="*/ 1767984 h 155"/>
              <a:gd name="T78" fmla="*/ 6064008 w 312"/>
              <a:gd name="T79" fmla="*/ 2357492 h 155"/>
              <a:gd name="T80" fmla="*/ 3210432 w 312"/>
              <a:gd name="T81" fmla="*/ 2946458 h 155"/>
              <a:gd name="T82" fmla="*/ 1248360 w 312"/>
              <a:gd name="T83" fmla="*/ 3535967 h 155"/>
              <a:gd name="T84" fmla="*/ 1605216 w 312"/>
              <a:gd name="T85" fmla="*/ 5009197 h 155"/>
              <a:gd name="T86" fmla="*/ 1961649 w 312"/>
              <a:gd name="T87" fmla="*/ 5598705 h 155"/>
              <a:gd name="T88" fmla="*/ 2318504 w 312"/>
              <a:gd name="T89" fmla="*/ 5598705 h 155"/>
              <a:gd name="T90" fmla="*/ 2675360 w 312"/>
              <a:gd name="T91" fmla="*/ 5893460 h 155"/>
              <a:gd name="T92" fmla="*/ 3210432 w 312"/>
              <a:gd name="T93" fmla="*/ 5893460 h 155"/>
              <a:gd name="T94" fmla="*/ 3388648 w 312"/>
              <a:gd name="T95" fmla="*/ 5893460 h 155"/>
              <a:gd name="T96" fmla="*/ 3566865 w 312"/>
              <a:gd name="T97" fmla="*/ 6482426 h 155"/>
              <a:gd name="T98" fmla="*/ 3566865 w 312"/>
              <a:gd name="T99" fmla="*/ 7660901 h 155"/>
              <a:gd name="T100" fmla="*/ 3566865 w 312"/>
              <a:gd name="T101" fmla="*/ 8839918 h 155"/>
              <a:gd name="T102" fmla="*/ 3388648 w 312"/>
              <a:gd name="T103" fmla="*/ 10313147 h 155"/>
              <a:gd name="T104" fmla="*/ 3210432 w 312"/>
              <a:gd name="T105" fmla="*/ 11491622 h 155"/>
              <a:gd name="T106" fmla="*/ 2675360 w 312"/>
              <a:gd name="T107" fmla="*/ 12375886 h 155"/>
              <a:gd name="T108" fmla="*/ 2140288 w 312"/>
              <a:gd name="T109" fmla="*/ 13259606 h 155"/>
              <a:gd name="T110" fmla="*/ 1605216 w 312"/>
              <a:gd name="T111" fmla="*/ 14143869 h 155"/>
              <a:gd name="T112" fmla="*/ 713289 w 312"/>
              <a:gd name="T113" fmla="*/ 14438081 h 155"/>
              <a:gd name="T114" fmla="*/ 0 w 312"/>
              <a:gd name="T115" fmla="*/ 14732835 h 155"/>
              <a:gd name="T116" fmla="*/ 13197738 w 312"/>
              <a:gd name="T117" fmla="*/ 20036786 h 155"/>
              <a:gd name="T118" fmla="*/ 15516242 w 312"/>
              <a:gd name="T119" fmla="*/ 32707426 h 155"/>
              <a:gd name="T120" fmla="*/ 29605908 w 312"/>
              <a:gd name="T121" fmla="*/ 36243393 h 155"/>
              <a:gd name="T122" fmla="*/ 34242917 w 312"/>
              <a:gd name="T123" fmla="*/ 45672278 h 15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12" h="155">
                <a:moveTo>
                  <a:pt x="192" y="155"/>
                </a:moveTo>
                <a:lnTo>
                  <a:pt x="194" y="151"/>
                </a:lnTo>
                <a:lnTo>
                  <a:pt x="197" y="148"/>
                </a:lnTo>
                <a:lnTo>
                  <a:pt x="200" y="145"/>
                </a:lnTo>
                <a:lnTo>
                  <a:pt x="203" y="142"/>
                </a:lnTo>
                <a:lnTo>
                  <a:pt x="211" y="137"/>
                </a:lnTo>
                <a:lnTo>
                  <a:pt x="220" y="132"/>
                </a:lnTo>
                <a:lnTo>
                  <a:pt x="238" y="123"/>
                </a:lnTo>
                <a:lnTo>
                  <a:pt x="253" y="117"/>
                </a:lnTo>
                <a:lnTo>
                  <a:pt x="255" y="109"/>
                </a:lnTo>
                <a:lnTo>
                  <a:pt x="260" y="97"/>
                </a:lnTo>
                <a:lnTo>
                  <a:pt x="264" y="91"/>
                </a:lnTo>
                <a:lnTo>
                  <a:pt x="267" y="86"/>
                </a:lnTo>
                <a:lnTo>
                  <a:pt x="269" y="82"/>
                </a:lnTo>
                <a:lnTo>
                  <a:pt x="272" y="81"/>
                </a:lnTo>
                <a:lnTo>
                  <a:pt x="312" y="44"/>
                </a:lnTo>
                <a:lnTo>
                  <a:pt x="312" y="39"/>
                </a:lnTo>
                <a:lnTo>
                  <a:pt x="310" y="35"/>
                </a:lnTo>
                <a:lnTo>
                  <a:pt x="306" y="32"/>
                </a:lnTo>
                <a:lnTo>
                  <a:pt x="302" y="30"/>
                </a:lnTo>
                <a:lnTo>
                  <a:pt x="291" y="28"/>
                </a:lnTo>
                <a:lnTo>
                  <a:pt x="280" y="27"/>
                </a:lnTo>
                <a:lnTo>
                  <a:pt x="268" y="27"/>
                </a:lnTo>
                <a:lnTo>
                  <a:pt x="259" y="27"/>
                </a:lnTo>
                <a:lnTo>
                  <a:pt x="256" y="26"/>
                </a:lnTo>
                <a:lnTo>
                  <a:pt x="253" y="25"/>
                </a:lnTo>
                <a:lnTo>
                  <a:pt x="252" y="23"/>
                </a:lnTo>
                <a:lnTo>
                  <a:pt x="253" y="20"/>
                </a:lnTo>
                <a:lnTo>
                  <a:pt x="232" y="19"/>
                </a:lnTo>
                <a:lnTo>
                  <a:pt x="216" y="17"/>
                </a:lnTo>
                <a:lnTo>
                  <a:pt x="202" y="13"/>
                </a:lnTo>
                <a:lnTo>
                  <a:pt x="189" y="9"/>
                </a:lnTo>
                <a:lnTo>
                  <a:pt x="177" y="6"/>
                </a:lnTo>
                <a:lnTo>
                  <a:pt x="163" y="3"/>
                </a:lnTo>
                <a:lnTo>
                  <a:pt x="146" y="1"/>
                </a:lnTo>
                <a:lnTo>
                  <a:pt x="126" y="0"/>
                </a:lnTo>
                <a:lnTo>
                  <a:pt x="110" y="1"/>
                </a:lnTo>
                <a:lnTo>
                  <a:pt x="74" y="4"/>
                </a:lnTo>
                <a:lnTo>
                  <a:pt x="53" y="6"/>
                </a:lnTo>
                <a:lnTo>
                  <a:pt x="34" y="8"/>
                </a:lnTo>
                <a:lnTo>
                  <a:pt x="18" y="10"/>
                </a:lnTo>
                <a:lnTo>
                  <a:pt x="7" y="12"/>
                </a:lnTo>
                <a:lnTo>
                  <a:pt x="9" y="17"/>
                </a:lnTo>
                <a:lnTo>
                  <a:pt x="11" y="19"/>
                </a:lnTo>
                <a:lnTo>
                  <a:pt x="13" y="19"/>
                </a:lnTo>
                <a:lnTo>
                  <a:pt x="15" y="20"/>
                </a:lnTo>
                <a:lnTo>
                  <a:pt x="18" y="20"/>
                </a:lnTo>
                <a:lnTo>
                  <a:pt x="19" y="20"/>
                </a:lnTo>
                <a:lnTo>
                  <a:pt x="20" y="22"/>
                </a:lnTo>
                <a:lnTo>
                  <a:pt x="20" y="26"/>
                </a:lnTo>
                <a:lnTo>
                  <a:pt x="20" y="30"/>
                </a:lnTo>
                <a:lnTo>
                  <a:pt x="19" y="35"/>
                </a:lnTo>
                <a:lnTo>
                  <a:pt x="18" y="39"/>
                </a:lnTo>
                <a:lnTo>
                  <a:pt x="15" y="42"/>
                </a:lnTo>
                <a:lnTo>
                  <a:pt x="12" y="45"/>
                </a:lnTo>
                <a:lnTo>
                  <a:pt x="9" y="48"/>
                </a:lnTo>
                <a:lnTo>
                  <a:pt x="4" y="49"/>
                </a:lnTo>
                <a:lnTo>
                  <a:pt x="0" y="50"/>
                </a:lnTo>
                <a:lnTo>
                  <a:pt x="74" y="68"/>
                </a:lnTo>
                <a:lnTo>
                  <a:pt x="87" y="111"/>
                </a:lnTo>
                <a:lnTo>
                  <a:pt x="166" y="123"/>
                </a:lnTo>
                <a:lnTo>
                  <a:pt x="192" y="155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0" name="Freeform 473"/>
          <p:cNvSpPr>
            <a:spLocks/>
          </p:cNvSpPr>
          <p:nvPr>
            <p:custDataLst>
              <p:tags r:id="rId311"/>
            </p:custDataLst>
          </p:nvPr>
        </p:nvSpPr>
        <p:spPr bwMode="auto">
          <a:xfrm>
            <a:off x="4140200" y="2393752"/>
            <a:ext cx="19050" cy="60325"/>
          </a:xfrm>
          <a:custGeom>
            <a:avLst/>
            <a:gdLst>
              <a:gd name="T0" fmla="*/ 0 w 46"/>
              <a:gd name="T1" fmla="*/ 2147483647 h 50"/>
              <a:gd name="T2" fmla="*/ 2147483647 w 46"/>
              <a:gd name="T3" fmla="*/ 2147483647 h 50"/>
              <a:gd name="T4" fmla="*/ 2147483647 w 46"/>
              <a:gd name="T5" fmla="*/ 2147483647 h 50"/>
              <a:gd name="T6" fmla="*/ 2147483647 w 46"/>
              <a:gd name="T7" fmla="*/ 2147483647 h 50"/>
              <a:gd name="T8" fmla="*/ 2147483647 w 46"/>
              <a:gd name="T9" fmla="*/ 2147483647 h 50"/>
              <a:gd name="T10" fmla="*/ 2147483647 w 46"/>
              <a:gd name="T11" fmla="*/ 2147483647 h 50"/>
              <a:gd name="T12" fmla="*/ 2147483647 w 46"/>
              <a:gd name="T13" fmla="*/ 2147483647 h 50"/>
              <a:gd name="T14" fmla="*/ 2147483647 w 46"/>
              <a:gd name="T15" fmla="*/ 0 h 50"/>
              <a:gd name="T16" fmla="*/ 2147483647 w 46"/>
              <a:gd name="T17" fmla="*/ 2147483647 h 50"/>
              <a:gd name="T18" fmla="*/ 2147483647 w 46"/>
              <a:gd name="T19" fmla="*/ 2147483647 h 50"/>
              <a:gd name="T20" fmla="*/ 2147483647 w 46"/>
              <a:gd name="T21" fmla="*/ 2147483647 h 50"/>
              <a:gd name="T22" fmla="*/ 2147483647 w 46"/>
              <a:gd name="T23" fmla="*/ 2147483647 h 50"/>
              <a:gd name="T24" fmla="*/ 2147483647 w 46"/>
              <a:gd name="T25" fmla="*/ 2147483647 h 50"/>
              <a:gd name="T26" fmla="*/ 2147483647 w 46"/>
              <a:gd name="T27" fmla="*/ 2147483647 h 50"/>
              <a:gd name="T28" fmla="*/ 0 w 46"/>
              <a:gd name="T29" fmla="*/ 2147483647 h 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6" h="50">
                <a:moveTo>
                  <a:pt x="0" y="25"/>
                </a:moveTo>
                <a:lnTo>
                  <a:pt x="2" y="18"/>
                </a:lnTo>
                <a:lnTo>
                  <a:pt x="1" y="14"/>
                </a:lnTo>
                <a:lnTo>
                  <a:pt x="2" y="13"/>
                </a:lnTo>
                <a:lnTo>
                  <a:pt x="3" y="13"/>
                </a:lnTo>
                <a:lnTo>
                  <a:pt x="6" y="12"/>
                </a:lnTo>
                <a:lnTo>
                  <a:pt x="13" y="12"/>
                </a:lnTo>
                <a:lnTo>
                  <a:pt x="46" y="0"/>
                </a:lnTo>
                <a:lnTo>
                  <a:pt x="46" y="50"/>
                </a:lnTo>
                <a:lnTo>
                  <a:pt x="40" y="49"/>
                </a:lnTo>
                <a:lnTo>
                  <a:pt x="33" y="45"/>
                </a:lnTo>
                <a:lnTo>
                  <a:pt x="25" y="41"/>
                </a:lnTo>
                <a:lnTo>
                  <a:pt x="17" y="37"/>
                </a:lnTo>
                <a:lnTo>
                  <a:pt x="5" y="28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1" name="Freeform 474"/>
          <p:cNvSpPr>
            <a:spLocks/>
          </p:cNvSpPr>
          <p:nvPr>
            <p:custDataLst>
              <p:tags r:id="rId312"/>
            </p:custDataLst>
          </p:nvPr>
        </p:nvSpPr>
        <p:spPr bwMode="auto">
          <a:xfrm>
            <a:off x="4837113" y="4278114"/>
            <a:ext cx="69850" cy="241300"/>
          </a:xfrm>
          <a:custGeom>
            <a:avLst/>
            <a:gdLst>
              <a:gd name="T0" fmla="*/ 2147483647 w 166"/>
              <a:gd name="T1" fmla="*/ 2147483647 h 456"/>
              <a:gd name="T2" fmla="*/ 2147483647 w 166"/>
              <a:gd name="T3" fmla="*/ 2147483647 h 456"/>
              <a:gd name="T4" fmla="*/ 2147483647 w 166"/>
              <a:gd name="T5" fmla="*/ 2147483647 h 456"/>
              <a:gd name="T6" fmla="*/ 2147483647 w 166"/>
              <a:gd name="T7" fmla="*/ 2147483647 h 456"/>
              <a:gd name="T8" fmla="*/ 2147483647 w 166"/>
              <a:gd name="T9" fmla="*/ 2147483647 h 456"/>
              <a:gd name="T10" fmla="*/ 2147483647 w 166"/>
              <a:gd name="T11" fmla="*/ 2147483647 h 456"/>
              <a:gd name="T12" fmla="*/ 2147483647 w 166"/>
              <a:gd name="T13" fmla="*/ 2147483647 h 456"/>
              <a:gd name="T14" fmla="*/ 2147483647 w 166"/>
              <a:gd name="T15" fmla="*/ 2147483647 h 456"/>
              <a:gd name="T16" fmla="*/ 2147483647 w 166"/>
              <a:gd name="T17" fmla="*/ 2147483647 h 456"/>
              <a:gd name="T18" fmla="*/ 2147483647 w 166"/>
              <a:gd name="T19" fmla="*/ 2147483647 h 456"/>
              <a:gd name="T20" fmla="*/ 2147483647 w 166"/>
              <a:gd name="T21" fmla="*/ 2147483647 h 456"/>
              <a:gd name="T22" fmla="*/ 2147483647 w 166"/>
              <a:gd name="T23" fmla="*/ 2147483647 h 456"/>
              <a:gd name="T24" fmla="*/ 2147483647 w 166"/>
              <a:gd name="T25" fmla="*/ 2147483647 h 456"/>
              <a:gd name="T26" fmla="*/ 2147483647 w 166"/>
              <a:gd name="T27" fmla="*/ 2147483647 h 456"/>
              <a:gd name="T28" fmla="*/ 2147483647 w 166"/>
              <a:gd name="T29" fmla="*/ 2147483647 h 456"/>
              <a:gd name="T30" fmla="*/ 2147483647 w 166"/>
              <a:gd name="T31" fmla="*/ 2147483647 h 456"/>
              <a:gd name="T32" fmla="*/ 2147483647 w 166"/>
              <a:gd name="T33" fmla="*/ 2147483647 h 456"/>
              <a:gd name="T34" fmla="*/ 2147483647 w 166"/>
              <a:gd name="T35" fmla="*/ 2147483647 h 456"/>
              <a:gd name="T36" fmla="*/ 2147483647 w 166"/>
              <a:gd name="T37" fmla="*/ 2147483647 h 456"/>
              <a:gd name="T38" fmla="*/ 2147483647 w 166"/>
              <a:gd name="T39" fmla="*/ 2147483647 h 456"/>
              <a:gd name="T40" fmla="*/ 2147483647 w 166"/>
              <a:gd name="T41" fmla="*/ 2147483647 h 456"/>
              <a:gd name="T42" fmla="*/ 2147483647 w 166"/>
              <a:gd name="T43" fmla="*/ 2147483647 h 456"/>
              <a:gd name="T44" fmla="*/ 2147483647 w 166"/>
              <a:gd name="T45" fmla="*/ 2147483647 h 456"/>
              <a:gd name="T46" fmla="*/ 2147483647 w 166"/>
              <a:gd name="T47" fmla="*/ 2147483647 h 456"/>
              <a:gd name="T48" fmla="*/ 2147483647 w 166"/>
              <a:gd name="T49" fmla="*/ 2147483647 h 456"/>
              <a:gd name="T50" fmla="*/ 2147483647 w 166"/>
              <a:gd name="T51" fmla="*/ 2147483647 h 456"/>
              <a:gd name="T52" fmla="*/ 2147483647 w 166"/>
              <a:gd name="T53" fmla="*/ 2147483647 h 456"/>
              <a:gd name="T54" fmla="*/ 2147483647 w 166"/>
              <a:gd name="T55" fmla="*/ 2147483647 h 456"/>
              <a:gd name="T56" fmla="*/ 2147483647 w 166"/>
              <a:gd name="T57" fmla="*/ 2147483647 h 456"/>
              <a:gd name="T58" fmla="*/ 2147483647 w 166"/>
              <a:gd name="T59" fmla="*/ 2147483647 h 456"/>
              <a:gd name="T60" fmla="*/ 2147483647 w 166"/>
              <a:gd name="T61" fmla="*/ 2147483647 h 456"/>
              <a:gd name="T62" fmla="*/ 2147483647 w 166"/>
              <a:gd name="T63" fmla="*/ 2147483647 h 456"/>
              <a:gd name="T64" fmla="*/ 2147483647 w 166"/>
              <a:gd name="T65" fmla="*/ 2147483647 h 456"/>
              <a:gd name="T66" fmla="*/ 2147483647 w 166"/>
              <a:gd name="T67" fmla="*/ 2147483647 h 456"/>
              <a:gd name="T68" fmla="*/ 2147483647 w 166"/>
              <a:gd name="T69" fmla="*/ 2147483647 h 456"/>
              <a:gd name="T70" fmla="*/ 2147483647 w 166"/>
              <a:gd name="T71" fmla="*/ 2147483647 h 456"/>
              <a:gd name="T72" fmla="*/ 2147483647 w 166"/>
              <a:gd name="T73" fmla="*/ 2147483647 h 456"/>
              <a:gd name="T74" fmla="*/ 2147483647 w 166"/>
              <a:gd name="T75" fmla="*/ 2147483647 h 456"/>
              <a:gd name="T76" fmla="*/ 2147483647 w 166"/>
              <a:gd name="T77" fmla="*/ 2147483647 h 456"/>
              <a:gd name="T78" fmla="*/ 2147483647 w 166"/>
              <a:gd name="T79" fmla="*/ 2147483647 h 456"/>
              <a:gd name="T80" fmla="*/ 2147483647 w 166"/>
              <a:gd name="T81" fmla="*/ 2147483647 h 456"/>
              <a:gd name="T82" fmla="*/ 2147483647 w 166"/>
              <a:gd name="T83" fmla="*/ 2147483647 h 456"/>
              <a:gd name="T84" fmla="*/ 2147483647 w 166"/>
              <a:gd name="T85" fmla="*/ 2147483647 h 456"/>
              <a:gd name="T86" fmla="*/ 2147483647 w 166"/>
              <a:gd name="T87" fmla="*/ 2147483647 h 456"/>
              <a:gd name="T88" fmla="*/ 2147483647 w 166"/>
              <a:gd name="T89" fmla="*/ 2147483647 h 456"/>
              <a:gd name="T90" fmla="*/ 2147483647 w 166"/>
              <a:gd name="T91" fmla="*/ 2147483647 h 456"/>
              <a:gd name="T92" fmla="*/ 2147483647 w 166"/>
              <a:gd name="T93" fmla="*/ 2147483647 h 456"/>
              <a:gd name="T94" fmla="*/ 2147483647 w 166"/>
              <a:gd name="T95" fmla="*/ 2147483647 h 456"/>
              <a:gd name="T96" fmla="*/ 2147483647 w 166"/>
              <a:gd name="T97" fmla="*/ 2147483647 h 456"/>
              <a:gd name="T98" fmla="*/ 2147483647 w 166"/>
              <a:gd name="T99" fmla="*/ 2147483647 h 456"/>
              <a:gd name="T100" fmla="*/ 2147483647 w 166"/>
              <a:gd name="T101" fmla="*/ 2147483647 h 4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66" h="456">
                <a:moveTo>
                  <a:pt x="7" y="277"/>
                </a:moveTo>
                <a:lnTo>
                  <a:pt x="10" y="282"/>
                </a:lnTo>
                <a:lnTo>
                  <a:pt x="14" y="287"/>
                </a:lnTo>
                <a:lnTo>
                  <a:pt x="19" y="290"/>
                </a:lnTo>
                <a:lnTo>
                  <a:pt x="25" y="294"/>
                </a:lnTo>
                <a:lnTo>
                  <a:pt x="37" y="300"/>
                </a:lnTo>
                <a:lnTo>
                  <a:pt x="52" y="304"/>
                </a:lnTo>
                <a:lnTo>
                  <a:pt x="58" y="306"/>
                </a:lnTo>
                <a:lnTo>
                  <a:pt x="65" y="309"/>
                </a:lnTo>
                <a:lnTo>
                  <a:pt x="70" y="312"/>
                </a:lnTo>
                <a:lnTo>
                  <a:pt x="76" y="316"/>
                </a:lnTo>
                <a:lnTo>
                  <a:pt x="80" y="320"/>
                </a:lnTo>
                <a:lnTo>
                  <a:pt x="84" y="325"/>
                </a:lnTo>
                <a:lnTo>
                  <a:pt x="86" y="331"/>
                </a:lnTo>
                <a:lnTo>
                  <a:pt x="87" y="339"/>
                </a:lnTo>
                <a:lnTo>
                  <a:pt x="86" y="347"/>
                </a:lnTo>
                <a:lnTo>
                  <a:pt x="82" y="356"/>
                </a:lnTo>
                <a:lnTo>
                  <a:pt x="78" y="363"/>
                </a:lnTo>
                <a:lnTo>
                  <a:pt x="74" y="369"/>
                </a:lnTo>
                <a:lnTo>
                  <a:pt x="68" y="375"/>
                </a:lnTo>
                <a:lnTo>
                  <a:pt x="64" y="381"/>
                </a:lnTo>
                <a:lnTo>
                  <a:pt x="62" y="388"/>
                </a:lnTo>
                <a:lnTo>
                  <a:pt x="60" y="394"/>
                </a:lnTo>
                <a:lnTo>
                  <a:pt x="60" y="400"/>
                </a:lnTo>
                <a:lnTo>
                  <a:pt x="62" y="405"/>
                </a:lnTo>
                <a:lnTo>
                  <a:pt x="64" y="411"/>
                </a:lnTo>
                <a:lnTo>
                  <a:pt x="67" y="416"/>
                </a:lnTo>
                <a:lnTo>
                  <a:pt x="76" y="424"/>
                </a:lnTo>
                <a:lnTo>
                  <a:pt x="85" y="432"/>
                </a:lnTo>
                <a:lnTo>
                  <a:pt x="104" y="445"/>
                </a:lnTo>
                <a:lnTo>
                  <a:pt x="120" y="456"/>
                </a:lnTo>
                <a:lnTo>
                  <a:pt x="120" y="443"/>
                </a:lnTo>
                <a:lnTo>
                  <a:pt x="120" y="432"/>
                </a:lnTo>
                <a:lnTo>
                  <a:pt x="120" y="423"/>
                </a:lnTo>
                <a:lnTo>
                  <a:pt x="120" y="413"/>
                </a:lnTo>
                <a:lnTo>
                  <a:pt x="131" y="413"/>
                </a:lnTo>
                <a:lnTo>
                  <a:pt x="141" y="410"/>
                </a:lnTo>
                <a:lnTo>
                  <a:pt x="145" y="407"/>
                </a:lnTo>
                <a:lnTo>
                  <a:pt x="149" y="405"/>
                </a:lnTo>
                <a:lnTo>
                  <a:pt x="153" y="402"/>
                </a:lnTo>
                <a:lnTo>
                  <a:pt x="155" y="399"/>
                </a:lnTo>
                <a:lnTo>
                  <a:pt x="160" y="393"/>
                </a:lnTo>
                <a:lnTo>
                  <a:pt x="164" y="384"/>
                </a:lnTo>
                <a:lnTo>
                  <a:pt x="166" y="375"/>
                </a:lnTo>
                <a:lnTo>
                  <a:pt x="166" y="364"/>
                </a:lnTo>
                <a:lnTo>
                  <a:pt x="165" y="350"/>
                </a:lnTo>
                <a:lnTo>
                  <a:pt x="163" y="339"/>
                </a:lnTo>
                <a:lnTo>
                  <a:pt x="158" y="328"/>
                </a:lnTo>
                <a:lnTo>
                  <a:pt x="153" y="318"/>
                </a:lnTo>
                <a:lnTo>
                  <a:pt x="148" y="307"/>
                </a:lnTo>
                <a:lnTo>
                  <a:pt x="144" y="296"/>
                </a:lnTo>
                <a:lnTo>
                  <a:pt x="141" y="284"/>
                </a:lnTo>
                <a:lnTo>
                  <a:pt x="140" y="271"/>
                </a:lnTo>
                <a:lnTo>
                  <a:pt x="135" y="269"/>
                </a:lnTo>
                <a:lnTo>
                  <a:pt x="127" y="261"/>
                </a:lnTo>
                <a:lnTo>
                  <a:pt x="118" y="251"/>
                </a:lnTo>
                <a:lnTo>
                  <a:pt x="108" y="238"/>
                </a:lnTo>
                <a:lnTo>
                  <a:pt x="97" y="224"/>
                </a:lnTo>
                <a:lnTo>
                  <a:pt x="88" y="211"/>
                </a:lnTo>
                <a:lnTo>
                  <a:pt x="85" y="206"/>
                </a:lnTo>
                <a:lnTo>
                  <a:pt x="82" y="200"/>
                </a:lnTo>
                <a:lnTo>
                  <a:pt x="80" y="195"/>
                </a:lnTo>
                <a:lnTo>
                  <a:pt x="80" y="192"/>
                </a:lnTo>
                <a:lnTo>
                  <a:pt x="81" y="177"/>
                </a:lnTo>
                <a:lnTo>
                  <a:pt x="85" y="157"/>
                </a:lnTo>
                <a:lnTo>
                  <a:pt x="88" y="147"/>
                </a:lnTo>
                <a:lnTo>
                  <a:pt x="91" y="138"/>
                </a:lnTo>
                <a:lnTo>
                  <a:pt x="96" y="129"/>
                </a:lnTo>
                <a:lnTo>
                  <a:pt x="100" y="123"/>
                </a:lnTo>
                <a:lnTo>
                  <a:pt x="98" y="113"/>
                </a:lnTo>
                <a:lnTo>
                  <a:pt x="96" y="99"/>
                </a:lnTo>
                <a:lnTo>
                  <a:pt x="95" y="82"/>
                </a:lnTo>
                <a:lnTo>
                  <a:pt x="93" y="63"/>
                </a:lnTo>
                <a:lnTo>
                  <a:pt x="92" y="45"/>
                </a:lnTo>
                <a:lnTo>
                  <a:pt x="90" y="30"/>
                </a:lnTo>
                <a:lnTo>
                  <a:pt x="89" y="18"/>
                </a:lnTo>
                <a:lnTo>
                  <a:pt x="87" y="12"/>
                </a:lnTo>
                <a:lnTo>
                  <a:pt x="71" y="8"/>
                </a:lnTo>
                <a:lnTo>
                  <a:pt x="54" y="6"/>
                </a:lnTo>
                <a:lnTo>
                  <a:pt x="33" y="4"/>
                </a:lnTo>
                <a:lnTo>
                  <a:pt x="7" y="0"/>
                </a:lnTo>
                <a:lnTo>
                  <a:pt x="12" y="10"/>
                </a:lnTo>
                <a:lnTo>
                  <a:pt x="19" y="21"/>
                </a:lnTo>
                <a:lnTo>
                  <a:pt x="22" y="25"/>
                </a:lnTo>
                <a:lnTo>
                  <a:pt x="28" y="28"/>
                </a:lnTo>
                <a:lnTo>
                  <a:pt x="33" y="30"/>
                </a:lnTo>
                <a:lnTo>
                  <a:pt x="40" y="31"/>
                </a:lnTo>
                <a:lnTo>
                  <a:pt x="40" y="44"/>
                </a:lnTo>
                <a:lnTo>
                  <a:pt x="40" y="55"/>
                </a:lnTo>
                <a:lnTo>
                  <a:pt x="40" y="64"/>
                </a:lnTo>
                <a:lnTo>
                  <a:pt x="40" y="74"/>
                </a:lnTo>
                <a:lnTo>
                  <a:pt x="40" y="78"/>
                </a:lnTo>
                <a:lnTo>
                  <a:pt x="39" y="81"/>
                </a:lnTo>
                <a:lnTo>
                  <a:pt x="36" y="85"/>
                </a:lnTo>
                <a:lnTo>
                  <a:pt x="35" y="88"/>
                </a:lnTo>
                <a:lnTo>
                  <a:pt x="29" y="95"/>
                </a:lnTo>
                <a:lnTo>
                  <a:pt x="22" y="102"/>
                </a:lnTo>
                <a:lnTo>
                  <a:pt x="15" y="109"/>
                </a:lnTo>
                <a:lnTo>
                  <a:pt x="9" y="115"/>
                </a:lnTo>
                <a:lnTo>
                  <a:pt x="3" y="122"/>
                </a:lnTo>
                <a:lnTo>
                  <a:pt x="0" y="129"/>
                </a:lnTo>
                <a:lnTo>
                  <a:pt x="7" y="277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2" name="Freeform 475"/>
          <p:cNvSpPr>
            <a:spLocks/>
          </p:cNvSpPr>
          <p:nvPr>
            <p:custDataLst>
              <p:tags r:id="rId313"/>
            </p:custDataLst>
          </p:nvPr>
        </p:nvSpPr>
        <p:spPr bwMode="auto">
          <a:xfrm>
            <a:off x="4329113" y="2849364"/>
            <a:ext cx="14287" cy="57150"/>
          </a:xfrm>
          <a:custGeom>
            <a:avLst/>
            <a:gdLst>
              <a:gd name="T0" fmla="*/ 2147483647 w 27"/>
              <a:gd name="T1" fmla="*/ 0 h 19"/>
              <a:gd name="T2" fmla="*/ 2147483647 w 27"/>
              <a:gd name="T3" fmla="*/ 2147483647 h 19"/>
              <a:gd name="T4" fmla="*/ 2147483647 w 27"/>
              <a:gd name="T5" fmla="*/ 2147483647 h 19"/>
              <a:gd name="T6" fmla="*/ 2147483647 w 27"/>
              <a:gd name="T7" fmla="*/ 2147483647 h 19"/>
              <a:gd name="T8" fmla="*/ 0 w 27"/>
              <a:gd name="T9" fmla="*/ 2147483647 h 19"/>
              <a:gd name="T10" fmla="*/ 2147483647 w 27"/>
              <a:gd name="T11" fmla="*/ 2147483647 h 19"/>
              <a:gd name="T12" fmla="*/ 2147483647 w 27"/>
              <a:gd name="T13" fmla="*/ 0 h 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" h="19">
                <a:moveTo>
                  <a:pt x="27" y="0"/>
                </a:moveTo>
                <a:lnTo>
                  <a:pt x="27" y="12"/>
                </a:lnTo>
                <a:lnTo>
                  <a:pt x="27" y="19"/>
                </a:lnTo>
                <a:lnTo>
                  <a:pt x="9" y="19"/>
                </a:lnTo>
                <a:lnTo>
                  <a:pt x="0" y="19"/>
                </a:lnTo>
                <a:lnTo>
                  <a:pt x="9" y="12"/>
                </a:lnTo>
                <a:lnTo>
                  <a:pt x="27" y="0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3" name="Freeform 476"/>
          <p:cNvSpPr>
            <a:spLocks/>
          </p:cNvSpPr>
          <p:nvPr>
            <p:custDataLst>
              <p:tags r:id="rId314"/>
            </p:custDataLst>
          </p:nvPr>
        </p:nvSpPr>
        <p:spPr bwMode="auto">
          <a:xfrm>
            <a:off x="4648200" y="4470202"/>
            <a:ext cx="188913" cy="217487"/>
          </a:xfrm>
          <a:custGeom>
            <a:avLst/>
            <a:gdLst>
              <a:gd name="T0" fmla="*/ 2147483647 w 438"/>
              <a:gd name="T1" fmla="*/ 2147483647 h 406"/>
              <a:gd name="T2" fmla="*/ 2147483647 w 438"/>
              <a:gd name="T3" fmla="*/ 2147483647 h 406"/>
              <a:gd name="T4" fmla="*/ 2147483647 w 438"/>
              <a:gd name="T5" fmla="*/ 2147483647 h 406"/>
              <a:gd name="T6" fmla="*/ 2147483647 w 438"/>
              <a:gd name="T7" fmla="*/ 2147483647 h 406"/>
              <a:gd name="T8" fmla="*/ 2147483647 w 438"/>
              <a:gd name="T9" fmla="*/ 2147483647 h 406"/>
              <a:gd name="T10" fmla="*/ 2147483647 w 438"/>
              <a:gd name="T11" fmla="*/ 2147483647 h 406"/>
              <a:gd name="T12" fmla="*/ 2147483647 w 438"/>
              <a:gd name="T13" fmla="*/ 2147483647 h 406"/>
              <a:gd name="T14" fmla="*/ 2147483647 w 438"/>
              <a:gd name="T15" fmla="*/ 2147483647 h 406"/>
              <a:gd name="T16" fmla="*/ 2147483647 w 438"/>
              <a:gd name="T17" fmla="*/ 2147483647 h 406"/>
              <a:gd name="T18" fmla="*/ 2147483647 w 438"/>
              <a:gd name="T19" fmla="*/ 2147483647 h 406"/>
              <a:gd name="T20" fmla="*/ 2147483647 w 438"/>
              <a:gd name="T21" fmla="*/ 2147483647 h 406"/>
              <a:gd name="T22" fmla="*/ 2147483647 w 438"/>
              <a:gd name="T23" fmla="*/ 2147483647 h 406"/>
              <a:gd name="T24" fmla="*/ 2147483647 w 438"/>
              <a:gd name="T25" fmla="*/ 2147483647 h 406"/>
              <a:gd name="T26" fmla="*/ 2147483647 w 438"/>
              <a:gd name="T27" fmla="*/ 2147483647 h 406"/>
              <a:gd name="T28" fmla="*/ 2147483647 w 438"/>
              <a:gd name="T29" fmla="*/ 2147483647 h 406"/>
              <a:gd name="T30" fmla="*/ 2147483647 w 438"/>
              <a:gd name="T31" fmla="*/ 2147483647 h 406"/>
              <a:gd name="T32" fmla="*/ 2147483647 w 438"/>
              <a:gd name="T33" fmla="*/ 2147483647 h 406"/>
              <a:gd name="T34" fmla="*/ 2147483647 w 438"/>
              <a:gd name="T35" fmla="*/ 2147483647 h 406"/>
              <a:gd name="T36" fmla="*/ 2147483647 w 438"/>
              <a:gd name="T37" fmla="*/ 2147483647 h 406"/>
              <a:gd name="T38" fmla="*/ 2147483647 w 438"/>
              <a:gd name="T39" fmla="*/ 2147483647 h 406"/>
              <a:gd name="T40" fmla="*/ 2147483647 w 438"/>
              <a:gd name="T41" fmla="*/ 2147483647 h 406"/>
              <a:gd name="T42" fmla="*/ 2147483647 w 438"/>
              <a:gd name="T43" fmla="*/ 2147483647 h 406"/>
              <a:gd name="T44" fmla="*/ 2147483647 w 438"/>
              <a:gd name="T45" fmla="*/ 2147483647 h 406"/>
              <a:gd name="T46" fmla="*/ 2147483647 w 438"/>
              <a:gd name="T47" fmla="*/ 2147483647 h 406"/>
              <a:gd name="T48" fmla="*/ 2147483647 w 438"/>
              <a:gd name="T49" fmla="*/ 2147483647 h 406"/>
              <a:gd name="T50" fmla="*/ 2147483647 w 438"/>
              <a:gd name="T51" fmla="*/ 2147483647 h 406"/>
              <a:gd name="T52" fmla="*/ 2147483647 w 438"/>
              <a:gd name="T53" fmla="*/ 2147483647 h 406"/>
              <a:gd name="T54" fmla="*/ 2147483647 w 438"/>
              <a:gd name="T55" fmla="*/ 2147483647 h 406"/>
              <a:gd name="T56" fmla="*/ 2147483647 w 438"/>
              <a:gd name="T57" fmla="*/ 2147483647 h 406"/>
              <a:gd name="T58" fmla="*/ 2147483647 w 438"/>
              <a:gd name="T59" fmla="*/ 2147483647 h 406"/>
              <a:gd name="T60" fmla="*/ 2147483647 w 438"/>
              <a:gd name="T61" fmla="*/ 2147483647 h 406"/>
              <a:gd name="T62" fmla="*/ 2147483647 w 438"/>
              <a:gd name="T63" fmla="*/ 2147483647 h 406"/>
              <a:gd name="T64" fmla="*/ 0 w 438"/>
              <a:gd name="T65" fmla="*/ 2147483647 h 406"/>
              <a:gd name="T66" fmla="*/ 2147483647 w 438"/>
              <a:gd name="T67" fmla="*/ 2147483647 h 406"/>
              <a:gd name="T68" fmla="*/ 2147483647 w 438"/>
              <a:gd name="T69" fmla="*/ 2147483647 h 406"/>
              <a:gd name="T70" fmla="*/ 2147483647 w 438"/>
              <a:gd name="T71" fmla="*/ 2147483647 h 406"/>
              <a:gd name="T72" fmla="*/ 2147483647 w 438"/>
              <a:gd name="T73" fmla="*/ 2147483647 h 406"/>
              <a:gd name="T74" fmla="*/ 2147483647 w 438"/>
              <a:gd name="T75" fmla="*/ 2147483647 h 406"/>
              <a:gd name="T76" fmla="*/ 2147483647 w 438"/>
              <a:gd name="T77" fmla="*/ 2147483647 h 406"/>
              <a:gd name="T78" fmla="*/ 2147483647 w 438"/>
              <a:gd name="T79" fmla="*/ 2147483647 h 406"/>
              <a:gd name="T80" fmla="*/ 2147483647 w 438"/>
              <a:gd name="T81" fmla="*/ 2147483647 h 406"/>
              <a:gd name="T82" fmla="*/ 2147483647 w 438"/>
              <a:gd name="T83" fmla="*/ 2147483647 h 406"/>
              <a:gd name="T84" fmla="*/ 2147483647 w 438"/>
              <a:gd name="T85" fmla="*/ 2147483647 h 406"/>
              <a:gd name="T86" fmla="*/ 2147483647 w 438"/>
              <a:gd name="T87" fmla="*/ 2147483647 h 406"/>
              <a:gd name="T88" fmla="*/ 2147483647 w 438"/>
              <a:gd name="T89" fmla="*/ 2147483647 h 406"/>
              <a:gd name="T90" fmla="*/ 2147483647 w 438"/>
              <a:gd name="T91" fmla="*/ 2147483647 h 406"/>
              <a:gd name="T92" fmla="*/ 2147483647 w 438"/>
              <a:gd name="T93" fmla="*/ 2147483647 h 406"/>
              <a:gd name="T94" fmla="*/ 2147483647 w 438"/>
              <a:gd name="T95" fmla="*/ 2147483647 h 406"/>
              <a:gd name="T96" fmla="*/ 2147483647 w 438"/>
              <a:gd name="T97" fmla="*/ 2147483647 h 406"/>
              <a:gd name="T98" fmla="*/ 2147483647 w 438"/>
              <a:gd name="T99" fmla="*/ 2147483647 h 406"/>
              <a:gd name="T100" fmla="*/ 2147483647 w 438"/>
              <a:gd name="T101" fmla="*/ 2147483647 h 406"/>
              <a:gd name="T102" fmla="*/ 2147483647 w 438"/>
              <a:gd name="T103" fmla="*/ 2147483647 h 406"/>
              <a:gd name="T104" fmla="*/ 2147483647 w 438"/>
              <a:gd name="T105" fmla="*/ 2147483647 h 406"/>
              <a:gd name="T106" fmla="*/ 2147483647 w 438"/>
              <a:gd name="T107" fmla="*/ 2147483647 h 406"/>
              <a:gd name="T108" fmla="*/ 2147483647 w 438"/>
              <a:gd name="T109" fmla="*/ 2147483647 h 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38" h="406">
                <a:moveTo>
                  <a:pt x="272" y="0"/>
                </a:moveTo>
                <a:lnTo>
                  <a:pt x="284" y="8"/>
                </a:lnTo>
                <a:lnTo>
                  <a:pt x="301" y="17"/>
                </a:lnTo>
                <a:lnTo>
                  <a:pt x="320" y="27"/>
                </a:lnTo>
                <a:lnTo>
                  <a:pt x="341" y="37"/>
                </a:lnTo>
                <a:lnTo>
                  <a:pt x="363" y="47"/>
                </a:lnTo>
                <a:lnTo>
                  <a:pt x="385" y="55"/>
                </a:lnTo>
                <a:lnTo>
                  <a:pt x="395" y="58"/>
                </a:lnTo>
                <a:lnTo>
                  <a:pt x="406" y="60"/>
                </a:lnTo>
                <a:lnTo>
                  <a:pt x="416" y="61"/>
                </a:lnTo>
                <a:lnTo>
                  <a:pt x="425" y="61"/>
                </a:lnTo>
                <a:lnTo>
                  <a:pt x="425" y="81"/>
                </a:lnTo>
                <a:lnTo>
                  <a:pt x="427" y="101"/>
                </a:lnTo>
                <a:lnTo>
                  <a:pt x="429" y="120"/>
                </a:lnTo>
                <a:lnTo>
                  <a:pt x="432" y="138"/>
                </a:lnTo>
                <a:lnTo>
                  <a:pt x="434" y="157"/>
                </a:lnTo>
                <a:lnTo>
                  <a:pt x="436" y="176"/>
                </a:lnTo>
                <a:lnTo>
                  <a:pt x="438" y="195"/>
                </a:lnTo>
                <a:lnTo>
                  <a:pt x="438" y="216"/>
                </a:lnTo>
                <a:lnTo>
                  <a:pt x="438" y="223"/>
                </a:lnTo>
                <a:lnTo>
                  <a:pt x="436" y="230"/>
                </a:lnTo>
                <a:lnTo>
                  <a:pt x="435" y="237"/>
                </a:lnTo>
                <a:lnTo>
                  <a:pt x="432" y="245"/>
                </a:lnTo>
                <a:lnTo>
                  <a:pt x="425" y="259"/>
                </a:lnTo>
                <a:lnTo>
                  <a:pt x="416" y="274"/>
                </a:lnTo>
                <a:lnTo>
                  <a:pt x="407" y="287"/>
                </a:lnTo>
                <a:lnTo>
                  <a:pt x="399" y="298"/>
                </a:lnTo>
                <a:lnTo>
                  <a:pt x="391" y="307"/>
                </a:lnTo>
                <a:lnTo>
                  <a:pt x="385" y="314"/>
                </a:lnTo>
                <a:lnTo>
                  <a:pt x="381" y="320"/>
                </a:lnTo>
                <a:lnTo>
                  <a:pt x="378" y="326"/>
                </a:lnTo>
                <a:lnTo>
                  <a:pt x="374" y="332"/>
                </a:lnTo>
                <a:lnTo>
                  <a:pt x="373" y="339"/>
                </a:lnTo>
                <a:lnTo>
                  <a:pt x="372" y="352"/>
                </a:lnTo>
                <a:lnTo>
                  <a:pt x="372" y="363"/>
                </a:lnTo>
                <a:lnTo>
                  <a:pt x="359" y="372"/>
                </a:lnTo>
                <a:lnTo>
                  <a:pt x="339" y="387"/>
                </a:lnTo>
                <a:lnTo>
                  <a:pt x="321" y="401"/>
                </a:lnTo>
                <a:lnTo>
                  <a:pt x="312" y="406"/>
                </a:lnTo>
                <a:lnTo>
                  <a:pt x="205" y="388"/>
                </a:lnTo>
                <a:lnTo>
                  <a:pt x="192" y="382"/>
                </a:lnTo>
                <a:lnTo>
                  <a:pt x="182" y="379"/>
                </a:lnTo>
                <a:lnTo>
                  <a:pt x="172" y="376"/>
                </a:lnTo>
                <a:lnTo>
                  <a:pt x="165" y="370"/>
                </a:lnTo>
                <a:lnTo>
                  <a:pt x="157" y="365"/>
                </a:lnTo>
                <a:lnTo>
                  <a:pt x="150" y="359"/>
                </a:lnTo>
                <a:lnTo>
                  <a:pt x="145" y="353"/>
                </a:lnTo>
                <a:lnTo>
                  <a:pt x="139" y="346"/>
                </a:lnTo>
                <a:lnTo>
                  <a:pt x="134" y="338"/>
                </a:lnTo>
                <a:lnTo>
                  <a:pt x="124" y="322"/>
                </a:lnTo>
                <a:lnTo>
                  <a:pt x="114" y="304"/>
                </a:lnTo>
                <a:lnTo>
                  <a:pt x="108" y="296"/>
                </a:lnTo>
                <a:lnTo>
                  <a:pt x="101" y="288"/>
                </a:lnTo>
                <a:lnTo>
                  <a:pt x="94" y="279"/>
                </a:lnTo>
                <a:lnTo>
                  <a:pt x="86" y="271"/>
                </a:lnTo>
                <a:lnTo>
                  <a:pt x="72" y="259"/>
                </a:lnTo>
                <a:lnTo>
                  <a:pt x="58" y="247"/>
                </a:lnTo>
                <a:lnTo>
                  <a:pt x="44" y="234"/>
                </a:lnTo>
                <a:lnTo>
                  <a:pt x="31" y="220"/>
                </a:lnTo>
                <a:lnTo>
                  <a:pt x="24" y="213"/>
                </a:lnTo>
                <a:lnTo>
                  <a:pt x="19" y="204"/>
                </a:lnTo>
                <a:lnTo>
                  <a:pt x="13" y="195"/>
                </a:lnTo>
                <a:lnTo>
                  <a:pt x="9" y="186"/>
                </a:lnTo>
                <a:lnTo>
                  <a:pt x="4" y="176"/>
                </a:lnTo>
                <a:lnTo>
                  <a:pt x="2" y="166"/>
                </a:lnTo>
                <a:lnTo>
                  <a:pt x="0" y="154"/>
                </a:lnTo>
                <a:lnTo>
                  <a:pt x="0" y="141"/>
                </a:lnTo>
                <a:lnTo>
                  <a:pt x="18" y="141"/>
                </a:lnTo>
                <a:lnTo>
                  <a:pt x="31" y="141"/>
                </a:lnTo>
                <a:lnTo>
                  <a:pt x="40" y="141"/>
                </a:lnTo>
                <a:lnTo>
                  <a:pt x="46" y="141"/>
                </a:lnTo>
                <a:lnTo>
                  <a:pt x="53" y="141"/>
                </a:lnTo>
                <a:lnTo>
                  <a:pt x="58" y="140"/>
                </a:lnTo>
                <a:lnTo>
                  <a:pt x="63" y="138"/>
                </a:lnTo>
                <a:lnTo>
                  <a:pt x="68" y="136"/>
                </a:lnTo>
                <a:lnTo>
                  <a:pt x="77" y="131"/>
                </a:lnTo>
                <a:lnTo>
                  <a:pt x="85" y="124"/>
                </a:lnTo>
                <a:lnTo>
                  <a:pt x="99" y="108"/>
                </a:lnTo>
                <a:lnTo>
                  <a:pt x="113" y="92"/>
                </a:lnTo>
                <a:lnTo>
                  <a:pt x="117" y="87"/>
                </a:lnTo>
                <a:lnTo>
                  <a:pt x="124" y="83"/>
                </a:lnTo>
                <a:lnTo>
                  <a:pt x="130" y="80"/>
                </a:lnTo>
                <a:lnTo>
                  <a:pt x="136" y="77"/>
                </a:lnTo>
                <a:lnTo>
                  <a:pt x="150" y="71"/>
                </a:lnTo>
                <a:lnTo>
                  <a:pt x="165" y="65"/>
                </a:lnTo>
                <a:lnTo>
                  <a:pt x="179" y="60"/>
                </a:lnTo>
                <a:lnTo>
                  <a:pt x="192" y="55"/>
                </a:lnTo>
                <a:lnTo>
                  <a:pt x="203" y="50"/>
                </a:lnTo>
                <a:lnTo>
                  <a:pt x="212" y="43"/>
                </a:lnTo>
                <a:lnTo>
                  <a:pt x="211" y="43"/>
                </a:lnTo>
                <a:lnTo>
                  <a:pt x="210" y="41"/>
                </a:lnTo>
                <a:lnTo>
                  <a:pt x="210" y="38"/>
                </a:lnTo>
                <a:lnTo>
                  <a:pt x="210" y="36"/>
                </a:lnTo>
                <a:lnTo>
                  <a:pt x="211" y="30"/>
                </a:lnTo>
                <a:lnTo>
                  <a:pt x="212" y="24"/>
                </a:lnTo>
                <a:lnTo>
                  <a:pt x="213" y="17"/>
                </a:lnTo>
                <a:lnTo>
                  <a:pt x="214" y="14"/>
                </a:lnTo>
                <a:lnTo>
                  <a:pt x="217" y="12"/>
                </a:lnTo>
                <a:lnTo>
                  <a:pt x="221" y="12"/>
                </a:lnTo>
                <a:lnTo>
                  <a:pt x="225" y="12"/>
                </a:lnTo>
                <a:lnTo>
                  <a:pt x="229" y="11"/>
                </a:lnTo>
                <a:lnTo>
                  <a:pt x="232" y="9"/>
                </a:lnTo>
                <a:lnTo>
                  <a:pt x="234" y="7"/>
                </a:lnTo>
                <a:lnTo>
                  <a:pt x="236" y="4"/>
                </a:lnTo>
                <a:lnTo>
                  <a:pt x="239" y="0"/>
                </a:lnTo>
                <a:lnTo>
                  <a:pt x="244" y="2"/>
                </a:lnTo>
                <a:lnTo>
                  <a:pt x="248" y="3"/>
                </a:lnTo>
                <a:lnTo>
                  <a:pt x="251" y="3"/>
                </a:lnTo>
                <a:lnTo>
                  <a:pt x="256" y="2"/>
                </a:lnTo>
                <a:lnTo>
                  <a:pt x="264" y="1"/>
                </a:lnTo>
                <a:lnTo>
                  <a:pt x="272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4" name="Freeform 477"/>
          <p:cNvSpPr>
            <a:spLocks/>
          </p:cNvSpPr>
          <p:nvPr>
            <p:custDataLst>
              <p:tags r:id="rId315"/>
            </p:custDataLst>
          </p:nvPr>
        </p:nvSpPr>
        <p:spPr bwMode="auto">
          <a:xfrm>
            <a:off x="4560888" y="4246364"/>
            <a:ext cx="293687" cy="300038"/>
          </a:xfrm>
          <a:custGeom>
            <a:avLst/>
            <a:gdLst>
              <a:gd name="T0" fmla="*/ 2147483647 w 678"/>
              <a:gd name="T1" fmla="*/ 2147483647 h 574"/>
              <a:gd name="T2" fmla="*/ 2147483647 w 678"/>
              <a:gd name="T3" fmla="*/ 2147483647 h 574"/>
              <a:gd name="T4" fmla="*/ 2147483647 w 678"/>
              <a:gd name="T5" fmla="*/ 2147483647 h 574"/>
              <a:gd name="T6" fmla="*/ 2147483647 w 678"/>
              <a:gd name="T7" fmla="*/ 2147483647 h 574"/>
              <a:gd name="T8" fmla="*/ 2147483647 w 678"/>
              <a:gd name="T9" fmla="*/ 2147483647 h 574"/>
              <a:gd name="T10" fmla="*/ 2147483647 w 678"/>
              <a:gd name="T11" fmla="*/ 2147483647 h 574"/>
              <a:gd name="T12" fmla="*/ 2147483647 w 678"/>
              <a:gd name="T13" fmla="*/ 2147483647 h 574"/>
              <a:gd name="T14" fmla="*/ 2147483647 w 678"/>
              <a:gd name="T15" fmla="*/ 2147483647 h 574"/>
              <a:gd name="T16" fmla="*/ 2147483647 w 678"/>
              <a:gd name="T17" fmla="*/ 2147483647 h 574"/>
              <a:gd name="T18" fmla="*/ 2147483647 w 678"/>
              <a:gd name="T19" fmla="*/ 2147483647 h 574"/>
              <a:gd name="T20" fmla="*/ 2147483647 w 678"/>
              <a:gd name="T21" fmla="*/ 2147483647 h 574"/>
              <a:gd name="T22" fmla="*/ 2147483647 w 678"/>
              <a:gd name="T23" fmla="*/ 2147483647 h 574"/>
              <a:gd name="T24" fmla="*/ 2147483647 w 678"/>
              <a:gd name="T25" fmla="*/ 2147483647 h 574"/>
              <a:gd name="T26" fmla="*/ 2147483647 w 678"/>
              <a:gd name="T27" fmla="*/ 2147483647 h 574"/>
              <a:gd name="T28" fmla="*/ 2147483647 w 678"/>
              <a:gd name="T29" fmla="*/ 2147483647 h 574"/>
              <a:gd name="T30" fmla="*/ 2147483647 w 678"/>
              <a:gd name="T31" fmla="*/ 2147483647 h 574"/>
              <a:gd name="T32" fmla="*/ 2147483647 w 678"/>
              <a:gd name="T33" fmla="*/ 2147483647 h 574"/>
              <a:gd name="T34" fmla="*/ 2147483647 w 678"/>
              <a:gd name="T35" fmla="*/ 2147483647 h 574"/>
              <a:gd name="T36" fmla="*/ 2147483647 w 678"/>
              <a:gd name="T37" fmla="*/ 2147483647 h 574"/>
              <a:gd name="T38" fmla="*/ 2147483647 w 678"/>
              <a:gd name="T39" fmla="*/ 2147483647 h 574"/>
              <a:gd name="T40" fmla="*/ 2147483647 w 678"/>
              <a:gd name="T41" fmla="*/ 2147483647 h 574"/>
              <a:gd name="T42" fmla="*/ 2147483647 w 678"/>
              <a:gd name="T43" fmla="*/ 2147483647 h 574"/>
              <a:gd name="T44" fmla="*/ 2147483647 w 678"/>
              <a:gd name="T45" fmla="*/ 2147483647 h 574"/>
              <a:gd name="T46" fmla="*/ 2147483647 w 678"/>
              <a:gd name="T47" fmla="*/ 2147483647 h 574"/>
              <a:gd name="T48" fmla="*/ 2147483647 w 678"/>
              <a:gd name="T49" fmla="*/ 2147483647 h 574"/>
              <a:gd name="T50" fmla="*/ 2147483647 w 678"/>
              <a:gd name="T51" fmla="*/ 2147483647 h 574"/>
              <a:gd name="T52" fmla="*/ 2147483647 w 678"/>
              <a:gd name="T53" fmla="*/ 2147483647 h 574"/>
              <a:gd name="T54" fmla="*/ 2147483647 w 678"/>
              <a:gd name="T55" fmla="*/ 2147483647 h 574"/>
              <a:gd name="T56" fmla="*/ 2147483647 w 678"/>
              <a:gd name="T57" fmla="*/ 2147483647 h 574"/>
              <a:gd name="T58" fmla="*/ 2147483647 w 678"/>
              <a:gd name="T59" fmla="*/ 2147483647 h 574"/>
              <a:gd name="T60" fmla="*/ 2147483647 w 678"/>
              <a:gd name="T61" fmla="*/ 2147483647 h 574"/>
              <a:gd name="T62" fmla="*/ 2147483647 w 678"/>
              <a:gd name="T63" fmla="*/ 2147483647 h 574"/>
              <a:gd name="T64" fmla="*/ 0 w 678"/>
              <a:gd name="T65" fmla="*/ 2147483647 h 574"/>
              <a:gd name="T66" fmla="*/ 2147483647 w 678"/>
              <a:gd name="T67" fmla="*/ 2147483647 h 574"/>
              <a:gd name="T68" fmla="*/ 2147483647 w 678"/>
              <a:gd name="T69" fmla="*/ 2147483647 h 574"/>
              <a:gd name="T70" fmla="*/ 2147483647 w 678"/>
              <a:gd name="T71" fmla="*/ 2147483647 h 574"/>
              <a:gd name="T72" fmla="*/ 2147483647 w 678"/>
              <a:gd name="T73" fmla="*/ 2147483647 h 574"/>
              <a:gd name="T74" fmla="*/ 2147483647 w 678"/>
              <a:gd name="T75" fmla="*/ 2147483647 h 574"/>
              <a:gd name="T76" fmla="*/ 2147483647 w 678"/>
              <a:gd name="T77" fmla="*/ 2147483647 h 574"/>
              <a:gd name="T78" fmla="*/ 2147483647 w 678"/>
              <a:gd name="T79" fmla="*/ 2147483647 h 574"/>
              <a:gd name="T80" fmla="*/ 2147483647 w 678"/>
              <a:gd name="T81" fmla="*/ 2147483647 h 574"/>
              <a:gd name="T82" fmla="*/ 2147483647 w 678"/>
              <a:gd name="T83" fmla="*/ 2147483647 h 574"/>
              <a:gd name="T84" fmla="*/ 2147483647 w 678"/>
              <a:gd name="T85" fmla="*/ 2147483647 h 574"/>
              <a:gd name="T86" fmla="*/ 2147483647 w 678"/>
              <a:gd name="T87" fmla="*/ 2147483647 h 574"/>
              <a:gd name="T88" fmla="*/ 2147483647 w 678"/>
              <a:gd name="T89" fmla="*/ 2147483647 h 574"/>
              <a:gd name="T90" fmla="*/ 2147483647 w 678"/>
              <a:gd name="T91" fmla="*/ 2147483647 h 574"/>
              <a:gd name="T92" fmla="*/ 2147483647 w 678"/>
              <a:gd name="T93" fmla="*/ 2147483647 h 574"/>
              <a:gd name="T94" fmla="*/ 2147483647 w 678"/>
              <a:gd name="T95" fmla="*/ 2147483647 h 574"/>
              <a:gd name="T96" fmla="*/ 2147483647 w 678"/>
              <a:gd name="T97" fmla="*/ 2147483647 h 574"/>
              <a:gd name="T98" fmla="*/ 2147483647 w 678"/>
              <a:gd name="T99" fmla="*/ 2147483647 h 574"/>
              <a:gd name="T100" fmla="*/ 2147483647 w 678"/>
              <a:gd name="T101" fmla="*/ 2147483647 h 574"/>
              <a:gd name="T102" fmla="*/ 2147483647 w 678"/>
              <a:gd name="T103" fmla="*/ 2147483647 h 574"/>
              <a:gd name="T104" fmla="*/ 2147483647 w 678"/>
              <a:gd name="T105" fmla="*/ 2147483647 h 574"/>
              <a:gd name="T106" fmla="*/ 2147483647 w 678"/>
              <a:gd name="T107" fmla="*/ 2147483647 h 574"/>
              <a:gd name="T108" fmla="*/ 2147483647 w 678"/>
              <a:gd name="T109" fmla="*/ 2147483647 h 574"/>
              <a:gd name="T110" fmla="*/ 2147483647 w 678"/>
              <a:gd name="T111" fmla="*/ 2147483647 h 574"/>
              <a:gd name="T112" fmla="*/ 2147483647 w 678"/>
              <a:gd name="T113" fmla="*/ 2147483647 h 574"/>
              <a:gd name="T114" fmla="*/ 2147483647 w 678"/>
              <a:gd name="T115" fmla="*/ 2147483647 h 574"/>
              <a:gd name="T116" fmla="*/ 2147483647 w 678"/>
              <a:gd name="T117" fmla="*/ 2147483647 h 57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8" h="574">
                <a:moveTo>
                  <a:pt x="505" y="1"/>
                </a:moveTo>
                <a:lnTo>
                  <a:pt x="507" y="4"/>
                </a:lnTo>
                <a:lnTo>
                  <a:pt x="513" y="8"/>
                </a:lnTo>
                <a:lnTo>
                  <a:pt x="521" y="12"/>
                </a:lnTo>
                <a:lnTo>
                  <a:pt x="529" y="16"/>
                </a:lnTo>
                <a:lnTo>
                  <a:pt x="552" y="26"/>
                </a:lnTo>
                <a:lnTo>
                  <a:pt x="578" y="37"/>
                </a:lnTo>
                <a:lnTo>
                  <a:pt x="624" y="55"/>
                </a:lnTo>
                <a:lnTo>
                  <a:pt x="645" y="63"/>
                </a:lnTo>
                <a:lnTo>
                  <a:pt x="650" y="73"/>
                </a:lnTo>
                <a:lnTo>
                  <a:pt x="657" y="84"/>
                </a:lnTo>
                <a:lnTo>
                  <a:pt x="660" y="88"/>
                </a:lnTo>
                <a:lnTo>
                  <a:pt x="666" y="91"/>
                </a:lnTo>
                <a:lnTo>
                  <a:pt x="671" y="93"/>
                </a:lnTo>
                <a:lnTo>
                  <a:pt x="678" y="94"/>
                </a:lnTo>
                <a:lnTo>
                  <a:pt x="678" y="107"/>
                </a:lnTo>
                <a:lnTo>
                  <a:pt x="678" y="118"/>
                </a:lnTo>
                <a:lnTo>
                  <a:pt x="678" y="127"/>
                </a:lnTo>
                <a:lnTo>
                  <a:pt x="678" y="137"/>
                </a:lnTo>
                <a:lnTo>
                  <a:pt x="678" y="141"/>
                </a:lnTo>
                <a:lnTo>
                  <a:pt x="677" y="144"/>
                </a:lnTo>
                <a:lnTo>
                  <a:pt x="674" y="148"/>
                </a:lnTo>
                <a:lnTo>
                  <a:pt x="673" y="151"/>
                </a:lnTo>
                <a:lnTo>
                  <a:pt x="667" y="158"/>
                </a:lnTo>
                <a:lnTo>
                  <a:pt x="660" y="165"/>
                </a:lnTo>
                <a:lnTo>
                  <a:pt x="653" y="172"/>
                </a:lnTo>
                <a:lnTo>
                  <a:pt x="647" y="178"/>
                </a:lnTo>
                <a:lnTo>
                  <a:pt x="641" y="185"/>
                </a:lnTo>
                <a:lnTo>
                  <a:pt x="638" y="192"/>
                </a:lnTo>
                <a:lnTo>
                  <a:pt x="638" y="346"/>
                </a:lnTo>
                <a:lnTo>
                  <a:pt x="466" y="378"/>
                </a:lnTo>
                <a:lnTo>
                  <a:pt x="464" y="382"/>
                </a:lnTo>
                <a:lnTo>
                  <a:pt x="461" y="388"/>
                </a:lnTo>
                <a:lnTo>
                  <a:pt x="460" y="394"/>
                </a:lnTo>
                <a:lnTo>
                  <a:pt x="460" y="400"/>
                </a:lnTo>
                <a:lnTo>
                  <a:pt x="461" y="415"/>
                </a:lnTo>
                <a:lnTo>
                  <a:pt x="466" y="433"/>
                </a:lnTo>
                <a:lnTo>
                  <a:pt x="460" y="434"/>
                </a:lnTo>
                <a:lnTo>
                  <a:pt x="455" y="435"/>
                </a:lnTo>
                <a:lnTo>
                  <a:pt x="451" y="436"/>
                </a:lnTo>
                <a:lnTo>
                  <a:pt x="448" y="436"/>
                </a:lnTo>
                <a:lnTo>
                  <a:pt x="444" y="435"/>
                </a:lnTo>
                <a:lnTo>
                  <a:pt x="439" y="433"/>
                </a:lnTo>
                <a:lnTo>
                  <a:pt x="436" y="437"/>
                </a:lnTo>
                <a:lnTo>
                  <a:pt x="434" y="440"/>
                </a:lnTo>
                <a:lnTo>
                  <a:pt x="432" y="442"/>
                </a:lnTo>
                <a:lnTo>
                  <a:pt x="429" y="444"/>
                </a:lnTo>
                <a:lnTo>
                  <a:pt x="425" y="445"/>
                </a:lnTo>
                <a:lnTo>
                  <a:pt x="421" y="445"/>
                </a:lnTo>
                <a:lnTo>
                  <a:pt x="417" y="445"/>
                </a:lnTo>
                <a:lnTo>
                  <a:pt x="414" y="447"/>
                </a:lnTo>
                <a:lnTo>
                  <a:pt x="413" y="450"/>
                </a:lnTo>
                <a:lnTo>
                  <a:pt x="412" y="457"/>
                </a:lnTo>
                <a:lnTo>
                  <a:pt x="411" y="463"/>
                </a:lnTo>
                <a:lnTo>
                  <a:pt x="410" y="469"/>
                </a:lnTo>
                <a:lnTo>
                  <a:pt x="410" y="471"/>
                </a:lnTo>
                <a:lnTo>
                  <a:pt x="410" y="474"/>
                </a:lnTo>
                <a:lnTo>
                  <a:pt x="411" y="476"/>
                </a:lnTo>
                <a:lnTo>
                  <a:pt x="412" y="476"/>
                </a:lnTo>
                <a:lnTo>
                  <a:pt x="403" y="483"/>
                </a:lnTo>
                <a:lnTo>
                  <a:pt x="392" y="488"/>
                </a:lnTo>
                <a:lnTo>
                  <a:pt x="379" y="493"/>
                </a:lnTo>
                <a:lnTo>
                  <a:pt x="365" y="498"/>
                </a:lnTo>
                <a:lnTo>
                  <a:pt x="350" y="504"/>
                </a:lnTo>
                <a:lnTo>
                  <a:pt x="336" y="510"/>
                </a:lnTo>
                <a:lnTo>
                  <a:pt x="330" y="513"/>
                </a:lnTo>
                <a:lnTo>
                  <a:pt x="324" y="516"/>
                </a:lnTo>
                <a:lnTo>
                  <a:pt x="317" y="520"/>
                </a:lnTo>
                <a:lnTo>
                  <a:pt x="313" y="525"/>
                </a:lnTo>
                <a:lnTo>
                  <a:pt x="299" y="541"/>
                </a:lnTo>
                <a:lnTo>
                  <a:pt x="285" y="557"/>
                </a:lnTo>
                <a:lnTo>
                  <a:pt x="277" y="564"/>
                </a:lnTo>
                <a:lnTo>
                  <a:pt x="268" y="569"/>
                </a:lnTo>
                <a:lnTo>
                  <a:pt x="263" y="571"/>
                </a:lnTo>
                <a:lnTo>
                  <a:pt x="258" y="573"/>
                </a:lnTo>
                <a:lnTo>
                  <a:pt x="253" y="574"/>
                </a:lnTo>
                <a:lnTo>
                  <a:pt x="246" y="574"/>
                </a:lnTo>
                <a:lnTo>
                  <a:pt x="238" y="574"/>
                </a:lnTo>
                <a:lnTo>
                  <a:pt x="227" y="574"/>
                </a:lnTo>
                <a:lnTo>
                  <a:pt x="212" y="574"/>
                </a:lnTo>
                <a:lnTo>
                  <a:pt x="193" y="574"/>
                </a:lnTo>
                <a:lnTo>
                  <a:pt x="192" y="569"/>
                </a:lnTo>
                <a:lnTo>
                  <a:pt x="189" y="564"/>
                </a:lnTo>
                <a:lnTo>
                  <a:pt x="186" y="559"/>
                </a:lnTo>
                <a:lnTo>
                  <a:pt x="180" y="554"/>
                </a:lnTo>
                <a:lnTo>
                  <a:pt x="173" y="550"/>
                </a:lnTo>
                <a:lnTo>
                  <a:pt x="165" y="547"/>
                </a:lnTo>
                <a:lnTo>
                  <a:pt x="156" y="545"/>
                </a:lnTo>
                <a:lnTo>
                  <a:pt x="146" y="544"/>
                </a:lnTo>
                <a:lnTo>
                  <a:pt x="133" y="545"/>
                </a:lnTo>
                <a:lnTo>
                  <a:pt x="120" y="548"/>
                </a:lnTo>
                <a:lnTo>
                  <a:pt x="108" y="552"/>
                </a:lnTo>
                <a:lnTo>
                  <a:pt x="93" y="556"/>
                </a:lnTo>
                <a:lnTo>
                  <a:pt x="61" y="556"/>
                </a:lnTo>
                <a:lnTo>
                  <a:pt x="48" y="544"/>
                </a:lnTo>
                <a:lnTo>
                  <a:pt x="33" y="527"/>
                </a:lnTo>
                <a:lnTo>
                  <a:pt x="17" y="510"/>
                </a:lnTo>
                <a:lnTo>
                  <a:pt x="0" y="494"/>
                </a:lnTo>
                <a:lnTo>
                  <a:pt x="0" y="285"/>
                </a:lnTo>
                <a:lnTo>
                  <a:pt x="21" y="286"/>
                </a:lnTo>
                <a:lnTo>
                  <a:pt x="54" y="286"/>
                </a:lnTo>
                <a:lnTo>
                  <a:pt x="73" y="286"/>
                </a:lnTo>
                <a:lnTo>
                  <a:pt x="89" y="285"/>
                </a:lnTo>
                <a:lnTo>
                  <a:pt x="97" y="284"/>
                </a:lnTo>
                <a:lnTo>
                  <a:pt x="103" y="282"/>
                </a:lnTo>
                <a:lnTo>
                  <a:pt x="109" y="281"/>
                </a:lnTo>
                <a:lnTo>
                  <a:pt x="113" y="279"/>
                </a:lnTo>
                <a:lnTo>
                  <a:pt x="119" y="275"/>
                </a:lnTo>
                <a:lnTo>
                  <a:pt x="123" y="269"/>
                </a:lnTo>
                <a:lnTo>
                  <a:pt x="126" y="263"/>
                </a:lnTo>
                <a:lnTo>
                  <a:pt x="129" y="256"/>
                </a:lnTo>
                <a:lnTo>
                  <a:pt x="130" y="247"/>
                </a:lnTo>
                <a:lnTo>
                  <a:pt x="131" y="238"/>
                </a:lnTo>
                <a:lnTo>
                  <a:pt x="131" y="229"/>
                </a:lnTo>
                <a:lnTo>
                  <a:pt x="130" y="220"/>
                </a:lnTo>
                <a:lnTo>
                  <a:pt x="129" y="202"/>
                </a:lnTo>
                <a:lnTo>
                  <a:pt x="126" y="185"/>
                </a:lnTo>
                <a:lnTo>
                  <a:pt x="125" y="171"/>
                </a:lnTo>
                <a:lnTo>
                  <a:pt x="126" y="162"/>
                </a:lnTo>
                <a:lnTo>
                  <a:pt x="130" y="165"/>
                </a:lnTo>
                <a:lnTo>
                  <a:pt x="132" y="168"/>
                </a:lnTo>
                <a:lnTo>
                  <a:pt x="136" y="170"/>
                </a:lnTo>
                <a:lnTo>
                  <a:pt x="140" y="171"/>
                </a:lnTo>
                <a:lnTo>
                  <a:pt x="147" y="174"/>
                </a:lnTo>
                <a:lnTo>
                  <a:pt x="156" y="175"/>
                </a:lnTo>
                <a:lnTo>
                  <a:pt x="174" y="175"/>
                </a:lnTo>
                <a:lnTo>
                  <a:pt x="187" y="174"/>
                </a:lnTo>
                <a:lnTo>
                  <a:pt x="187" y="180"/>
                </a:lnTo>
                <a:lnTo>
                  <a:pt x="188" y="186"/>
                </a:lnTo>
                <a:lnTo>
                  <a:pt x="190" y="191"/>
                </a:lnTo>
                <a:lnTo>
                  <a:pt x="192" y="197"/>
                </a:lnTo>
                <a:lnTo>
                  <a:pt x="195" y="201"/>
                </a:lnTo>
                <a:lnTo>
                  <a:pt x="199" y="204"/>
                </a:lnTo>
                <a:lnTo>
                  <a:pt x="202" y="207"/>
                </a:lnTo>
                <a:lnTo>
                  <a:pt x="208" y="210"/>
                </a:lnTo>
                <a:lnTo>
                  <a:pt x="218" y="213"/>
                </a:lnTo>
                <a:lnTo>
                  <a:pt x="229" y="216"/>
                </a:lnTo>
                <a:lnTo>
                  <a:pt x="241" y="217"/>
                </a:lnTo>
                <a:lnTo>
                  <a:pt x="253" y="217"/>
                </a:lnTo>
                <a:lnTo>
                  <a:pt x="260" y="216"/>
                </a:lnTo>
                <a:lnTo>
                  <a:pt x="269" y="214"/>
                </a:lnTo>
                <a:lnTo>
                  <a:pt x="277" y="211"/>
                </a:lnTo>
                <a:lnTo>
                  <a:pt x="286" y="207"/>
                </a:lnTo>
                <a:lnTo>
                  <a:pt x="301" y="199"/>
                </a:lnTo>
                <a:lnTo>
                  <a:pt x="313" y="192"/>
                </a:lnTo>
                <a:lnTo>
                  <a:pt x="315" y="195"/>
                </a:lnTo>
                <a:lnTo>
                  <a:pt x="319" y="196"/>
                </a:lnTo>
                <a:lnTo>
                  <a:pt x="322" y="196"/>
                </a:lnTo>
                <a:lnTo>
                  <a:pt x="325" y="195"/>
                </a:lnTo>
                <a:lnTo>
                  <a:pt x="331" y="193"/>
                </a:lnTo>
                <a:lnTo>
                  <a:pt x="333" y="192"/>
                </a:lnTo>
                <a:lnTo>
                  <a:pt x="338" y="192"/>
                </a:lnTo>
                <a:lnTo>
                  <a:pt x="343" y="190"/>
                </a:lnTo>
                <a:lnTo>
                  <a:pt x="348" y="188"/>
                </a:lnTo>
                <a:lnTo>
                  <a:pt x="353" y="185"/>
                </a:lnTo>
                <a:lnTo>
                  <a:pt x="357" y="182"/>
                </a:lnTo>
                <a:lnTo>
                  <a:pt x="360" y="178"/>
                </a:lnTo>
                <a:lnTo>
                  <a:pt x="364" y="173"/>
                </a:lnTo>
                <a:lnTo>
                  <a:pt x="368" y="168"/>
                </a:lnTo>
                <a:lnTo>
                  <a:pt x="373" y="156"/>
                </a:lnTo>
                <a:lnTo>
                  <a:pt x="379" y="142"/>
                </a:lnTo>
                <a:lnTo>
                  <a:pt x="383" y="126"/>
                </a:lnTo>
                <a:lnTo>
                  <a:pt x="388" y="111"/>
                </a:lnTo>
                <a:lnTo>
                  <a:pt x="395" y="78"/>
                </a:lnTo>
                <a:lnTo>
                  <a:pt x="403" y="47"/>
                </a:lnTo>
                <a:lnTo>
                  <a:pt x="406" y="33"/>
                </a:lnTo>
                <a:lnTo>
                  <a:pt x="410" y="20"/>
                </a:lnTo>
                <a:lnTo>
                  <a:pt x="414" y="10"/>
                </a:lnTo>
                <a:lnTo>
                  <a:pt x="418" y="1"/>
                </a:lnTo>
                <a:lnTo>
                  <a:pt x="425" y="4"/>
                </a:lnTo>
                <a:lnTo>
                  <a:pt x="431" y="6"/>
                </a:lnTo>
                <a:lnTo>
                  <a:pt x="436" y="8"/>
                </a:lnTo>
                <a:lnTo>
                  <a:pt x="442" y="8"/>
                </a:lnTo>
                <a:lnTo>
                  <a:pt x="453" y="8"/>
                </a:lnTo>
                <a:lnTo>
                  <a:pt x="462" y="6"/>
                </a:lnTo>
                <a:lnTo>
                  <a:pt x="472" y="4"/>
                </a:lnTo>
                <a:lnTo>
                  <a:pt x="482" y="1"/>
                </a:lnTo>
                <a:lnTo>
                  <a:pt x="493" y="0"/>
                </a:lnTo>
                <a:lnTo>
                  <a:pt x="505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5" name="Freeform 478"/>
          <p:cNvSpPr>
            <a:spLocks/>
          </p:cNvSpPr>
          <p:nvPr>
            <p:custDataLst>
              <p:tags r:id="rId316"/>
            </p:custDataLst>
          </p:nvPr>
        </p:nvSpPr>
        <p:spPr bwMode="auto">
          <a:xfrm>
            <a:off x="4297363" y="4519414"/>
            <a:ext cx="350837" cy="381000"/>
          </a:xfrm>
          <a:custGeom>
            <a:avLst/>
            <a:gdLst>
              <a:gd name="T0" fmla="*/ 2147483647 w 810"/>
              <a:gd name="T1" fmla="*/ 2147483647 h 727"/>
              <a:gd name="T2" fmla="*/ 2147483647 w 810"/>
              <a:gd name="T3" fmla="*/ 2147483647 h 727"/>
              <a:gd name="T4" fmla="*/ 2147483647 w 810"/>
              <a:gd name="T5" fmla="*/ 2147483647 h 727"/>
              <a:gd name="T6" fmla="*/ 2147483647 w 810"/>
              <a:gd name="T7" fmla="*/ 2147483647 h 727"/>
              <a:gd name="T8" fmla="*/ 2147483647 w 810"/>
              <a:gd name="T9" fmla="*/ 2147483647 h 727"/>
              <a:gd name="T10" fmla="*/ 2147483647 w 810"/>
              <a:gd name="T11" fmla="*/ 2147483647 h 727"/>
              <a:gd name="T12" fmla="*/ 2147483647 w 810"/>
              <a:gd name="T13" fmla="*/ 2147483647 h 727"/>
              <a:gd name="T14" fmla="*/ 2147483647 w 810"/>
              <a:gd name="T15" fmla="*/ 2147483647 h 727"/>
              <a:gd name="T16" fmla="*/ 2147483647 w 810"/>
              <a:gd name="T17" fmla="*/ 0 h 727"/>
              <a:gd name="T18" fmla="*/ 2147483647 w 810"/>
              <a:gd name="T19" fmla="*/ 2147483647 h 727"/>
              <a:gd name="T20" fmla="*/ 2147483647 w 810"/>
              <a:gd name="T21" fmla="*/ 2147483647 h 727"/>
              <a:gd name="T22" fmla="*/ 0 w 810"/>
              <a:gd name="T23" fmla="*/ 2147483647 h 727"/>
              <a:gd name="T24" fmla="*/ 2147483647 w 810"/>
              <a:gd name="T25" fmla="*/ 2147483647 h 727"/>
              <a:gd name="T26" fmla="*/ 2147483647 w 810"/>
              <a:gd name="T27" fmla="*/ 2147483647 h 727"/>
              <a:gd name="T28" fmla="*/ 2147483647 w 810"/>
              <a:gd name="T29" fmla="*/ 2147483647 h 727"/>
              <a:gd name="T30" fmla="*/ 2147483647 w 810"/>
              <a:gd name="T31" fmla="*/ 2147483647 h 727"/>
              <a:gd name="T32" fmla="*/ 2147483647 w 810"/>
              <a:gd name="T33" fmla="*/ 2147483647 h 727"/>
              <a:gd name="T34" fmla="*/ 2147483647 w 810"/>
              <a:gd name="T35" fmla="*/ 2147483647 h 727"/>
              <a:gd name="T36" fmla="*/ 2147483647 w 810"/>
              <a:gd name="T37" fmla="*/ 2147483647 h 727"/>
              <a:gd name="T38" fmla="*/ 2147483647 w 810"/>
              <a:gd name="T39" fmla="*/ 2147483647 h 727"/>
              <a:gd name="T40" fmla="*/ 2147483647 w 810"/>
              <a:gd name="T41" fmla="*/ 2147483647 h 727"/>
              <a:gd name="T42" fmla="*/ 2147483647 w 810"/>
              <a:gd name="T43" fmla="*/ 2147483647 h 727"/>
              <a:gd name="T44" fmla="*/ 2147483647 w 810"/>
              <a:gd name="T45" fmla="*/ 2147483647 h 727"/>
              <a:gd name="T46" fmla="*/ 2147483647 w 810"/>
              <a:gd name="T47" fmla="*/ 2147483647 h 727"/>
              <a:gd name="T48" fmla="*/ 2147483647 w 810"/>
              <a:gd name="T49" fmla="*/ 2147483647 h 727"/>
              <a:gd name="T50" fmla="*/ 2147483647 w 810"/>
              <a:gd name="T51" fmla="*/ 2147483647 h 727"/>
              <a:gd name="T52" fmla="*/ 2147483647 w 810"/>
              <a:gd name="T53" fmla="*/ 2147483647 h 727"/>
              <a:gd name="T54" fmla="*/ 2147483647 w 810"/>
              <a:gd name="T55" fmla="*/ 2147483647 h 727"/>
              <a:gd name="T56" fmla="*/ 2147483647 w 810"/>
              <a:gd name="T57" fmla="*/ 2147483647 h 727"/>
              <a:gd name="T58" fmla="*/ 2147483647 w 810"/>
              <a:gd name="T59" fmla="*/ 2147483647 h 727"/>
              <a:gd name="T60" fmla="*/ 2147483647 w 810"/>
              <a:gd name="T61" fmla="*/ 2147483647 h 727"/>
              <a:gd name="T62" fmla="*/ 2147483647 w 810"/>
              <a:gd name="T63" fmla="*/ 2147483647 h 727"/>
              <a:gd name="T64" fmla="*/ 2147483647 w 810"/>
              <a:gd name="T65" fmla="*/ 2147483647 h 727"/>
              <a:gd name="T66" fmla="*/ 2147483647 w 810"/>
              <a:gd name="T67" fmla="*/ 2147483647 h 727"/>
              <a:gd name="T68" fmla="*/ 2147483647 w 810"/>
              <a:gd name="T69" fmla="*/ 2147483647 h 727"/>
              <a:gd name="T70" fmla="*/ 2147483647 w 810"/>
              <a:gd name="T71" fmla="*/ 2147483647 h 727"/>
              <a:gd name="T72" fmla="*/ 2147483647 w 810"/>
              <a:gd name="T73" fmla="*/ 2147483647 h 727"/>
              <a:gd name="T74" fmla="*/ 2147483647 w 810"/>
              <a:gd name="T75" fmla="*/ 2147483647 h 727"/>
              <a:gd name="T76" fmla="*/ 2147483647 w 810"/>
              <a:gd name="T77" fmla="*/ 2147483647 h 727"/>
              <a:gd name="T78" fmla="*/ 2147483647 w 810"/>
              <a:gd name="T79" fmla="*/ 2147483647 h 727"/>
              <a:gd name="T80" fmla="*/ 2147483647 w 810"/>
              <a:gd name="T81" fmla="*/ 2147483647 h 727"/>
              <a:gd name="T82" fmla="*/ 2147483647 w 810"/>
              <a:gd name="T83" fmla="*/ 2147483647 h 727"/>
              <a:gd name="T84" fmla="*/ 2147483647 w 810"/>
              <a:gd name="T85" fmla="*/ 2147483647 h 727"/>
              <a:gd name="T86" fmla="*/ 2147483647 w 810"/>
              <a:gd name="T87" fmla="*/ 2147483647 h 727"/>
              <a:gd name="T88" fmla="*/ 2147483647 w 810"/>
              <a:gd name="T89" fmla="*/ 2147483647 h 727"/>
              <a:gd name="T90" fmla="*/ 2147483647 w 810"/>
              <a:gd name="T91" fmla="*/ 2147483647 h 727"/>
              <a:gd name="T92" fmla="*/ 2147483647 w 810"/>
              <a:gd name="T93" fmla="*/ 2147483647 h 727"/>
              <a:gd name="T94" fmla="*/ 2147483647 w 810"/>
              <a:gd name="T95" fmla="*/ 2147483647 h 727"/>
              <a:gd name="T96" fmla="*/ 2147483647 w 810"/>
              <a:gd name="T97" fmla="*/ 2147483647 h 727"/>
              <a:gd name="T98" fmla="*/ 2147483647 w 810"/>
              <a:gd name="T99" fmla="*/ 2147483647 h 727"/>
              <a:gd name="T100" fmla="*/ 2147483647 w 810"/>
              <a:gd name="T101" fmla="*/ 2147483647 h 727"/>
              <a:gd name="T102" fmla="*/ 2147483647 w 810"/>
              <a:gd name="T103" fmla="*/ 2147483647 h 72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10" h="727">
                <a:moveTo>
                  <a:pt x="810" y="61"/>
                </a:moveTo>
                <a:lnTo>
                  <a:pt x="807" y="54"/>
                </a:lnTo>
                <a:lnTo>
                  <a:pt x="802" y="48"/>
                </a:lnTo>
                <a:lnTo>
                  <a:pt x="797" y="42"/>
                </a:lnTo>
                <a:lnTo>
                  <a:pt x="790" y="36"/>
                </a:lnTo>
                <a:lnTo>
                  <a:pt x="784" y="32"/>
                </a:lnTo>
                <a:lnTo>
                  <a:pt x="775" y="28"/>
                </a:lnTo>
                <a:lnTo>
                  <a:pt x="766" y="26"/>
                </a:lnTo>
                <a:lnTo>
                  <a:pt x="756" y="25"/>
                </a:lnTo>
                <a:lnTo>
                  <a:pt x="743" y="26"/>
                </a:lnTo>
                <a:lnTo>
                  <a:pt x="730" y="29"/>
                </a:lnTo>
                <a:lnTo>
                  <a:pt x="718" y="33"/>
                </a:lnTo>
                <a:lnTo>
                  <a:pt x="703" y="37"/>
                </a:lnTo>
                <a:lnTo>
                  <a:pt x="671" y="37"/>
                </a:lnTo>
                <a:lnTo>
                  <a:pt x="651" y="41"/>
                </a:lnTo>
                <a:lnTo>
                  <a:pt x="634" y="44"/>
                </a:lnTo>
                <a:lnTo>
                  <a:pt x="627" y="46"/>
                </a:lnTo>
                <a:lnTo>
                  <a:pt x="619" y="48"/>
                </a:lnTo>
                <a:lnTo>
                  <a:pt x="611" y="51"/>
                </a:lnTo>
                <a:lnTo>
                  <a:pt x="604" y="55"/>
                </a:lnTo>
                <a:lnTo>
                  <a:pt x="411" y="55"/>
                </a:lnTo>
                <a:lnTo>
                  <a:pt x="411" y="37"/>
                </a:lnTo>
                <a:lnTo>
                  <a:pt x="292" y="37"/>
                </a:lnTo>
                <a:lnTo>
                  <a:pt x="280" y="40"/>
                </a:lnTo>
                <a:lnTo>
                  <a:pt x="269" y="41"/>
                </a:lnTo>
                <a:lnTo>
                  <a:pt x="257" y="40"/>
                </a:lnTo>
                <a:lnTo>
                  <a:pt x="245" y="39"/>
                </a:lnTo>
                <a:lnTo>
                  <a:pt x="232" y="37"/>
                </a:lnTo>
                <a:lnTo>
                  <a:pt x="220" y="34"/>
                </a:lnTo>
                <a:lnTo>
                  <a:pt x="208" y="30"/>
                </a:lnTo>
                <a:lnTo>
                  <a:pt x="196" y="26"/>
                </a:lnTo>
                <a:lnTo>
                  <a:pt x="172" y="17"/>
                </a:lnTo>
                <a:lnTo>
                  <a:pt x="149" y="8"/>
                </a:lnTo>
                <a:lnTo>
                  <a:pt x="137" y="5"/>
                </a:lnTo>
                <a:lnTo>
                  <a:pt x="126" y="2"/>
                </a:lnTo>
                <a:lnTo>
                  <a:pt x="116" y="0"/>
                </a:lnTo>
                <a:lnTo>
                  <a:pt x="105" y="0"/>
                </a:lnTo>
                <a:lnTo>
                  <a:pt x="97" y="0"/>
                </a:lnTo>
                <a:lnTo>
                  <a:pt x="91" y="2"/>
                </a:lnTo>
                <a:lnTo>
                  <a:pt x="83" y="5"/>
                </a:lnTo>
                <a:lnTo>
                  <a:pt x="75" y="8"/>
                </a:lnTo>
                <a:lnTo>
                  <a:pt x="68" y="13"/>
                </a:lnTo>
                <a:lnTo>
                  <a:pt x="60" y="19"/>
                </a:lnTo>
                <a:lnTo>
                  <a:pt x="53" y="24"/>
                </a:lnTo>
                <a:lnTo>
                  <a:pt x="46" y="31"/>
                </a:lnTo>
                <a:lnTo>
                  <a:pt x="6" y="31"/>
                </a:lnTo>
                <a:lnTo>
                  <a:pt x="3" y="45"/>
                </a:lnTo>
                <a:lnTo>
                  <a:pt x="0" y="55"/>
                </a:lnTo>
                <a:lnTo>
                  <a:pt x="0" y="58"/>
                </a:lnTo>
                <a:lnTo>
                  <a:pt x="2" y="61"/>
                </a:lnTo>
                <a:lnTo>
                  <a:pt x="4" y="64"/>
                </a:lnTo>
                <a:lnTo>
                  <a:pt x="7" y="68"/>
                </a:lnTo>
                <a:lnTo>
                  <a:pt x="12" y="70"/>
                </a:lnTo>
                <a:lnTo>
                  <a:pt x="16" y="72"/>
                </a:lnTo>
                <a:lnTo>
                  <a:pt x="21" y="74"/>
                </a:lnTo>
                <a:lnTo>
                  <a:pt x="26" y="74"/>
                </a:lnTo>
                <a:lnTo>
                  <a:pt x="26" y="86"/>
                </a:lnTo>
                <a:lnTo>
                  <a:pt x="28" y="99"/>
                </a:lnTo>
                <a:lnTo>
                  <a:pt x="32" y="113"/>
                </a:lnTo>
                <a:lnTo>
                  <a:pt x="36" y="129"/>
                </a:lnTo>
                <a:lnTo>
                  <a:pt x="40" y="144"/>
                </a:lnTo>
                <a:lnTo>
                  <a:pt x="47" y="160"/>
                </a:lnTo>
                <a:lnTo>
                  <a:pt x="53" y="175"/>
                </a:lnTo>
                <a:lnTo>
                  <a:pt x="60" y="192"/>
                </a:lnTo>
                <a:lnTo>
                  <a:pt x="77" y="223"/>
                </a:lnTo>
                <a:lnTo>
                  <a:pt x="93" y="252"/>
                </a:lnTo>
                <a:lnTo>
                  <a:pt x="102" y="265"/>
                </a:lnTo>
                <a:lnTo>
                  <a:pt x="109" y="276"/>
                </a:lnTo>
                <a:lnTo>
                  <a:pt x="117" y="286"/>
                </a:lnTo>
                <a:lnTo>
                  <a:pt x="125" y="296"/>
                </a:lnTo>
                <a:lnTo>
                  <a:pt x="128" y="298"/>
                </a:lnTo>
                <a:lnTo>
                  <a:pt x="133" y="300"/>
                </a:lnTo>
                <a:lnTo>
                  <a:pt x="137" y="301"/>
                </a:lnTo>
                <a:lnTo>
                  <a:pt x="142" y="301"/>
                </a:lnTo>
                <a:lnTo>
                  <a:pt x="151" y="302"/>
                </a:lnTo>
                <a:lnTo>
                  <a:pt x="159" y="302"/>
                </a:lnTo>
                <a:lnTo>
                  <a:pt x="159" y="309"/>
                </a:lnTo>
                <a:lnTo>
                  <a:pt x="159" y="317"/>
                </a:lnTo>
                <a:lnTo>
                  <a:pt x="159" y="326"/>
                </a:lnTo>
                <a:lnTo>
                  <a:pt x="159" y="332"/>
                </a:lnTo>
                <a:lnTo>
                  <a:pt x="158" y="339"/>
                </a:lnTo>
                <a:lnTo>
                  <a:pt x="157" y="346"/>
                </a:lnTo>
                <a:lnTo>
                  <a:pt x="154" y="353"/>
                </a:lnTo>
                <a:lnTo>
                  <a:pt x="152" y="359"/>
                </a:lnTo>
                <a:lnTo>
                  <a:pt x="149" y="366"/>
                </a:lnTo>
                <a:lnTo>
                  <a:pt x="147" y="374"/>
                </a:lnTo>
                <a:lnTo>
                  <a:pt x="146" y="383"/>
                </a:lnTo>
                <a:lnTo>
                  <a:pt x="146" y="394"/>
                </a:lnTo>
                <a:lnTo>
                  <a:pt x="146" y="403"/>
                </a:lnTo>
                <a:lnTo>
                  <a:pt x="147" y="410"/>
                </a:lnTo>
                <a:lnTo>
                  <a:pt x="148" y="418"/>
                </a:lnTo>
                <a:lnTo>
                  <a:pt x="150" y="425"/>
                </a:lnTo>
                <a:lnTo>
                  <a:pt x="156" y="439"/>
                </a:lnTo>
                <a:lnTo>
                  <a:pt x="162" y="453"/>
                </a:lnTo>
                <a:lnTo>
                  <a:pt x="168" y="469"/>
                </a:lnTo>
                <a:lnTo>
                  <a:pt x="173" y="484"/>
                </a:lnTo>
                <a:lnTo>
                  <a:pt x="175" y="491"/>
                </a:lnTo>
                <a:lnTo>
                  <a:pt x="178" y="500"/>
                </a:lnTo>
                <a:lnTo>
                  <a:pt x="179" y="508"/>
                </a:lnTo>
                <a:lnTo>
                  <a:pt x="179" y="518"/>
                </a:lnTo>
                <a:lnTo>
                  <a:pt x="179" y="542"/>
                </a:lnTo>
                <a:lnTo>
                  <a:pt x="180" y="564"/>
                </a:lnTo>
                <a:lnTo>
                  <a:pt x="183" y="586"/>
                </a:lnTo>
                <a:lnTo>
                  <a:pt x="187" y="606"/>
                </a:lnTo>
                <a:lnTo>
                  <a:pt x="191" y="616"/>
                </a:lnTo>
                <a:lnTo>
                  <a:pt x="194" y="627"/>
                </a:lnTo>
                <a:lnTo>
                  <a:pt x="198" y="637"/>
                </a:lnTo>
                <a:lnTo>
                  <a:pt x="204" y="647"/>
                </a:lnTo>
                <a:lnTo>
                  <a:pt x="209" y="657"/>
                </a:lnTo>
                <a:lnTo>
                  <a:pt x="216" y="667"/>
                </a:lnTo>
                <a:lnTo>
                  <a:pt x="224" y="679"/>
                </a:lnTo>
                <a:lnTo>
                  <a:pt x="231" y="690"/>
                </a:lnTo>
                <a:lnTo>
                  <a:pt x="235" y="696"/>
                </a:lnTo>
                <a:lnTo>
                  <a:pt x="238" y="698"/>
                </a:lnTo>
                <a:lnTo>
                  <a:pt x="241" y="700"/>
                </a:lnTo>
                <a:lnTo>
                  <a:pt x="245" y="700"/>
                </a:lnTo>
                <a:lnTo>
                  <a:pt x="249" y="701"/>
                </a:lnTo>
                <a:lnTo>
                  <a:pt x="252" y="703"/>
                </a:lnTo>
                <a:lnTo>
                  <a:pt x="256" y="707"/>
                </a:lnTo>
                <a:lnTo>
                  <a:pt x="259" y="715"/>
                </a:lnTo>
                <a:lnTo>
                  <a:pt x="259" y="708"/>
                </a:lnTo>
                <a:lnTo>
                  <a:pt x="262" y="699"/>
                </a:lnTo>
                <a:lnTo>
                  <a:pt x="264" y="688"/>
                </a:lnTo>
                <a:lnTo>
                  <a:pt x="265" y="678"/>
                </a:lnTo>
                <a:lnTo>
                  <a:pt x="298" y="678"/>
                </a:lnTo>
                <a:lnTo>
                  <a:pt x="301" y="685"/>
                </a:lnTo>
                <a:lnTo>
                  <a:pt x="304" y="691"/>
                </a:lnTo>
                <a:lnTo>
                  <a:pt x="308" y="696"/>
                </a:lnTo>
                <a:lnTo>
                  <a:pt x="313" y="701"/>
                </a:lnTo>
                <a:lnTo>
                  <a:pt x="317" y="706"/>
                </a:lnTo>
                <a:lnTo>
                  <a:pt x="322" y="710"/>
                </a:lnTo>
                <a:lnTo>
                  <a:pt x="328" y="713"/>
                </a:lnTo>
                <a:lnTo>
                  <a:pt x="333" y="716"/>
                </a:lnTo>
                <a:lnTo>
                  <a:pt x="346" y="721"/>
                </a:lnTo>
                <a:lnTo>
                  <a:pt x="359" y="724"/>
                </a:lnTo>
                <a:lnTo>
                  <a:pt x="372" y="726"/>
                </a:lnTo>
                <a:lnTo>
                  <a:pt x="384" y="727"/>
                </a:lnTo>
                <a:lnTo>
                  <a:pt x="393" y="726"/>
                </a:lnTo>
                <a:lnTo>
                  <a:pt x="400" y="725"/>
                </a:lnTo>
                <a:lnTo>
                  <a:pt x="407" y="723"/>
                </a:lnTo>
                <a:lnTo>
                  <a:pt x="414" y="721"/>
                </a:lnTo>
                <a:lnTo>
                  <a:pt x="419" y="718"/>
                </a:lnTo>
                <a:lnTo>
                  <a:pt x="425" y="714"/>
                </a:lnTo>
                <a:lnTo>
                  <a:pt x="429" y="710"/>
                </a:lnTo>
                <a:lnTo>
                  <a:pt x="433" y="706"/>
                </a:lnTo>
                <a:lnTo>
                  <a:pt x="441" y="696"/>
                </a:lnTo>
                <a:lnTo>
                  <a:pt x="447" y="686"/>
                </a:lnTo>
                <a:lnTo>
                  <a:pt x="452" y="675"/>
                </a:lnTo>
                <a:lnTo>
                  <a:pt x="458" y="665"/>
                </a:lnTo>
                <a:lnTo>
                  <a:pt x="458" y="554"/>
                </a:lnTo>
                <a:lnTo>
                  <a:pt x="462" y="542"/>
                </a:lnTo>
                <a:lnTo>
                  <a:pt x="463" y="529"/>
                </a:lnTo>
                <a:lnTo>
                  <a:pt x="464" y="516"/>
                </a:lnTo>
                <a:lnTo>
                  <a:pt x="464" y="502"/>
                </a:lnTo>
                <a:lnTo>
                  <a:pt x="464" y="490"/>
                </a:lnTo>
                <a:lnTo>
                  <a:pt x="465" y="480"/>
                </a:lnTo>
                <a:lnTo>
                  <a:pt x="466" y="476"/>
                </a:lnTo>
                <a:lnTo>
                  <a:pt x="467" y="473"/>
                </a:lnTo>
                <a:lnTo>
                  <a:pt x="469" y="470"/>
                </a:lnTo>
                <a:lnTo>
                  <a:pt x="471" y="469"/>
                </a:lnTo>
                <a:lnTo>
                  <a:pt x="466" y="456"/>
                </a:lnTo>
                <a:lnTo>
                  <a:pt x="464" y="444"/>
                </a:lnTo>
                <a:lnTo>
                  <a:pt x="463" y="435"/>
                </a:lnTo>
                <a:lnTo>
                  <a:pt x="463" y="426"/>
                </a:lnTo>
                <a:lnTo>
                  <a:pt x="463" y="409"/>
                </a:lnTo>
                <a:lnTo>
                  <a:pt x="464" y="388"/>
                </a:lnTo>
                <a:lnTo>
                  <a:pt x="465" y="378"/>
                </a:lnTo>
                <a:lnTo>
                  <a:pt x="469" y="368"/>
                </a:lnTo>
                <a:lnTo>
                  <a:pt x="474" y="358"/>
                </a:lnTo>
                <a:lnTo>
                  <a:pt x="482" y="348"/>
                </a:lnTo>
                <a:lnTo>
                  <a:pt x="490" y="338"/>
                </a:lnTo>
                <a:lnTo>
                  <a:pt x="500" y="330"/>
                </a:lnTo>
                <a:lnTo>
                  <a:pt x="506" y="327"/>
                </a:lnTo>
                <a:lnTo>
                  <a:pt x="511" y="324"/>
                </a:lnTo>
                <a:lnTo>
                  <a:pt x="518" y="322"/>
                </a:lnTo>
                <a:lnTo>
                  <a:pt x="525" y="320"/>
                </a:lnTo>
                <a:lnTo>
                  <a:pt x="526" y="298"/>
                </a:lnTo>
                <a:lnTo>
                  <a:pt x="528" y="275"/>
                </a:lnTo>
                <a:lnTo>
                  <a:pt x="532" y="254"/>
                </a:lnTo>
                <a:lnTo>
                  <a:pt x="538" y="232"/>
                </a:lnTo>
                <a:lnTo>
                  <a:pt x="542" y="211"/>
                </a:lnTo>
                <a:lnTo>
                  <a:pt x="546" y="190"/>
                </a:lnTo>
                <a:lnTo>
                  <a:pt x="550" y="168"/>
                </a:lnTo>
                <a:lnTo>
                  <a:pt x="551" y="148"/>
                </a:lnTo>
                <a:lnTo>
                  <a:pt x="550" y="141"/>
                </a:lnTo>
                <a:lnTo>
                  <a:pt x="548" y="135"/>
                </a:lnTo>
                <a:lnTo>
                  <a:pt x="544" y="129"/>
                </a:lnTo>
                <a:lnTo>
                  <a:pt x="541" y="124"/>
                </a:lnTo>
                <a:lnTo>
                  <a:pt x="537" y="117"/>
                </a:lnTo>
                <a:lnTo>
                  <a:pt x="533" y="111"/>
                </a:lnTo>
                <a:lnTo>
                  <a:pt x="531" y="105"/>
                </a:lnTo>
                <a:lnTo>
                  <a:pt x="531" y="99"/>
                </a:lnTo>
                <a:lnTo>
                  <a:pt x="531" y="94"/>
                </a:lnTo>
                <a:lnTo>
                  <a:pt x="532" y="91"/>
                </a:lnTo>
                <a:lnTo>
                  <a:pt x="535" y="88"/>
                </a:lnTo>
                <a:lnTo>
                  <a:pt x="539" y="86"/>
                </a:lnTo>
                <a:lnTo>
                  <a:pt x="548" y="84"/>
                </a:lnTo>
                <a:lnTo>
                  <a:pt x="559" y="83"/>
                </a:lnTo>
                <a:lnTo>
                  <a:pt x="587" y="82"/>
                </a:lnTo>
                <a:lnTo>
                  <a:pt x="617" y="80"/>
                </a:lnTo>
                <a:lnTo>
                  <a:pt x="640" y="74"/>
                </a:lnTo>
                <a:lnTo>
                  <a:pt x="662" y="70"/>
                </a:lnTo>
                <a:lnTo>
                  <a:pt x="685" y="67"/>
                </a:lnTo>
                <a:lnTo>
                  <a:pt x="708" y="63"/>
                </a:lnTo>
                <a:lnTo>
                  <a:pt x="731" y="62"/>
                </a:lnTo>
                <a:lnTo>
                  <a:pt x="754" y="61"/>
                </a:lnTo>
                <a:lnTo>
                  <a:pt x="778" y="61"/>
                </a:lnTo>
                <a:lnTo>
                  <a:pt x="803" y="61"/>
                </a:lnTo>
                <a:lnTo>
                  <a:pt x="810" y="6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6" name="Freeform 479"/>
          <p:cNvSpPr>
            <a:spLocks/>
          </p:cNvSpPr>
          <p:nvPr>
            <p:custDataLst>
              <p:tags r:id="rId317"/>
            </p:custDataLst>
          </p:nvPr>
        </p:nvSpPr>
        <p:spPr bwMode="auto">
          <a:xfrm>
            <a:off x="3576638" y="3449439"/>
            <a:ext cx="161925" cy="141288"/>
          </a:xfrm>
          <a:custGeom>
            <a:avLst/>
            <a:gdLst>
              <a:gd name="T0" fmla="*/ 2147483647 w 365"/>
              <a:gd name="T1" fmla="*/ 2147483647 h 271"/>
              <a:gd name="T2" fmla="*/ 2147483647 w 365"/>
              <a:gd name="T3" fmla="*/ 2147483647 h 271"/>
              <a:gd name="T4" fmla="*/ 2147483647 w 365"/>
              <a:gd name="T5" fmla="*/ 2147483647 h 271"/>
              <a:gd name="T6" fmla="*/ 2147483647 w 365"/>
              <a:gd name="T7" fmla="*/ 2147483647 h 271"/>
              <a:gd name="T8" fmla="*/ 2147483647 w 365"/>
              <a:gd name="T9" fmla="*/ 2147483647 h 271"/>
              <a:gd name="T10" fmla="*/ 2147483647 w 365"/>
              <a:gd name="T11" fmla="*/ 2147483647 h 271"/>
              <a:gd name="T12" fmla="*/ 2147483647 w 365"/>
              <a:gd name="T13" fmla="*/ 2147483647 h 271"/>
              <a:gd name="T14" fmla="*/ 2147483647 w 365"/>
              <a:gd name="T15" fmla="*/ 2147483647 h 271"/>
              <a:gd name="T16" fmla="*/ 2147483647 w 365"/>
              <a:gd name="T17" fmla="*/ 2147483647 h 271"/>
              <a:gd name="T18" fmla="*/ 2147483647 w 365"/>
              <a:gd name="T19" fmla="*/ 2147483647 h 271"/>
              <a:gd name="T20" fmla="*/ 2147483647 w 365"/>
              <a:gd name="T21" fmla="*/ 2147483647 h 271"/>
              <a:gd name="T22" fmla="*/ 2147483647 w 365"/>
              <a:gd name="T23" fmla="*/ 2147483647 h 271"/>
              <a:gd name="T24" fmla="*/ 2147483647 w 365"/>
              <a:gd name="T25" fmla="*/ 2147483647 h 271"/>
              <a:gd name="T26" fmla="*/ 2147483647 w 365"/>
              <a:gd name="T27" fmla="*/ 2147483647 h 271"/>
              <a:gd name="T28" fmla="*/ 2147483647 w 365"/>
              <a:gd name="T29" fmla="*/ 2147483647 h 271"/>
              <a:gd name="T30" fmla="*/ 2147483647 w 365"/>
              <a:gd name="T31" fmla="*/ 2147483647 h 271"/>
              <a:gd name="T32" fmla="*/ 2147483647 w 365"/>
              <a:gd name="T33" fmla="*/ 2147483647 h 271"/>
              <a:gd name="T34" fmla="*/ 2147483647 w 365"/>
              <a:gd name="T35" fmla="*/ 2147483647 h 271"/>
              <a:gd name="T36" fmla="*/ 2147483647 w 365"/>
              <a:gd name="T37" fmla="*/ 2147483647 h 271"/>
              <a:gd name="T38" fmla="*/ 2147483647 w 365"/>
              <a:gd name="T39" fmla="*/ 2147483647 h 271"/>
              <a:gd name="T40" fmla="*/ 2147483647 w 365"/>
              <a:gd name="T41" fmla="*/ 2147483647 h 271"/>
              <a:gd name="T42" fmla="*/ 2147483647 w 365"/>
              <a:gd name="T43" fmla="*/ 2147483647 h 271"/>
              <a:gd name="T44" fmla="*/ 2147483647 w 365"/>
              <a:gd name="T45" fmla="*/ 2147483647 h 271"/>
              <a:gd name="T46" fmla="*/ 2147483647 w 365"/>
              <a:gd name="T47" fmla="*/ 2147483647 h 271"/>
              <a:gd name="T48" fmla="*/ 2147483647 w 365"/>
              <a:gd name="T49" fmla="*/ 2147483647 h 271"/>
              <a:gd name="T50" fmla="*/ 2147483647 w 365"/>
              <a:gd name="T51" fmla="*/ 2147483647 h 271"/>
              <a:gd name="T52" fmla="*/ 2147483647 w 365"/>
              <a:gd name="T53" fmla="*/ 2147483647 h 271"/>
              <a:gd name="T54" fmla="*/ 2147483647 w 365"/>
              <a:gd name="T55" fmla="*/ 2147483647 h 271"/>
              <a:gd name="T56" fmla="*/ 2147483647 w 365"/>
              <a:gd name="T57" fmla="*/ 2147483647 h 271"/>
              <a:gd name="T58" fmla="*/ 2147483647 w 365"/>
              <a:gd name="T59" fmla="*/ 2147483647 h 271"/>
              <a:gd name="T60" fmla="*/ 2147483647 w 365"/>
              <a:gd name="T61" fmla="*/ 2147483647 h 271"/>
              <a:gd name="T62" fmla="*/ 2147483647 w 365"/>
              <a:gd name="T63" fmla="*/ 2147483647 h 271"/>
              <a:gd name="T64" fmla="*/ 0 w 365"/>
              <a:gd name="T65" fmla="*/ 2147483647 h 271"/>
              <a:gd name="T66" fmla="*/ 2147483647 w 365"/>
              <a:gd name="T67" fmla="*/ 2147483647 h 271"/>
              <a:gd name="T68" fmla="*/ 2147483647 w 365"/>
              <a:gd name="T69" fmla="*/ 2147483647 h 271"/>
              <a:gd name="T70" fmla="*/ 2147483647 w 365"/>
              <a:gd name="T71" fmla="*/ 2147483647 h 271"/>
              <a:gd name="T72" fmla="*/ 2147483647 w 365"/>
              <a:gd name="T73" fmla="*/ 2147483647 h 271"/>
              <a:gd name="T74" fmla="*/ 2147483647 w 365"/>
              <a:gd name="T75" fmla="*/ 2147483647 h 271"/>
              <a:gd name="T76" fmla="*/ 2147483647 w 365"/>
              <a:gd name="T77" fmla="*/ 2147483647 h 271"/>
              <a:gd name="T78" fmla="*/ 2147483647 w 365"/>
              <a:gd name="T79" fmla="*/ 2147483647 h 271"/>
              <a:gd name="T80" fmla="*/ 2147483647 w 365"/>
              <a:gd name="T81" fmla="*/ 2147483647 h 271"/>
              <a:gd name="T82" fmla="*/ 2147483647 w 365"/>
              <a:gd name="T83" fmla="*/ 2147483647 h 271"/>
              <a:gd name="T84" fmla="*/ 2147483647 w 365"/>
              <a:gd name="T85" fmla="*/ 0 h 271"/>
              <a:gd name="T86" fmla="*/ 2147483647 w 365"/>
              <a:gd name="T87" fmla="*/ 2147483647 h 271"/>
              <a:gd name="T88" fmla="*/ 2147483647 w 365"/>
              <a:gd name="T89" fmla="*/ 2147483647 h 271"/>
              <a:gd name="T90" fmla="*/ 2147483647 w 365"/>
              <a:gd name="T91" fmla="*/ 2147483647 h 271"/>
              <a:gd name="T92" fmla="*/ 2147483647 w 365"/>
              <a:gd name="T93" fmla="*/ 2147483647 h 271"/>
              <a:gd name="T94" fmla="*/ 2147483647 w 365"/>
              <a:gd name="T95" fmla="*/ 2147483647 h 271"/>
              <a:gd name="T96" fmla="*/ 2147483647 w 365"/>
              <a:gd name="T97" fmla="*/ 2147483647 h 271"/>
              <a:gd name="T98" fmla="*/ 2147483647 w 365"/>
              <a:gd name="T99" fmla="*/ 2147483647 h 271"/>
              <a:gd name="T100" fmla="*/ 2147483647 w 365"/>
              <a:gd name="T101" fmla="*/ 2147483647 h 271"/>
              <a:gd name="T102" fmla="*/ 2147483647 w 365"/>
              <a:gd name="T103" fmla="*/ 2147483647 h 271"/>
              <a:gd name="T104" fmla="*/ 2147483647 w 365"/>
              <a:gd name="T105" fmla="*/ 2147483647 h 271"/>
              <a:gd name="T106" fmla="*/ 2147483647 w 365"/>
              <a:gd name="T107" fmla="*/ 2147483647 h 271"/>
              <a:gd name="T108" fmla="*/ 2147483647 w 365"/>
              <a:gd name="T109" fmla="*/ 2147483647 h 271"/>
              <a:gd name="T110" fmla="*/ 2147483647 w 365"/>
              <a:gd name="T111" fmla="*/ 2147483647 h 271"/>
              <a:gd name="T112" fmla="*/ 2147483647 w 365"/>
              <a:gd name="T113" fmla="*/ 2147483647 h 271"/>
              <a:gd name="T114" fmla="*/ 2147483647 w 365"/>
              <a:gd name="T115" fmla="*/ 2147483647 h 271"/>
              <a:gd name="T116" fmla="*/ 2147483647 w 365"/>
              <a:gd name="T117" fmla="*/ 2147483647 h 2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65" h="271">
                <a:moveTo>
                  <a:pt x="219" y="252"/>
                </a:moveTo>
                <a:lnTo>
                  <a:pt x="203" y="250"/>
                </a:lnTo>
                <a:lnTo>
                  <a:pt x="184" y="248"/>
                </a:lnTo>
                <a:lnTo>
                  <a:pt x="163" y="246"/>
                </a:lnTo>
                <a:lnTo>
                  <a:pt x="142" y="246"/>
                </a:lnTo>
                <a:lnTo>
                  <a:pt x="121" y="247"/>
                </a:lnTo>
                <a:lnTo>
                  <a:pt x="101" y="249"/>
                </a:lnTo>
                <a:lnTo>
                  <a:pt x="92" y="250"/>
                </a:lnTo>
                <a:lnTo>
                  <a:pt x="82" y="252"/>
                </a:lnTo>
                <a:lnTo>
                  <a:pt x="74" y="255"/>
                </a:lnTo>
                <a:lnTo>
                  <a:pt x="65" y="258"/>
                </a:lnTo>
                <a:lnTo>
                  <a:pt x="26" y="271"/>
                </a:lnTo>
                <a:lnTo>
                  <a:pt x="23" y="271"/>
                </a:lnTo>
                <a:lnTo>
                  <a:pt x="20" y="270"/>
                </a:lnTo>
                <a:lnTo>
                  <a:pt x="18" y="268"/>
                </a:lnTo>
                <a:lnTo>
                  <a:pt x="17" y="266"/>
                </a:lnTo>
                <a:lnTo>
                  <a:pt x="17" y="260"/>
                </a:lnTo>
                <a:lnTo>
                  <a:pt x="18" y="254"/>
                </a:lnTo>
                <a:lnTo>
                  <a:pt x="24" y="240"/>
                </a:lnTo>
                <a:lnTo>
                  <a:pt x="26" y="228"/>
                </a:lnTo>
                <a:lnTo>
                  <a:pt x="45" y="227"/>
                </a:lnTo>
                <a:lnTo>
                  <a:pt x="61" y="226"/>
                </a:lnTo>
                <a:lnTo>
                  <a:pt x="75" y="224"/>
                </a:lnTo>
                <a:lnTo>
                  <a:pt x="89" y="222"/>
                </a:lnTo>
                <a:lnTo>
                  <a:pt x="102" y="220"/>
                </a:lnTo>
                <a:lnTo>
                  <a:pt x="115" y="218"/>
                </a:lnTo>
                <a:lnTo>
                  <a:pt x="129" y="216"/>
                </a:lnTo>
                <a:lnTo>
                  <a:pt x="146" y="216"/>
                </a:lnTo>
                <a:lnTo>
                  <a:pt x="164" y="217"/>
                </a:lnTo>
                <a:lnTo>
                  <a:pt x="182" y="218"/>
                </a:lnTo>
                <a:lnTo>
                  <a:pt x="191" y="218"/>
                </a:lnTo>
                <a:lnTo>
                  <a:pt x="199" y="218"/>
                </a:lnTo>
                <a:lnTo>
                  <a:pt x="209" y="217"/>
                </a:lnTo>
                <a:lnTo>
                  <a:pt x="219" y="216"/>
                </a:lnTo>
                <a:lnTo>
                  <a:pt x="217" y="211"/>
                </a:lnTo>
                <a:lnTo>
                  <a:pt x="215" y="208"/>
                </a:lnTo>
                <a:lnTo>
                  <a:pt x="213" y="203"/>
                </a:lnTo>
                <a:lnTo>
                  <a:pt x="210" y="201"/>
                </a:lnTo>
                <a:lnTo>
                  <a:pt x="204" y="196"/>
                </a:lnTo>
                <a:lnTo>
                  <a:pt x="195" y="194"/>
                </a:lnTo>
                <a:lnTo>
                  <a:pt x="186" y="192"/>
                </a:lnTo>
                <a:lnTo>
                  <a:pt x="175" y="191"/>
                </a:lnTo>
                <a:lnTo>
                  <a:pt x="164" y="191"/>
                </a:lnTo>
                <a:lnTo>
                  <a:pt x="152" y="190"/>
                </a:lnTo>
                <a:lnTo>
                  <a:pt x="120" y="191"/>
                </a:lnTo>
                <a:lnTo>
                  <a:pt x="93" y="192"/>
                </a:lnTo>
                <a:lnTo>
                  <a:pt x="79" y="193"/>
                </a:lnTo>
                <a:lnTo>
                  <a:pt x="64" y="196"/>
                </a:lnTo>
                <a:lnTo>
                  <a:pt x="49" y="199"/>
                </a:lnTo>
                <a:lnTo>
                  <a:pt x="33" y="203"/>
                </a:lnTo>
                <a:lnTo>
                  <a:pt x="37" y="191"/>
                </a:lnTo>
                <a:lnTo>
                  <a:pt x="38" y="183"/>
                </a:lnTo>
                <a:lnTo>
                  <a:pt x="39" y="177"/>
                </a:lnTo>
                <a:lnTo>
                  <a:pt x="39" y="172"/>
                </a:lnTo>
                <a:lnTo>
                  <a:pt x="34" y="168"/>
                </a:lnTo>
                <a:lnTo>
                  <a:pt x="26" y="164"/>
                </a:lnTo>
                <a:lnTo>
                  <a:pt x="18" y="161"/>
                </a:lnTo>
                <a:lnTo>
                  <a:pt x="13" y="160"/>
                </a:lnTo>
                <a:lnTo>
                  <a:pt x="13" y="153"/>
                </a:lnTo>
                <a:lnTo>
                  <a:pt x="11" y="147"/>
                </a:lnTo>
                <a:lnTo>
                  <a:pt x="8" y="144"/>
                </a:lnTo>
                <a:lnTo>
                  <a:pt x="6" y="143"/>
                </a:lnTo>
                <a:lnTo>
                  <a:pt x="4" y="142"/>
                </a:lnTo>
                <a:lnTo>
                  <a:pt x="2" y="141"/>
                </a:lnTo>
                <a:lnTo>
                  <a:pt x="0" y="139"/>
                </a:lnTo>
                <a:lnTo>
                  <a:pt x="0" y="135"/>
                </a:lnTo>
                <a:lnTo>
                  <a:pt x="1" y="125"/>
                </a:lnTo>
                <a:lnTo>
                  <a:pt x="5" y="115"/>
                </a:lnTo>
                <a:lnTo>
                  <a:pt x="11" y="104"/>
                </a:lnTo>
                <a:lnTo>
                  <a:pt x="17" y="92"/>
                </a:lnTo>
                <a:lnTo>
                  <a:pt x="24" y="80"/>
                </a:lnTo>
                <a:lnTo>
                  <a:pt x="30" y="69"/>
                </a:lnTo>
                <a:lnTo>
                  <a:pt x="36" y="59"/>
                </a:lnTo>
                <a:lnTo>
                  <a:pt x="39" y="49"/>
                </a:lnTo>
                <a:lnTo>
                  <a:pt x="45" y="43"/>
                </a:lnTo>
                <a:lnTo>
                  <a:pt x="48" y="42"/>
                </a:lnTo>
                <a:lnTo>
                  <a:pt x="49" y="44"/>
                </a:lnTo>
                <a:lnTo>
                  <a:pt x="49" y="48"/>
                </a:lnTo>
                <a:lnTo>
                  <a:pt x="48" y="51"/>
                </a:lnTo>
                <a:lnTo>
                  <a:pt x="52" y="36"/>
                </a:lnTo>
                <a:lnTo>
                  <a:pt x="61" y="35"/>
                </a:lnTo>
                <a:lnTo>
                  <a:pt x="75" y="31"/>
                </a:lnTo>
                <a:lnTo>
                  <a:pt x="94" y="25"/>
                </a:lnTo>
                <a:lnTo>
                  <a:pt x="114" y="18"/>
                </a:lnTo>
                <a:lnTo>
                  <a:pt x="150" y="6"/>
                </a:lnTo>
                <a:lnTo>
                  <a:pt x="165" y="0"/>
                </a:lnTo>
                <a:lnTo>
                  <a:pt x="175" y="8"/>
                </a:lnTo>
                <a:lnTo>
                  <a:pt x="184" y="15"/>
                </a:lnTo>
                <a:lnTo>
                  <a:pt x="194" y="20"/>
                </a:lnTo>
                <a:lnTo>
                  <a:pt x="202" y="24"/>
                </a:lnTo>
                <a:lnTo>
                  <a:pt x="210" y="27"/>
                </a:lnTo>
                <a:lnTo>
                  <a:pt x="220" y="29"/>
                </a:lnTo>
                <a:lnTo>
                  <a:pt x="229" y="30"/>
                </a:lnTo>
                <a:lnTo>
                  <a:pt x="239" y="30"/>
                </a:lnTo>
                <a:lnTo>
                  <a:pt x="239" y="42"/>
                </a:lnTo>
                <a:lnTo>
                  <a:pt x="241" y="52"/>
                </a:lnTo>
                <a:lnTo>
                  <a:pt x="243" y="61"/>
                </a:lnTo>
                <a:lnTo>
                  <a:pt x="247" y="69"/>
                </a:lnTo>
                <a:lnTo>
                  <a:pt x="250" y="77"/>
                </a:lnTo>
                <a:lnTo>
                  <a:pt x="254" y="84"/>
                </a:lnTo>
                <a:lnTo>
                  <a:pt x="259" y="90"/>
                </a:lnTo>
                <a:lnTo>
                  <a:pt x="264" y="95"/>
                </a:lnTo>
                <a:lnTo>
                  <a:pt x="286" y="115"/>
                </a:lnTo>
                <a:lnTo>
                  <a:pt x="305" y="129"/>
                </a:lnTo>
                <a:lnTo>
                  <a:pt x="305" y="210"/>
                </a:lnTo>
                <a:lnTo>
                  <a:pt x="352" y="234"/>
                </a:lnTo>
                <a:lnTo>
                  <a:pt x="353" y="245"/>
                </a:lnTo>
                <a:lnTo>
                  <a:pt x="359" y="257"/>
                </a:lnTo>
                <a:lnTo>
                  <a:pt x="363" y="267"/>
                </a:lnTo>
                <a:lnTo>
                  <a:pt x="365" y="271"/>
                </a:lnTo>
                <a:lnTo>
                  <a:pt x="353" y="267"/>
                </a:lnTo>
                <a:lnTo>
                  <a:pt x="321" y="259"/>
                </a:lnTo>
                <a:lnTo>
                  <a:pt x="300" y="255"/>
                </a:lnTo>
                <a:lnTo>
                  <a:pt x="275" y="252"/>
                </a:lnTo>
                <a:lnTo>
                  <a:pt x="262" y="251"/>
                </a:lnTo>
                <a:lnTo>
                  <a:pt x="248" y="251"/>
                </a:lnTo>
                <a:lnTo>
                  <a:pt x="233" y="251"/>
                </a:lnTo>
                <a:lnTo>
                  <a:pt x="219" y="252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7" name="Freeform 480"/>
          <p:cNvSpPr>
            <a:spLocks/>
          </p:cNvSpPr>
          <p:nvPr>
            <p:custDataLst>
              <p:tags r:id="rId318"/>
            </p:custDataLst>
          </p:nvPr>
        </p:nvSpPr>
        <p:spPr bwMode="auto">
          <a:xfrm>
            <a:off x="4749800" y="4011414"/>
            <a:ext cx="269875" cy="334963"/>
          </a:xfrm>
          <a:custGeom>
            <a:avLst/>
            <a:gdLst>
              <a:gd name="T0" fmla="*/ 2147483647 w 624"/>
              <a:gd name="T1" fmla="*/ 2147483647 h 640"/>
              <a:gd name="T2" fmla="*/ 2147483647 w 624"/>
              <a:gd name="T3" fmla="*/ 2147483647 h 640"/>
              <a:gd name="T4" fmla="*/ 2147483647 w 624"/>
              <a:gd name="T5" fmla="*/ 2147483647 h 640"/>
              <a:gd name="T6" fmla="*/ 2147483647 w 624"/>
              <a:gd name="T7" fmla="*/ 2147483647 h 640"/>
              <a:gd name="T8" fmla="*/ 2147483647 w 624"/>
              <a:gd name="T9" fmla="*/ 2147483647 h 640"/>
              <a:gd name="T10" fmla="*/ 2147483647 w 624"/>
              <a:gd name="T11" fmla="*/ 2147483647 h 640"/>
              <a:gd name="T12" fmla="*/ 2147483647 w 624"/>
              <a:gd name="T13" fmla="*/ 2147483647 h 640"/>
              <a:gd name="T14" fmla="*/ 2147483647 w 624"/>
              <a:gd name="T15" fmla="*/ 2147483647 h 640"/>
              <a:gd name="T16" fmla="*/ 2147483647 w 624"/>
              <a:gd name="T17" fmla="*/ 2147483647 h 640"/>
              <a:gd name="T18" fmla="*/ 2147483647 w 624"/>
              <a:gd name="T19" fmla="*/ 2147483647 h 640"/>
              <a:gd name="T20" fmla="*/ 2147483647 w 624"/>
              <a:gd name="T21" fmla="*/ 2147483647 h 640"/>
              <a:gd name="T22" fmla="*/ 2147483647 w 624"/>
              <a:gd name="T23" fmla="*/ 2147483647 h 640"/>
              <a:gd name="T24" fmla="*/ 2147483647 w 624"/>
              <a:gd name="T25" fmla="*/ 2147483647 h 640"/>
              <a:gd name="T26" fmla="*/ 2147483647 w 624"/>
              <a:gd name="T27" fmla="*/ 2147483647 h 640"/>
              <a:gd name="T28" fmla="*/ 2147483647 w 624"/>
              <a:gd name="T29" fmla="*/ 2147483647 h 640"/>
              <a:gd name="T30" fmla="*/ 2147483647 w 624"/>
              <a:gd name="T31" fmla="*/ 2147483647 h 640"/>
              <a:gd name="T32" fmla="*/ 2147483647 w 624"/>
              <a:gd name="T33" fmla="*/ 2147483647 h 640"/>
              <a:gd name="T34" fmla="*/ 2147483647 w 624"/>
              <a:gd name="T35" fmla="*/ 2147483647 h 640"/>
              <a:gd name="T36" fmla="*/ 2147483647 w 624"/>
              <a:gd name="T37" fmla="*/ 2147483647 h 640"/>
              <a:gd name="T38" fmla="*/ 2147483647 w 624"/>
              <a:gd name="T39" fmla="*/ 2147483647 h 640"/>
              <a:gd name="T40" fmla="*/ 2147483647 w 624"/>
              <a:gd name="T41" fmla="*/ 2147483647 h 640"/>
              <a:gd name="T42" fmla="*/ 2147483647 w 624"/>
              <a:gd name="T43" fmla="*/ 2147483647 h 640"/>
              <a:gd name="T44" fmla="*/ 2147483647 w 624"/>
              <a:gd name="T45" fmla="*/ 2147483647 h 640"/>
              <a:gd name="T46" fmla="*/ 2147483647 w 624"/>
              <a:gd name="T47" fmla="*/ 2147483647 h 640"/>
              <a:gd name="T48" fmla="*/ 2147483647 w 624"/>
              <a:gd name="T49" fmla="*/ 2147483647 h 640"/>
              <a:gd name="T50" fmla="*/ 2147483647 w 624"/>
              <a:gd name="T51" fmla="*/ 2147483647 h 640"/>
              <a:gd name="T52" fmla="*/ 2147483647 w 624"/>
              <a:gd name="T53" fmla="*/ 2147483647 h 640"/>
              <a:gd name="T54" fmla="*/ 2147483647 w 624"/>
              <a:gd name="T55" fmla="*/ 2147483647 h 640"/>
              <a:gd name="T56" fmla="*/ 2147483647 w 624"/>
              <a:gd name="T57" fmla="*/ 2147483647 h 640"/>
              <a:gd name="T58" fmla="*/ 2147483647 w 624"/>
              <a:gd name="T59" fmla="*/ 2147483647 h 640"/>
              <a:gd name="T60" fmla="*/ 2147483647 w 624"/>
              <a:gd name="T61" fmla="*/ 2147483647 h 640"/>
              <a:gd name="T62" fmla="*/ 2147483647 w 624"/>
              <a:gd name="T63" fmla="*/ 2147483647 h 640"/>
              <a:gd name="T64" fmla="*/ 2147483647 w 624"/>
              <a:gd name="T65" fmla="*/ 2147483647 h 640"/>
              <a:gd name="T66" fmla="*/ 2147483647 w 624"/>
              <a:gd name="T67" fmla="*/ 2147483647 h 640"/>
              <a:gd name="T68" fmla="*/ 2147483647 w 624"/>
              <a:gd name="T69" fmla="*/ 2147483647 h 640"/>
              <a:gd name="T70" fmla="*/ 2147483647 w 624"/>
              <a:gd name="T71" fmla="*/ 2147483647 h 640"/>
              <a:gd name="T72" fmla="*/ 2147483647 w 624"/>
              <a:gd name="T73" fmla="*/ 2147483647 h 640"/>
              <a:gd name="T74" fmla="*/ 2147483647 w 624"/>
              <a:gd name="T75" fmla="*/ 2147483647 h 640"/>
              <a:gd name="T76" fmla="*/ 2147483647 w 624"/>
              <a:gd name="T77" fmla="*/ 2147483647 h 640"/>
              <a:gd name="T78" fmla="*/ 2147483647 w 624"/>
              <a:gd name="T79" fmla="*/ 2147483647 h 640"/>
              <a:gd name="T80" fmla="*/ 2147483647 w 624"/>
              <a:gd name="T81" fmla="*/ 2147483647 h 640"/>
              <a:gd name="T82" fmla="*/ 2147483647 w 624"/>
              <a:gd name="T83" fmla="*/ 2147483647 h 640"/>
              <a:gd name="T84" fmla="*/ 2147483647 w 624"/>
              <a:gd name="T85" fmla="*/ 2147483647 h 640"/>
              <a:gd name="T86" fmla="*/ 2147483647 w 624"/>
              <a:gd name="T87" fmla="*/ 2147483647 h 640"/>
              <a:gd name="T88" fmla="*/ 2147483647 w 624"/>
              <a:gd name="T89" fmla="*/ 2147483647 h 640"/>
              <a:gd name="T90" fmla="*/ 0 w 624"/>
              <a:gd name="T91" fmla="*/ 2147483647 h 640"/>
              <a:gd name="T92" fmla="*/ 0 w 624"/>
              <a:gd name="T93" fmla="*/ 2147483647 h 640"/>
              <a:gd name="T94" fmla="*/ 2147483647 w 624"/>
              <a:gd name="T95" fmla="*/ 2147483647 h 640"/>
              <a:gd name="T96" fmla="*/ 2147483647 w 624"/>
              <a:gd name="T97" fmla="*/ 2147483647 h 640"/>
              <a:gd name="T98" fmla="*/ 2147483647 w 624"/>
              <a:gd name="T99" fmla="*/ 2147483647 h 640"/>
              <a:gd name="T100" fmla="*/ 2147483647 w 624"/>
              <a:gd name="T101" fmla="*/ 2147483647 h 640"/>
              <a:gd name="T102" fmla="*/ 2147483647 w 624"/>
              <a:gd name="T103" fmla="*/ 2147483647 h 640"/>
              <a:gd name="T104" fmla="*/ 2147483647 w 624"/>
              <a:gd name="T105" fmla="*/ 2147483647 h 6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4" h="640">
                <a:moveTo>
                  <a:pt x="79" y="0"/>
                </a:moveTo>
                <a:lnTo>
                  <a:pt x="146" y="0"/>
                </a:lnTo>
                <a:lnTo>
                  <a:pt x="146" y="12"/>
                </a:lnTo>
                <a:lnTo>
                  <a:pt x="173" y="43"/>
                </a:lnTo>
                <a:lnTo>
                  <a:pt x="232" y="43"/>
                </a:lnTo>
                <a:lnTo>
                  <a:pt x="239" y="12"/>
                </a:lnTo>
                <a:lnTo>
                  <a:pt x="259" y="0"/>
                </a:lnTo>
                <a:lnTo>
                  <a:pt x="273" y="0"/>
                </a:lnTo>
                <a:lnTo>
                  <a:pt x="287" y="5"/>
                </a:lnTo>
                <a:lnTo>
                  <a:pt x="301" y="10"/>
                </a:lnTo>
                <a:lnTo>
                  <a:pt x="314" y="16"/>
                </a:lnTo>
                <a:lnTo>
                  <a:pt x="326" y="22"/>
                </a:lnTo>
                <a:lnTo>
                  <a:pt x="351" y="36"/>
                </a:lnTo>
                <a:lnTo>
                  <a:pt x="374" y="51"/>
                </a:lnTo>
                <a:lnTo>
                  <a:pt x="396" y="66"/>
                </a:lnTo>
                <a:lnTo>
                  <a:pt x="418" y="81"/>
                </a:lnTo>
                <a:lnTo>
                  <a:pt x="441" y="97"/>
                </a:lnTo>
                <a:lnTo>
                  <a:pt x="465" y="111"/>
                </a:lnTo>
                <a:lnTo>
                  <a:pt x="465" y="118"/>
                </a:lnTo>
                <a:lnTo>
                  <a:pt x="467" y="124"/>
                </a:lnTo>
                <a:lnTo>
                  <a:pt x="469" y="131"/>
                </a:lnTo>
                <a:lnTo>
                  <a:pt x="471" y="138"/>
                </a:lnTo>
                <a:lnTo>
                  <a:pt x="476" y="146"/>
                </a:lnTo>
                <a:lnTo>
                  <a:pt x="480" y="153"/>
                </a:lnTo>
                <a:lnTo>
                  <a:pt x="485" y="159"/>
                </a:lnTo>
                <a:lnTo>
                  <a:pt x="491" y="165"/>
                </a:lnTo>
                <a:lnTo>
                  <a:pt x="497" y="170"/>
                </a:lnTo>
                <a:lnTo>
                  <a:pt x="503" y="175"/>
                </a:lnTo>
                <a:lnTo>
                  <a:pt x="511" y="179"/>
                </a:lnTo>
                <a:lnTo>
                  <a:pt x="519" y="183"/>
                </a:lnTo>
                <a:lnTo>
                  <a:pt x="526" y="186"/>
                </a:lnTo>
                <a:lnTo>
                  <a:pt x="534" y="188"/>
                </a:lnTo>
                <a:lnTo>
                  <a:pt x="543" y="190"/>
                </a:lnTo>
                <a:lnTo>
                  <a:pt x="552" y="190"/>
                </a:lnTo>
                <a:lnTo>
                  <a:pt x="552" y="193"/>
                </a:lnTo>
                <a:lnTo>
                  <a:pt x="554" y="195"/>
                </a:lnTo>
                <a:lnTo>
                  <a:pt x="556" y="198"/>
                </a:lnTo>
                <a:lnTo>
                  <a:pt x="559" y="200"/>
                </a:lnTo>
                <a:lnTo>
                  <a:pt x="565" y="205"/>
                </a:lnTo>
                <a:lnTo>
                  <a:pt x="571" y="209"/>
                </a:lnTo>
                <a:lnTo>
                  <a:pt x="567" y="219"/>
                </a:lnTo>
                <a:lnTo>
                  <a:pt x="561" y="227"/>
                </a:lnTo>
                <a:lnTo>
                  <a:pt x="554" y="236"/>
                </a:lnTo>
                <a:lnTo>
                  <a:pt x="545" y="244"/>
                </a:lnTo>
                <a:lnTo>
                  <a:pt x="537" y="252"/>
                </a:lnTo>
                <a:lnTo>
                  <a:pt x="531" y="260"/>
                </a:lnTo>
                <a:lnTo>
                  <a:pt x="526" y="266"/>
                </a:lnTo>
                <a:lnTo>
                  <a:pt x="525" y="271"/>
                </a:lnTo>
                <a:lnTo>
                  <a:pt x="526" y="277"/>
                </a:lnTo>
                <a:lnTo>
                  <a:pt x="528" y="283"/>
                </a:lnTo>
                <a:lnTo>
                  <a:pt x="533" y="287"/>
                </a:lnTo>
                <a:lnTo>
                  <a:pt x="538" y="291"/>
                </a:lnTo>
                <a:lnTo>
                  <a:pt x="543" y="295"/>
                </a:lnTo>
                <a:lnTo>
                  <a:pt x="547" y="299"/>
                </a:lnTo>
                <a:lnTo>
                  <a:pt x="550" y="303"/>
                </a:lnTo>
                <a:lnTo>
                  <a:pt x="552" y="307"/>
                </a:lnTo>
                <a:lnTo>
                  <a:pt x="552" y="425"/>
                </a:lnTo>
                <a:lnTo>
                  <a:pt x="549" y="430"/>
                </a:lnTo>
                <a:lnTo>
                  <a:pt x="549" y="434"/>
                </a:lnTo>
                <a:lnTo>
                  <a:pt x="550" y="439"/>
                </a:lnTo>
                <a:lnTo>
                  <a:pt x="552" y="443"/>
                </a:lnTo>
                <a:lnTo>
                  <a:pt x="556" y="452"/>
                </a:lnTo>
                <a:lnTo>
                  <a:pt x="558" y="462"/>
                </a:lnTo>
                <a:lnTo>
                  <a:pt x="558" y="475"/>
                </a:lnTo>
                <a:lnTo>
                  <a:pt x="558" y="483"/>
                </a:lnTo>
                <a:lnTo>
                  <a:pt x="558" y="489"/>
                </a:lnTo>
                <a:lnTo>
                  <a:pt x="558" y="499"/>
                </a:lnTo>
                <a:lnTo>
                  <a:pt x="559" y="507"/>
                </a:lnTo>
                <a:lnTo>
                  <a:pt x="561" y="515"/>
                </a:lnTo>
                <a:lnTo>
                  <a:pt x="567" y="523"/>
                </a:lnTo>
                <a:lnTo>
                  <a:pt x="574" y="532"/>
                </a:lnTo>
                <a:lnTo>
                  <a:pt x="594" y="549"/>
                </a:lnTo>
                <a:lnTo>
                  <a:pt x="624" y="572"/>
                </a:lnTo>
                <a:lnTo>
                  <a:pt x="622" y="575"/>
                </a:lnTo>
                <a:lnTo>
                  <a:pt x="616" y="579"/>
                </a:lnTo>
                <a:lnTo>
                  <a:pt x="609" y="583"/>
                </a:lnTo>
                <a:lnTo>
                  <a:pt x="599" y="589"/>
                </a:lnTo>
                <a:lnTo>
                  <a:pt x="575" y="600"/>
                </a:lnTo>
                <a:lnTo>
                  <a:pt x="546" y="611"/>
                </a:lnTo>
                <a:lnTo>
                  <a:pt x="518" y="622"/>
                </a:lnTo>
                <a:lnTo>
                  <a:pt x="491" y="631"/>
                </a:lnTo>
                <a:lnTo>
                  <a:pt x="470" y="638"/>
                </a:lnTo>
                <a:lnTo>
                  <a:pt x="458" y="640"/>
                </a:lnTo>
                <a:lnTo>
                  <a:pt x="443" y="638"/>
                </a:lnTo>
                <a:lnTo>
                  <a:pt x="423" y="634"/>
                </a:lnTo>
                <a:lnTo>
                  <a:pt x="403" y="630"/>
                </a:lnTo>
                <a:lnTo>
                  <a:pt x="392" y="628"/>
                </a:lnTo>
                <a:lnTo>
                  <a:pt x="369" y="630"/>
                </a:lnTo>
                <a:lnTo>
                  <a:pt x="348" y="632"/>
                </a:lnTo>
                <a:lnTo>
                  <a:pt x="339" y="633"/>
                </a:lnTo>
                <a:lnTo>
                  <a:pt x="329" y="633"/>
                </a:lnTo>
                <a:lnTo>
                  <a:pt x="318" y="631"/>
                </a:lnTo>
                <a:lnTo>
                  <a:pt x="306" y="628"/>
                </a:lnTo>
                <a:lnTo>
                  <a:pt x="303" y="625"/>
                </a:lnTo>
                <a:lnTo>
                  <a:pt x="301" y="620"/>
                </a:lnTo>
                <a:lnTo>
                  <a:pt x="299" y="614"/>
                </a:lnTo>
                <a:lnTo>
                  <a:pt x="298" y="608"/>
                </a:lnTo>
                <a:lnTo>
                  <a:pt x="295" y="592"/>
                </a:lnTo>
                <a:lnTo>
                  <a:pt x="294" y="573"/>
                </a:lnTo>
                <a:lnTo>
                  <a:pt x="291" y="556"/>
                </a:lnTo>
                <a:lnTo>
                  <a:pt x="289" y="541"/>
                </a:lnTo>
                <a:lnTo>
                  <a:pt x="288" y="529"/>
                </a:lnTo>
                <a:lnTo>
                  <a:pt x="286" y="523"/>
                </a:lnTo>
                <a:lnTo>
                  <a:pt x="270" y="519"/>
                </a:lnTo>
                <a:lnTo>
                  <a:pt x="253" y="517"/>
                </a:lnTo>
                <a:lnTo>
                  <a:pt x="232" y="515"/>
                </a:lnTo>
                <a:lnTo>
                  <a:pt x="206" y="511"/>
                </a:lnTo>
                <a:lnTo>
                  <a:pt x="185" y="502"/>
                </a:lnTo>
                <a:lnTo>
                  <a:pt x="139" y="482"/>
                </a:lnTo>
                <a:lnTo>
                  <a:pt x="113" y="470"/>
                </a:lnTo>
                <a:lnTo>
                  <a:pt x="90" y="459"/>
                </a:lnTo>
                <a:lnTo>
                  <a:pt x="82" y="454"/>
                </a:lnTo>
                <a:lnTo>
                  <a:pt x="74" y="450"/>
                </a:lnTo>
                <a:lnTo>
                  <a:pt x="68" y="446"/>
                </a:lnTo>
                <a:lnTo>
                  <a:pt x="66" y="443"/>
                </a:lnTo>
                <a:lnTo>
                  <a:pt x="66" y="437"/>
                </a:lnTo>
                <a:lnTo>
                  <a:pt x="66" y="428"/>
                </a:lnTo>
                <a:lnTo>
                  <a:pt x="66" y="419"/>
                </a:lnTo>
                <a:lnTo>
                  <a:pt x="66" y="412"/>
                </a:lnTo>
                <a:lnTo>
                  <a:pt x="65" y="402"/>
                </a:lnTo>
                <a:lnTo>
                  <a:pt x="62" y="392"/>
                </a:lnTo>
                <a:lnTo>
                  <a:pt x="57" y="384"/>
                </a:lnTo>
                <a:lnTo>
                  <a:pt x="53" y="377"/>
                </a:lnTo>
                <a:lnTo>
                  <a:pt x="48" y="371"/>
                </a:lnTo>
                <a:lnTo>
                  <a:pt x="44" y="363"/>
                </a:lnTo>
                <a:lnTo>
                  <a:pt x="41" y="357"/>
                </a:lnTo>
                <a:lnTo>
                  <a:pt x="40" y="351"/>
                </a:lnTo>
                <a:lnTo>
                  <a:pt x="32" y="350"/>
                </a:lnTo>
                <a:lnTo>
                  <a:pt x="27" y="347"/>
                </a:lnTo>
                <a:lnTo>
                  <a:pt x="21" y="343"/>
                </a:lnTo>
                <a:lnTo>
                  <a:pt x="17" y="338"/>
                </a:lnTo>
                <a:lnTo>
                  <a:pt x="12" y="332"/>
                </a:lnTo>
                <a:lnTo>
                  <a:pt x="9" y="325"/>
                </a:lnTo>
                <a:lnTo>
                  <a:pt x="7" y="317"/>
                </a:lnTo>
                <a:lnTo>
                  <a:pt x="5" y="308"/>
                </a:lnTo>
                <a:lnTo>
                  <a:pt x="1" y="291"/>
                </a:lnTo>
                <a:lnTo>
                  <a:pt x="0" y="276"/>
                </a:lnTo>
                <a:lnTo>
                  <a:pt x="0" y="262"/>
                </a:lnTo>
                <a:lnTo>
                  <a:pt x="0" y="252"/>
                </a:lnTo>
                <a:lnTo>
                  <a:pt x="0" y="243"/>
                </a:lnTo>
                <a:lnTo>
                  <a:pt x="0" y="234"/>
                </a:lnTo>
                <a:lnTo>
                  <a:pt x="0" y="225"/>
                </a:lnTo>
                <a:lnTo>
                  <a:pt x="0" y="215"/>
                </a:lnTo>
                <a:lnTo>
                  <a:pt x="10" y="212"/>
                </a:lnTo>
                <a:lnTo>
                  <a:pt x="20" y="208"/>
                </a:lnTo>
                <a:lnTo>
                  <a:pt x="29" y="202"/>
                </a:lnTo>
                <a:lnTo>
                  <a:pt x="38" y="195"/>
                </a:lnTo>
                <a:lnTo>
                  <a:pt x="46" y="188"/>
                </a:lnTo>
                <a:lnTo>
                  <a:pt x="54" y="180"/>
                </a:lnTo>
                <a:lnTo>
                  <a:pt x="61" y="173"/>
                </a:lnTo>
                <a:lnTo>
                  <a:pt x="66" y="166"/>
                </a:lnTo>
                <a:lnTo>
                  <a:pt x="73" y="85"/>
                </a:lnTo>
                <a:lnTo>
                  <a:pt x="77" y="77"/>
                </a:lnTo>
                <a:lnTo>
                  <a:pt x="81" y="67"/>
                </a:lnTo>
                <a:lnTo>
                  <a:pt x="83" y="55"/>
                </a:lnTo>
                <a:lnTo>
                  <a:pt x="84" y="43"/>
                </a:lnTo>
                <a:lnTo>
                  <a:pt x="84" y="30"/>
                </a:lnTo>
                <a:lnTo>
                  <a:pt x="83" y="18"/>
                </a:lnTo>
                <a:lnTo>
                  <a:pt x="82" y="8"/>
                </a:lnTo>
                <a:lnTo>
                  <a:pt x="79" y="0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8" name="Freeform 481"/>
          <p:cNvSpPr>
            <a:spLocks/>
          </p:cNvSpPr>
          <p:nvPr>
            <p:custDataLst>
              <p:tags r:id="rId319"/>
            </p:custDataLst>
          </p:nvPr>
        </p:nvSpPr>
        <p:spPr bwMode="auto">
          <a:xfrm>
            <a:off x="7313613" y="2525514"/>
            <a:ext cx="19050" cy="57150"/>
          </a:xfrm>
          <a:custGeom>
            <a:avLst/>
            <a:gdLst>
              <a:gd name="T0" fmla="*/ 2147483647 w 52"/>
              <a:gd name="T1" fmla="*/ 2147483647 h 50"/>
              <a:gd name="T2" fmla="*/ 0 w 52"/>
              <a:gd name="T3" fmla="*/ 2147483647 h 50"/>
              <a:gd name="T4" fmla="*/ 2147483647 w 52"/>
              <a:gd name="T5" fmla="*/ 2147483647 h 50"/>
              <a:gd name="T6" fmla="*/ 2147483647 w 52"/>
              <a:gd name="T7" fmla="*/ 2147483647 h 50"/>
              <a:gd name="T8" fmla="*/ 2147483647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0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2" h="50">
                <a:moveTo>
                  <a:pt x="13" y="50"/>
                </a:moveTo>
                <a:lnTo>
                  <a:pt x="0" y="32"/>
                </a:lnTo>
                <a:lnTo>
                  <a:pt x="2" y="25"/>
                </a:lnTo>
                <a:lnTo>
                  <a:pt x="6" y="18"/>
                </a:lnTo>
                <a:lnTo>
                  <a:pt x="12" y="13"/>
                </a:lnTo>
                <a:lnTo>
                  <a:pt x="18" y="9"/>
                </a:lnTo>
                <a:lnTo>
                  <a:pt x="26" y="5"/>
                </a:lnTo>
                <a:lnTo>
                  <a:pt x="34" y="3"/>
                </a:lnTo>
                <a:lnTo>
                  <a:pt x="43" y="1"/>
                </a:lnTo>
                <a:lnTo>
                  <a:pt x="52" y="0"/>
                </a:lnTo>
                <a:lnTo>
                  <a:pt x="40" y="11"/>
                </a:lnTo>
                <a:lnTo>
                  <a:pt x="27" y="22"/>
                </a:lnTo>
                <a:lnTo>
                  <a:pt x="22" y="30"/>
                </a:lnTo>
                <a:lnTo>
                  <a:pt x="17" y="36"/>
                </a:lnTo>
                <a:lnTo>
                  <a:pt x="14" y="43"/>
                </a:lnTo>
                <a:lnTo>
                  <a:pt x="13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69" name="Freeform 482"/>
          <p:cNvSpPr>
            <a:spLocks/>
          </p:cNvSpPr>
          <p:nvPr>
            <p:custDataLst>
              <p:tags r:id="rId320"/>
            </p:custDataLst>
          </p:nvPr>
        </p:nvSpPr>
        <p:spPr bwMode="auto">
          <a:xfrm>
            <a:off x="7172325" y="2527102"/>
            <a:ext cx="141288" cy="125412"/>
          </a:xfrm>
          <a:custGeom>
            <a:avLst/>
            <a:gdLst>
              <a:gd name="T0" fmla="*/ 2147483647 w 320"/>
              <a:gd name="T1" fmla="*/ 2147483647 h 234"/>
              <a:gd name="T2" fmla="*/ 2147483647 w 320"/>
              <a:gd name="T3" fmla="*/ 2147483647 h 234"/>
              <a:gd name="T4" fmla="*/ 2147483647 w 320"/>
              <a:gd name="T5" fmla="*/ 2147483647 h 234"/>
              <a:gd name="T6" fmla="*/ 2147483647 w 320"/>
              <a:gd name="T7" fmla="*/ 2147483647 h 234"/>
              <a:gd name="T8" fmla="*/ 2147483647 w 320"/>
              <a:gd name="T9" fmla="*/ 2147483647 h 234"/>
              <a:gd name="T10" fmla="*/ 2147483647 w 320"/>
              <a:gd name="T11" fmla="*/ 2147483647 h 234"/>
              <a:gd name="T12" fmla="*/ 2147483647 w 320"/>
              <a:gd name="T13" fmla="*/ 2147483647 h 234"/>
              <a:gd name="T14" fmla="*/ 2147483647 w 320"/>
              <a:gd name="T15" fmla="*/ 2147483647 h 234"/>
              <a:gd name="T16" fmla="*/ 2147483647 w 320"/>
              <a:gd name="T17" fmla="*/ 2147483647 h 234"/>
              <a:gd name="T18" fmla="*/ 2147483647 w 320"/>
              <a:gd name="T19" fmla="*/ 2147483647 h 234"/>
              <a:gd name="T20" fmla="*/ 2147483647 w 320"/>
              <a:gd name="T21" fmla="*/ 2147483647 h 234"/>
              <a:gd name="T22" fmla="*/ 2147483647 w 320"/>
              <a:gd name="T23" fmla="*/ 2147483647 h 234"/>
              <a:gd name="T24" fmla="*/ 2147483647 w 320"/>
              <a:gd name="T25" fmla="*/ 2147483647 h 234"/>
              <a:gd name="T26" fmla="*/ 2147483647 w 320"/>
              <a:gd name="T27" fmla="*/ 2147483647 h 234"/>
              <a:gd name="T28" fmla="*/ 2147483647 w 320"/>
              <a:gd name="T29" fmla="*/ 2147483647 h 234"/>
              <a:gd name="T30" fmla="*/ 2147483647 w 320"/>
              <a:gd name="T31" fmla="*/ 2147483647 h 234"/>
              <a:gd name="T32" fmla="*/ 2147483647 w 320"/>
              <a:gd name="T33" fmla="*/ 2147483647 h 234"/>
              <a:gd name="T34" fmla="*/ 2147483647 w 320"/>
              <a:gd name="T35" fmla="*/ 2147483647 h 234"/>
              <a:gd name="T36" fmla="*/ 2147483647 w 320"/>
              <a:gd name="T37" fmla="*/ 2147483647 h 234"/>
              <a:gd name="T38" fmla="*/ 2147483647 w 320"/>
              <a:gd name="T39" fmla="*/ 2147483647 h 234"/>
              <a:gd name="T40" fmla="*/ 2147483647 w 320"/>
              <a:gd name="T41" fmla="*/ 2147483647 h 234"/>
              <a:gd name="T42" fmla="*/ 2147483647 w 320"/>
              <a:gd name="T43" fmla="*/ 2147483647 h 234"/>
              <a:gd name="T44" fmla="*/ 2147483647 w 320"/>
              <a:gd name="T45" fmla="*/ 0 h 234"/>
              <a:gd name="T46" fmla="*/ 2147483647 w 320"/>
              <a:gd name="T47" fmla="*/ 0 h 234"/>
              <a:gd name="T48" fmla="*/ 2147483647 w 320"/>
              <a:gd name="T49" fmla="*/ 2147483647 h 234"/>
              <a:gd name="T50" fmla="*/ 2147483647 w 320"/>
              <a:gd name="T51" fmla="*/ 2147483647 h 234"/>
              <a:gd name="T52" fmla="*/ 2147483647 w 320"/>
              <a:gd name="T53" fmla="*/ 2147483647 h 234"/>
              <a:gd name="T54" fmla="*/ 2147483647 w 320"/>
              <a:gd name="T55" fmla="*/ 2147483647 h 234"/>
              <a:gd name="T56" fmla="*/ 2147483647 w 320"/>
              <a:gd name="T57" fmla="*/ 2147483647 h 234"/>
              <a:gd name="T58" fmla="*/ 2147483647 w 320"/>
              <a:gd name="T59" fmla="*/ 2147483647 h 234"/>
              <a:gd name="T60" fmla="*/ 2147483647 w 320"/>
              <a:gd name="T61" fmla="*/ 2147483647 h 234"/>
              <a:gd name="T62" fmla="*/ 2147483647 w 320"/>
              <a:gd name="T63" fmla="*/ 2147483647 h 234"/>
              <a:gd name="T64" fmla="*/ 2147483647 w 320"/>
              <a:gd name="T65" fmla="*/ 2147483647 h 234"/>
              <a:gd name="T66" fmla="*/ 2147483647 w 320"/>
              <a:gd name="T67" fmla="*/ 2147483647 h 234"/>
              <a:gd name="T68" fmla="*/ 2147483647 w 320"/>
              <a:gd name="T69" fmla="*/ 2147483647 h 234"/>
              <a:gd name="T70" fmla="*/ 2147483647 w 320"/>
              <a:gd name="T71" fmla="*/ 2147483647 h 234"/>
              <a:gd name="T72" fmla="*/ 2147483647 w 320"/>
              <a:gd name="T73" fmla="*/ 2147483647 h 234"/>
              <a:gd name="T74" fmla="*/ 2147483647 w 320"/>
              <a:gd name="T75" fmla="*/ 2147483647 h 234"/>
              <a:gd name="T76" fmla="*/ 2147483647 w 320"/>
              <a:gd name="T77" fmla="*/ 2147483647 h 234"/>
              <a:gd name="T78" fmla="*/ 2147483647 w 320"/>
              <a:gd name="T79" fmla="*/ 2147483647 h 234"/>
              <a:gd name="T80" fmla="*/ 2147483647 w 320"/>
              <a:gd name="T81" fmla="*/ 2147483647 h 234"/>
              <a:gd name="T82" fmla="*/ 2147483647 w 320"/>
              <a:gd name="T83" fmla="*/ 2147483647 h 234"/>
              <a:gd name="T84" fmla="*/ 2147483647 w 320"/>
              <a:gd name="T85" fmla="*/ 2147483647 h 234"/>
              <a:gd name="T86" fmla="*/ 2147483647 w 320"/>
              <a:gd name="T87" fmla="*/ 2147483647 h 234"/>
              <a:gd name="T88" fmla="*/ 2147483647 w 320"/>
              <a:gd name="T89" fmla="*/ 2147483647 h 234"/>
              <a:gd name="T90" fmla="*/ 2147483647 w 320"/>
              <a:gd name="T91" fmla="*/ 2147483647 h 234"/>
              <a:gd name="T92" fmla="*/ 2147483647 w 320"/>
              <a:gd name="T93" fmla="*/ 2147483647 h 234"/>
              <a:gd name="T94" fmla="*/ 2147483647 w 320"/>
              <a:gd name="T95" fmla="*/ 2147483647 h 234"/>
              <a:gd name="T96" fmla="*/ 2147483647 w 320"/>
              <a:gd name="T97" fmla="*/ 2147483647 h 234"/>
              <a:gd name="T98" fmla="*/ 2147483647 w 320"/>
              <a:gd name="T99" fmla="*/ 2147483647 h 234"/>
              <a:gd name="T100" fmla="*/ 2147483647 w 320"/>
              <a:gd name="T101" fmla="*/ 2147483647 h 234"/>
              <a:gd name="T102" fmla="*/ 2147483647 w 320"/>
              <a:gd name="T103" fmla="*/ 2147483647 h 234"/>
              <a:gd name="T104" fmla="*/ 2147483647 w 320"/>
              <a:gd name="T105" fmla="*/ 2147483647 h 234"/>
              <a:gd name="T106" fmla="*/ 2147483647 w 320"/>
              <a:gd name="T107" fmla="*/ 2147483647 h 234"/>
              <a:gd name="T108" fmla="*/ 2147483647 w 320"/>
              <a:gd name="T109" fmla="*/ 2147483647 h 234"/>
              <a:gd name="T110" fmla="*/ 2147483647 w 320"/>
              <a:gd name="T111" fmla="*/ 2147483647 h 234"/>
              <a:gd name="T112" fmla="*/ 2147483647 w 320"/>
              <a:gd name="T113" fmla="*/ 2147483647 h 234"/>
              <a:gd name="T114" fmla="*/ 2147483647 w 320"/>
              <a:gd name="T115" fmla="*/ 2147483647 h 234"/>
              <a:gd name="T116" fmla="*/ 2147483647 w 320"/>
              <a:gd name="T117" fmla="*/ 2147483647 h 23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20" h="234">
                <a:moveTo>
                  <a:pt x="87" y="234"/>
                </a:moveTo>
                <a:lnTo>
                  <a:pt x="76" y="231"/>
                </a:lnTo>
                <a:lnTo>
                  <a:pt x="61" y="228"/>
                </a:lnTo>
                <a:lnTo>
                  <a:pt x="61" y="226"/>
                </a:lnTo>
                <a:lnTo>
                  <a:pt x="63" y="224"/>
                </a:lnTo>
                <a:lnTo>
                  <a:pt x="66" y="222"/>
                </a:lnTo>
                <a:lnTo>
                  <a:pt x="70" y="220"/>
                </a:lnTo>
                <a:lnTo>
                  <a:pt x="77" y="217"/>
                </a:lnTo>
                <a:lnTo>
                  <a:pt x="80" y="216"/>
                </a:lnTo>
                <a:lnTo>
                  <a:pt x="64" y="204"/>
                </a:lnTo>
                <a:lnTo>
                  <a:pt x="50" y="194"/>
                </a:lnTo>
                <a:lnTo>
                  <a:pt x="43" y="189"/>
                </a:lnTo>
                <a:lnTo>
                  <a:pt x="38" y="182"/>
                </a:lnTo>
                <a:lnTo>
                  <a:pt x="36" y="179"/>
                </a:lnTo>
                <a:lnTo>
                  <a:pt x="34" y="175"/>
                </a:lnTo>
                <a:lnTo>
                  <a:pt x="34" y="171"/>
                </a:lnTo>
                <a:lnTo>
                  <a:pt x="33" y="167"/>
                </a:lnTo>
                <a:lnTo>
                  <a:pt x="34" y="164"/>
                </a:lnTo>
                <a:lnTo>
                  <a:pt x="34" y="160"/>
                </a:lnTo>
                <a:lnTo>
                  <a:pt x="36" y="157"/>
                </a:lnTo>
                <a:lnTo>
                  <a:pt x="38" y="154"/>
                </a:lnTo>
                <a:lnTo>
                  <a:pt x="43" y="149"/>
                </a:lnTo>
                <a:lnTo>
                  <a:pt x="50" y="145"/>
                </a:lnTo>
                <a:lnTo>
                  <a:pt x="56" y="141"/>
                </a:lnTo>
                <a:lnTo>
                  <a:pt x="64" y="139"/>
                </a:lnTo>
                <a:lnTo>
                  <a:pt x="73" y="137"/>
                </a:lnTo>
                <a:lnTo>
                  <a:pt x="80" y="137"/>
                </a:lnTo>
                <a:lnTo>
                  <a:pt x="80" y="126"/>
                </a:lnTo>
                <a:lnTo>
                  <a:pt x="80" y="111"/>
                </a:lnTo>
                <a:lnTo>
                  <a:pt x="67" y="111"/>
                </a:lnTo>
                <a:lnTo>
                  <a:pt x="61" y="111"/>
                </a:lnTo>
                <a:lnTo>
                  <a:pt x="61" y="102"/>
                </a:lnTo>
                <a:lnTo>
                  <a:pt x="61" y="93"/>
                </a:lnTo>
                <a:lnTo>
                  <a:pt x="60" y="86"/>
                </a:lnTo>
                <a:lnTo>
                  <a:pt x="58" y="79"/>
                </a:lnTo>
                <a:lnTo>
                  <a:pt x="55" y="70"/>
                </a:lnTo>
                <a:lnTo>
                  <a:pt x="53" y="62"/>
                </a:lnTo>
                <a:lnTo>
                  <a:pt x="46" y="46"/>
                </a:lnTo>
                <a:lnTo>
                  <a:pt x="40" y="32"/>
                </a:lnTo>
                <a:lnTo>
                  <a:pt x="33" y="31"/>
                </a:lnTo>
                <a:lnTo>
                  <a:pt x="27" y="29"/>
                </a:lnTo>
                <a:lnTo>
                  <a:pt x="20" y="25"/>
                </a:lnTo>
                <a:lnTo>
                  <a:pt x="16" y="21"/>
                </a:lnTo>
                <a:lnTo>
                  <a:pt x="7" y="10"/>
                </a:lnTo>
                <a:lnTo>
                  <a:pt x="0" y="0"/>
                </a:lnTo>
                <a:lnTo>
                  <a:pt x="9" y="0"/>
                </a:lnTo>
                <a:lnTo>
                  <a:pt x="17" y="0"/>
                </a:lnTo>
                <a:lnTo>
                  <a:pt x="24" y="0"/>
                </a:lnTo>
                <a:lnTo>
                  <a:pt x="33" y="0"/>
                </a:lnTo>
                <a:lnTo>
                  <a:pt x="38" y="3"/>
                </a:lnTo>
                <a:lnTo>
                  <a:pt x="45" y="8"/>
                </a:lnTo>
                <a:lnTo>
                  <a:pt x="56" y="16"/>
                </a:lnTo>
                <a:lnTo>
                  <a:pt x="67" y="26"/>
                </a:lnTo>
                <a:lnTo>
                  <a:pt x="78" y="35"/>
                </a:lnTo>
                <a:lnTo>
                  <a:pt x="88" y="42"/>
                </a:lnTo>
                <a:lnTo>
                  <a:pt x="96" y="48"/>
                </a:lnTo>
                <a:lnTo>
                  <a:pt x="100" y="50"/>
                </a:lnTo>
                <a:lnTo>
                  <a:pt x="119" y="58"/>
                </a:lnTo>
                <a:lnTo>
                  <a:pt x="135" y="65"/>
                </a:lnTo>
                <a:lnTo>
                  <a:pt x="152" y="70"/>
                </a:lnTo>
                <a:lnTo>
                  <a:pt x="166" y="76"/>
                </a:lnTo>
                <a:lnTo>
                  <a:pt x="181" y="79"/>
                </a:lnTo>
                <a:lnTo>
                  <a:pt x="197" y="82"/>
                </a:lnTo>
                <a:lnTo>
                  <a:pt x="214" y="85"/>
                </a:lnTo>
                <a:lnTo>
                  <a:pt x="233" y="87"/>
                </a:lnTo>
                <a:lnTo>
                  <a:pt x="236" y="77"/>
                </a:lnTo>
                <a:lnTo>
                  <a:pt x="240" y="62"/>
                </a:lnTo>
                <a:lnTo>
                  <a:pt x="257" y="83"/>
                </a:lnTo>
                <a:lnTo>
                  <a:pt x="275" y="100"/>
                </a:lnTo>
                <a:lnTo>
                  <a:pt x="284" y="107"/>
                </a:lnTo>
                <a:lnTo>
                  <a:pt x="293" y="113"/>
                </a:lnTo>
                <a:lnTo>
                  <a:pt x="305" y="119"/>
                </a:lnTo>
                <a:lnTo>
                  <a:pt x="320" y="123"/>
                </a:lnTo>
                <a:lnTo>
                  <a:pt x="297" y="133"/>
                </a:lnTo>
                <a:lnTo>
                  <a:pt x="277" y="141"/>
                </a:lnTo>
                <a:lnTo>
                  <a:pt x="268" y="144"/>
                </a:lnTo>
                <a:lnTo>
                  <a:pt x="258" y="147"/>
                </a:lnTo>
                <a:lnTo>
                  <a:pt x="249" y="148"/>
                </a:lnTo>
                <a:lnTo>
                  <a:pt x="240" y="149"/>
                </a:lnTo>
                <a:lnTo>
                  <a:pt x="237" y="159"/>
                </a:lnTo>
                <a:lnTo>
                  <a:pt x="234" y="170"/>
                </a:lnTo>
                <a:lnTo>
                  <a:pt x="232" y="176"/>
                </a:lnTo>
                <a:lnTo>
                  <a:pt x="231" y="181"/>
                </a:lnTo>
                <a:lnTo>
                  <a:pt x="231" y="187"/>
                </a:lnTo>
                <a:lnTo>
                  <a:pt x="233" y="192"/>
                </a:lnTo>
                <a:lnTo>
                  <a:pt x="222" y="192"/>
                </a:lnTo>
                <a:lnTo>
                  <a:pt x="213" y="191"/>
                </a:lnTo>
                <a:lnTo>
                  <a:pt x="204" y="189"/>
                </a:lnTo>
                <a:lnTo>
                  <a:pt x="198" y="187"/>
                </a:lnTo>
                <a:lnTo>
                  <a:pt x="186" y="181"/>
                </a:lnTo>
                <a:lnTo>
                  <a:pt x="176" y="176"/>
                </a:lnTo>
                <a:lnTo>
                  <a:pt x="168" y="170"/>
                </a:lnTo>
                <a:lnTo>
                  <a:pt x="159" y="165"/>
                </a:lnTo>
                <a:lnTo>
                  <a:pt x="155" y="164"/>
                </a:lnTo>
                <a:lnTo>
                  <a:pt x="151" y="162"/>
                </a:lnTo>
                <a:lnTo>
                  <a:pt x="145" y="161"/>
                </a:lnTo>
                <a:lnTo>
                  <a:pt x="140" y="161"/>
                </a:lnTo>
                <a:lnTo>
                  <a:pt x="131" y="162"/>
                </a:lnTo>
                <a:lnTo>
                  <a:pt x="122" y="164"/>
                </a:lnTo>
                <a:lnTo>
                  <a:pt x="114" y="167"/>
                </a:lnTo>
                <a:lnTo>
                  <a:pt x="108" y="170"/>
                </a:lnTo>
                <a:lnTo>
                  <a:pt x="100" y="173"/>
                </a:lnTo>
                <a:lnTo>
                  <a:pt x="94" y="176"/>
                </a:lnTo>
                <a:lnTo>
                  <a:pt x="87" y="178"/>
                </a:lnTo>
                <a:lnTo>
                  <a:pt x="80" y="179"/>
                </a:lnTo>
                <a:lnTo>
                  <a:pt x="85" y="183"/>
                </a:lnTo>
                <a:lnTo>
                  <a:pt x="90" y="188"/>
                </a:lnTo>
                <a:lnTo>
                  <a:pt x="96" y="191"/>
                </a:lnTo>
                <a:lnTo>
                  <a:pt x="101" y="194"/>
                </a:lnTo>
                <a:lnTo>
                  <a:pt x="116" y="200"/>
                </a:lnTo>
                <a:lnTo>
                  <a:pt x="133" y="204"/>
                </a:lnTo>
                <a:lnTo>
                  <a:pt x="126" y="212"/>
                </a:lnTo>
                <a:lnTo>
                  <a:pt x="119" y="219"/>
                </a:lnTo>
                <a:lnTo>
                  <a:pt x="113" y="224"/>
                </a:lnTo>
                <a:lnTo>
                  <a:pt x="108" y="228"/>
                </a:lnTo>
                <a:lnTo>
                  <a:pt x="102" y="231"/>
                </a:lnTo>
                <a:lnTo>
                  <a:pt x="97" y="233"/>
                </a:lnTo>
                <a:lnTo>
                  <a:pt x="91" y="234"/>
                </a:lnTo>
                <a:lnTo>
                  <a:pt x="87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0" name="Freeform 483"/>
          <p:cNvSpPr>
            <a:spLocks/>
          </p:cNvSpPr>
          <p:nvPr>
            <p:custDataLst>
              <p:tags r:id="rId321"/>
            </p:custDataLst>
          </p:nvPr>
        </p:nvSpPr>
        <p:spPr bwMode="auto">
          <a:xfrm>
            <a:off x="7142163" y="2881114"/>
            <a:ext cx="52387" cy="57150"/>
          </a:xfrm>
          <a:custGeom>
            <a:avLst/>
            <a:gdLst>
              <a:gd name="T0" fmla="*/ 2147483647 w 125"/>
              <a:gd name="T1" fmla="*/ 2147483647 h 93"/>
              <a:gd name="T2" fmla="*/ 2147483647 w 125"/>
              <a:gd name="T3" fmla="*/ 2147483647 h 93"/>
              <a:gd name="T4" fmla="*/ 2147483647 w 125"/>
              <a:gd name="T5" fmla="*/ 2147483647 h 93"/>
              <a:gd name="T6" fmla="*/ 2147483647 w 125"/>
              <a:gd name="T7" fmla="*/ 2147483647 h 93"/>
              <a:gd name="T8" fmla="*/ 2147483647 w 125"/>
              <a:gd name="T9" fmla="*/ 2147483647 h 93"/>
              <a:gd name="T10" fmla="*/ 2147483647 w 125"/>
              <a:gd name="T11" fmla="*/ 2147483647 h 93"/>
              <a:gd name="T12" fmla="*/ 2147483647 w 125"/>
              <a:gd name="T13" fmla="*/ 2147483647 h 93"/>
              <a:gd name="T14" fmla="*/ 2147483647 w 125"/>
              <a:gd name="T15" fmla="*/ 2147483647 h 93"/>
              <a:gd name="T16" fmla="*/ 2147483647 w 125"/>
              <a:gd name="T17" fmla="*/ 2147483647 h 93"/>
              <a:gd name="T18" fmla="*/ 2147483647 w 125"/>
              <a:gd name="T19" fmla="*/ 2147483647 h 93"/>
              <a:gd name="T20" fmla="*/ 2147483647 w 125"/>
              <a:gd name="T21" fmla="*/ 0 h 93"/>
              <a:gd name="T22" fmla="*/ 2147483647 w 125"/>
              <a:gd name="T23" fmla="*/ 0 h 93"/>
              <a:gd name="T24" fmla="*/ 2147483647 w 125"/>
              <a:gd name="T25" fmla="*/ 2147483647 h 93"/>
              <a:gd name="T26" fmla="*/ 2147483647 w 125"/>
              <a:gd name="T27" fmla="*/ 2147483647 h 93"/>
              <a:gd name="T28" fmla="*/ 2147483647 w 125"/>
              <a:gd name="T29" fmla="*/ 2147483647 h 93"/>
              <a:gd name="T30" fmla="*/ 2147483647 w 125"/>
              <a:gd name="T31" fmla="*/ 2147483647 h 93"/>
              <a:gd name="T32" fmla="*/ 2147483647 w 125"/>
              <a:gd name="T33" fmla="*/ 2147483647 h 93"/>
              <a:gd name="T34" fmla="*/ 2147483647 w 125"/>
              <a:gd name="T35" fmla="*/ 2147483647 h 93"/>
              <a:gd name="T36" fmla="*/ 2147483647 w 125"/>
              <a:gd name="T37" fmla="*/ 2147483647 h 93"/>
              <a:gd name="T38" fmla="*/ 2147483647 w 125"/>
              <a:gd name="T39" fmla="*/ 2147483647 h 93"/>
              <a:gd name="T40" fmla="*/ 2147483647 w 125"/>
              <a:gd name="T41" fmla="*/ 2147483647 h 93"/>
              <a:gd name="T42" fmla="*/ 2147483647 w 125"/>
              <a:gd name="T43" fmla="*/ 2147483647 h 93"/>
              <a:gd name="T44" fmla="*/ 2147483647 w 125"/>
              <a:gd name="T45" fmla="*/ 2147483647 h 93"/>
              <a:gd name="T46" fmla="*/ 2147483647 w 125"/>
              <a:gd name="T47" fmla="*/ 2147483647 h 93"/>
              <a:gd name="T48" fmla="*/ 2147483647 w 125"/>
              <a:gd name="T49" fmla="*/ 2147483647 h 93"/>
              <a:gd name="T50" fmla="*/ 2147483647 w 125"/>
              <a:gd name="T51" fmla="*/ 2147483647 h 93"/>
              <a:gd name="T52" fmla="*/ 2147483647 w 125"/>
              <a:gd name="T53" fmla="*/ 2147483647 h 93"/>
              <a:gd name="T54" fmla="*/ 2147483647 w 125"/>
              <a:gd name="T55" fmla="*/ 2147483647 h 93"/>
              <a:gd name="T56" fmla="*/ 2147483647 w 125"/>
              <a:gd name="T57" fmla="*/ 2147483647 h 93"/>
              <a:gd name="T58" fmla="*/ 2147483647 w 125"/>
              <a:gd name="T59" fmla="*/ 2147483647 h 93"/>
              <a:gd name="T60" fmla="*/ 2147483647 w 125"/>
              <a:gd name="T61" fmla="*/ 2147483647 h 93"/>
              <a:gd name="T62" fmla="*/ 2147483647 w 125"/>
              <a:gd name="T63" fmla="*/ 2147483647 h 93"/>
              <a:gd name="T64" fmla="*/ 2147483647 w 125"/>
              <a:gd name="T65" fmla="*/ 2147483647 h 93"/>
              <a:gd name="T66" fmla="*/ 2147483647 w 125"/>
              <a:gd name="T67" fmla="*/ 2147483647 h 93"/>
              <a:gd name="T68" fmla="*/ 0 w 125"/>
              <a:gd name="T69" fmla="*/ 2147483647 h 93"/>
              <a:gd name="T70" fmla="*/ 0 w 125"/>
              <a:gd name="T71" fmla="*/ 2147483647 h 93"/>
              <a:gd name="T72" fmla="*/ 2147483647 w 125"/>
              <a:gd name="T73" fmla="*/ 2147483647 h 93"/>
              <a:gd name="T74" fmla="*/ 2147483647 w 125"/>
              <a:gd name="T75" fmla="*/ 2147483647 h 93"/>
              <a:gd name="T76" fmla="*/ 2147483647 w 125"/>
              <a:gd name="T77" fmla="*/ 2147483647 h 93"/>
              <a:gd name="T78" fmla="*/ 2147483647 w 125"/>
              <a:gd name="T79" fmla="*/ 2147483647 h 93"/>
              <a:gd name="T80" fmla="*/ 2147483647 w 125"/>
              <a:gd name="T81" fmla="*/ 2147483647 h 93"/>
              <a:gd name="T82" fmla="*/ 2147483647 w 125"/>
              <a:gd name="T83" fmla="*/ 2147483647 h 9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25" h="93">
                <a:moveTo>
                  <a:pt x="33" y="19"/>
                </a:moveTo>
                <a:lnTo>
                  <a:pt x="43" y="19"/>
                </a:lnTo>
                <a:lnTo>
                  <a:pt x="52" y="19"/>
                </a:lnTo>
                <a:lnTo>
                  <a:pt x="55" y="19"/>
                </a:lnTo>
                <a:lnTo>
                  <a:pt x="58" y="17"/>
                </a:lnTo>
                <a:lnTo>
                  <a:pt x="61" y="15"/>
                </a:lnTo>
                <a:lnTo>
                  <a:pt x="65" y="11"/>
                </a:lnTo>
                <a:lnTo>
                  <a:pt x="68" y="8"/>
                </a:lnTo>
                <a:lnTo>
                  <a:pt x="70" y="5"/>
                </a:lnTo>
                <a:lnTo>
                  <a:pt x="72" y="3"/>
                </a:lnTo>
                <a:lnTo>
                  <a:pt x="72" y="0"/>
                </a:lnTo>
                <a:lnTo>
                  <a:pt x="118" y="0"/>
                </a:lnTo>
                <a:lnTo>
                  <a:pt x="122" y="15"/>
                </a:lnTo>
                <a:lnTo>
                  <a:pt x="125" y="25"/>
                </a:lnTo>
                <a:lnTo>
                  <a:pt x="124" y="29"/>
                </a:lnTo>
                <a:lnTo>
                  <a:pt x="122" y="33"/>
                </a:lnTo>
                <a:lnTo>
                  <a:pt x="119" y="35"/>
                </a:lnTo>
                <a:lnTo>
                  <a:pt x="117" y="37"/>
                </a:lnTo>
                <a:lnTo>
                  <a:pt x="111" y="40"/>
                </a:lnTo>
                <a:lnTo>
                  <a:pt x="104" y="41"/>
                </a:lnTo>
                <a:lnTo>
                  <a:pt x="88" y="41"/>
                </a:lnTo>
                <a:lnTo>
                  <a:pt x="72" y="43"/>
                </a:lnTo>
                <a:lnTo>
                  <a:pt x="70" y="47"/>
                </a:lnTo>
                <a:lnTo>
                  <a:pt x="69" y="53"/>
                </a:lnTo>
                <a:lnTo>
                  <a:pt x="67" y="61"/>
                </a:lnTo>
                <a:lnTo>
                  <a:pt x="67" y="71"/>
                </a:lnTo>
                <a:lnTo>
                  <a:pt x="66" y="86"/>
                </a:lnTo>
                <a:lnTo>
                  <a:pt x="66" y="93"/>
                </a:lnTo>
                <a:lnTo>
                  <a:pt x="49" y="85"/>
                </a:lnTo>
                <a:lnTo>
                  <a:pt x="27" y="73"/>
                </a:lnTo>
                <a:lnTo>
                  <a:pt x="16" y="65"/>
                </a:lnTo>
                <a:lnTo>
                  <a:pt x="7" y="58"/>
                </a:lnTo>
                <a:lnTo>
                  <a:pt x="4" y="54"/>
                </a:lnTo>
                <a:lnTo>
                  <a:pt x="2" y="50"/>
                </a:lnTo>
                <a:lnTo>
                  <a:pt x="0" y="47"/>
                </a:lnTo>
                <a:lnTo>
                  <a:pt x="0" y="43"/>
                </a:lnTo>
                <a:lnTo>
                  <a:pt x="7" y="43"/>
                </a:lnTo>
                <a:lnTo>
                  <a:pt x="15" y="41"/>
                </a:lnTo>
                <a:lnTo>
                  <a:pt x="20" y="39"/>
                </a:lnTo>
                <a:lnTo>
                  <a:pt x="23" y="36"/>
                </a:lnTo>
                <a:lnTo>
                  <a:pt x="28" y="28"/>
                </a:lnTo>
                <a:lnTo>
                  <a:pt x="33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1" name="Freeform 484"/>
          <p:cNvSpPr>
            <a:spLocks/>
          </p:cNvSpPr>
          <p:nvPr>
            <p:custDataLst>
              <p:tags r:id="rId322"/>
            </p:custDataLst>
          </p:nvPr>
        </p:nvSpPr>
        <p:spPr bwMode="auto">
          <a:xfrm>
            <a:off x="7088188" y="2895402"/>
            <a:ext cx="60325" cy="84137"/>
          </a:xfrm>
          <a:custGeom>
            <a:avLst/>
            <a:gdLst>
              <a:gd name="T0" fmla="*/ 2147483647 w 133"/>
              <a:gd name="T1" fmla="*/ 2147483647 h 154"/>
              <a:gd name="T2" fmla="*/ 2147483647 w 133"/>
              <a:gd name="T3" fmla="*/ 2147483647 h 154"/>
              <a:gd name="T4" fmla="*/ 2147483647 w 133"/>
              <a:gd name="T5" fmla="*/ 2147483647 h 154"/>
              <a:gd name="T6" fmla="*/ 2147483647 w 133"/>
              <a:gd name="T7" fmla="*/ 2147483647 h 154"/>
              <a:gd name="T8" fmla="*/ 2147483647 w 133"/>
              <a:gd name="T9" fmla="*/ 2147483647 h 154"/>
              <a:gd name="T10" fmla="*/ 2147483647 w 133"/>
              <a:gd name="T11" fmla="*/ 2147483647 h 154"/>
              <a:gd name="T12" fmla="*/ 2147483647 w 133"/>
              <a:gd name="T13" fmla="*/ 0 h 154"/>
              <a:gd name="T14" fmla="*/ 2147483647 w 133"/>
              <a:gd name="T15" fmla="*/ 2147483647 h 154"/>
              <a:gd name="T16" fmla="*/ 2147483647 w 133"/>
              <a:gd name="T17" fmla="*/ 2147483647 h 154"/>
              <a:gd name="T18" fmla="*/ 2147483647 w 133"/>
              <a:gd name="T19" fmla="*/ 2147483647 h 154"/>
              <a:gd name="T20" fmla="*/ 2147483647 w 133"/>
              <a:gd name="T21" fmla="*/ 2147483647 h 154"/>
              <a:gd name="T22" fmla="*/ 2147483647 w 133"/>
              <a:gd name="T23" fmla="*/ 2147483647 h 154"/>
              <a:gd name="T24" fmla="*/ 2147483647 w 133"/>
              <a:gd name="T25" fmla="*/ 2147483647 h 154"/>
              <a:gd name="T26" fmla="*/ 2147483647 w 133"/>
              <a:gd name="T27" fmla="*/ 2147483647 h 154"/>
              <a:gd name="T28" fmla="*/ 2147483647 w 133"/>
              <a:gd name="T29" fmla="*/ 2147483647 h 154"/>
              <a:gd name="T30" fmla="*/ 2147483647 w 133"/>
              <a:gd name="T31" fmla="*/ 2147483647 h 154"/>
              <a:gd name="T32" fmla="*/ 2147483647 w 133"/>
              <a:gd name="T33" fmla="*/ 2147483647 h 154"/>
              <a:gd name="T34" fmla="*/ 2147483647 w 133"/>
              <a:gd name="T35" fmla="*/ 2147483647 h 154"/>
              <a:gd name="T36" fmla="*/ 2147483647 w 133"/>
              <a:gd name="T37" fmla="*/ 2147483647 h 154"/>
              <a:gd name="T38" fmla="*/ 2147483647 w 133"/>
              <a:gd name="T39" fmla="*/ 2147483647 h 154"/>
              <a:gd name="T40" fmla="*/ 2147483647 w 133"/>
              <a:gd name="T41" fmla="*/ 2147483647 h 154"/>
              <a:gd name="T42" fmla="*/ 2147483647 w 133"/>
              <a:gd name="T43" fmla="*/ 2147483647 h 154"/>
              <a:gd name="T44" fmla="*/ 2147483647 w 133"/>
              <a:gd name="T45" fmla="*/ 2147483647 h 154"/>
              <a:gd name="T46" fmla="*/ 2147483647 w 133"/>
              <a:gd name="T47" fmla="*/ 2147483647 h 154"/>
              <a:gd name="T48" fmla="*/ 2147483647 w 133"/>
              <a:gd name="T49" fmla="*/ 2147483647 h 154"/>
              <a:gd name="T50" fmla="*/ 2147483647 w 133"/>
              <a:gd name="T51" fmla="*/ 2147483647 h 154"/>
              <a:gd name="T52" fmla="*/ 2147483647 w 133"/>
              <a:gd name="T53" fmla="*/ 2147483647 h 154"/>
              <a:gd name="T54" fmla="*/ 2147483647 w 133"/>
              <a:gd name="T55" fmla="*/ 2147483647 h 154"/>
              <a:gd name="T56" fmla="*/ 2147483647 w 133"/>
              <a:gd name="T57" fmla="*/ 2147483647 h 154"/>
              <a:gd name="T58" fmla="*/ 2147483647 w 133"/>
              <a:gd name="T59" fmla="*/ 2147483647 h 154"/>
              <a:gd name="T60" fmla="*/ 2147483647 w 133"/>
              <a:gd name="T61" fmla="*/ 2147483647 h 154"/>
              <a:gd name="T62" fmla="*/ 2147483647 w 133"/>
              <a:gd name="T63" fmla="*/ 2147483647 h 154"/>
              <a:gd name="T64" fmla="*/ 2147483647 w 133"/>
              <a:gd name="T65" fmla="*/ 2147483647 h 154"/>
              <a:gd name="T66" fmla="*/ 2147483647 w 133"/>
              <a:gd name="T67" fmla="*/ 2147483647 h 154"/>
              <a:gd name="T68" fmla="*/ 2147483647 w 133"/>
              <a:gd name="T69" fmla="*/ 2147483647 h 154"/>
              <a:gd name="T70" fmla="*/ 2147483647 w 133"/>
              <a:gd name="T71" fmla="*/ 2147483647 h 154"/>
              <a:gd name="T72" fmla="*/ 2147483647 w 133"/>
              <a:gd name="T73" fmla="*/ 2147483647 h 154"/>
              <a:gd name="T74" fmla="*/ 2147483647 w 133"/>
              <a:gd name="T75" fmla="*/ 2147483647 h 154"/>
              <a:gd name="T76" fmla="*/ 2147483647 w 133"/>
              <a:gd name="T77" fmla="*/ 2147483647 h 154"/>
              <a:gd name="T78" fmla="*/ 2147483647 w 133"/>
              <a:gd name="T79" fmla="*/ 2147483647 h 154"/>
              <a:gd name="T80" fmla="*/ 2147483647 w 133"/>
              <a:gd name="T81" fmla="*/ 2147483647 h 154"/>
              <a:gd name="T82" fmla="*/ 2147483647 w 133"/>
              <a:gd name="T83" fmla="*/ 2147483647 h 154"/>
              <a:gd name="T84" fmla="*/ 2147483647 w 133"/>
              <a:gd name="T85" fmla="*/ 2147483647 h 154"/>
              <a:gd name="T86" fmla="*/ 2147483647 w 133"/>
              <a:gd name="T87" fmla="*/ 2147483647 h 154"/>
              <a:gd name="T88" fmla="*/ 2147483647 w 133"/>
              <a:gd name="T89" fmla="*/ 2147483647 h 154"/>
              <a:gd name="T90" fmla="*/ 2147483647 w 133"/>
              <a:gd name="T91" fmla="*/ 2147483647 h 154"/>
              <a:gd name="T92" fmla="*/ 2147483647 w 133"/>
              <a:gd name="T93" fmla="*/ 2147483647 h 154"/>
              <a:gd name="T94" fmla="*/ 2147483647 w 133"/>
              <a:gd name="T95" fmla="*/ 2147483647 h 154"/>
              <a:gd name="T96" fmla="*/ 2147483647 w 133"/>
              <a:gd name="T97" fmla="*/ 2147483647 h 154"/>
              <a:gd name="T98" fmla="*/ 2147483647 w 133"/>
              <a:gd name="T99" fmla="*/ 2147483647 h 154"/>
              <a:gd name="T100" fmla="*/ 2147483647 w 133"/>
              <a:gd name="T101" fmla="*/ 2147483647 h 154"/>
              <a:gd name="T102" fmla="*/ 0 w 133"/>
              <a:gd name="T103" fmla="*/ 2147483647 h 154"/>
              <a:gd name="T104" fmla="*/ 0 w 133"/>
              <a:gd name="T105" fmla="*/ 2147483647 h 154"/>
              <a:gd name="T106" fmla="*/ 2147483647 w 133"/>
              <a:gd name="T107" fmla="*/ 2147483647 h 154"/>
              <a:gd name="T108" fmla="*/ 2147483647 w 133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3" h="154">
                <a:moveTo>
                  <a:pt x="20" y="12"/>
                </a:moveTo>
                <a:lnTo>
                  <a:pt x="24" y="10"/>
                </a:lnTo>
                <a:lnTo>
                  <a:pt x="31" y="6"/>
                </a:lnTo>
                <a:lnTo>
                  <a:pt x="34" y="4"/>
                </a:lnTo>
                <a:lnTo>
                  <a:pt x="37" y="2"/>
                </a:lnTo>
                <a:lnTo>
                  <a:pt x="42" y="1"/>
                </a:lnTo>
                <a:lnTo>
                  <a:pt x="46" y="0"/>
                </a:lnTo>
                <a:lnTo>
                  <a:pt x="59" y="1"/>
                </a:lnTo>
                <a:lnTo>
                  <a:pt x="70" y="4"/>
                </a:lnTo>
                <a:lnTo>
                  <a:pt x="81" y="8"/>
                </a:lnTo>
                <a:lnTo>
                  <a:pt x="90" y="14"/>
                </a:lnTo>
                <a:lnTo>
                  <a:pt x="99" y="21"/>
                </a:lnTo>
                <a:lnTo>
                  <a:pt x="105" y="30"/>
                </a:lnTo>
                <a:lnTo>
                  <a:pt x="112" y="40"/>
                </a:lnTo>
                <a:lnTo>
                  <a:pt x="116" y="50"/>
                </a:lnTo>
                <a:lnTo>
                  <a:pt x="121" y="60"/>
                </a:lnTo>
                <a:lnTo>
                  <a:pt x="124" y="71"/>
                </a:lnTo>
                <a:lnTo>
                  <a:pt x="127" y="82"/>
                </a:lnTo>
                <a:lnTo>
                  <a:pt x="130" y="94"/>
                </a:lnTo>
                <a:lnTo>
                  <a:pt x="132" y="116"/>
                </a:lnTo>
                <a:lnTo>
                  <a:pt x="133" y="135"/>
                </a:lnTo>
                <a:lnTo>
                  <a:pt x="132" y="138"/>
                </a:lnTo>
                <a:lnTo>
                  <a:pt x="130" y="141"/>
                </a:lnTo>
                <a:lnTo>
                  <a:pt x="125" y="144"/>
                </a:lnTo>
                <a:lnTo>
                  <a:pt x="121" y="147"/>
                </a:lnTo>
                <a:lnTo>
                  <a:pt x="115" y="150"/>
                </a:lnTo>
                <a:lnTo>
                  <a:pt x="110" y="153"/>
                </a:lnTo>
                <a:lnTo>
                  <a:pt x="104" y="154"/>
                </a:lnTo>
                <a:lnTo>
                  <a:pt x="99" y="154"/>
                </a:lnTo>
                <a:lnTo>
                  <a:pt x="93" y="153"/>
                </a:lnTo>
                <a:lnTo>
                  <a:pt x="87" y="149"/>
                </a:lnTo>
                <a:lnTo>
                  <a:pt x="79" y="141"/>
                </a:lnTo>
                <a:lnTo>
                  <a:pt x="71" y="134"/>
                </a:lnTo>
                <a:lnTo>
                  <a:pt x="64" y="126"/>
                </a:lnTo>
                <a:lnTo>
                  <a:pt x="58" y="118"/>
                </a:lnTo>
                <a:lnTo>
                  <a:pt x="54" y="111"/>
                </a:lnTo>
                <a:lnTo>
                  <a:pt x="53" y="105"/>
                </a:lnTo>
                <a:lnTo>
                  <a:pt x="54" y="98"/>
                </a:lnTo>
                <a:lnTo>
                  <a:pt x="56" y="83"/>
                </a:lnTo>
                <a:lnTo>
                  <a:pt x="58" y="68"/>
                </a:lnTo>
                <a:lnTo>
                  <a:pt x="59" y="62"/>
                </a:lnTo>
                <a:lnTo>
                  <a:pt x="47" y="61"/>
                </a:lnTo>
                <a:lnTo>
                  <a:pt x="36" y="59"/>
                </a:lnTo>
                <a:lnTo>
                  <a:pt x="25" y="56"/>
                </a:lnTo>
                <a:lnTo>
                  <a:pt x="17" y="52"/>
                </a:lnTo>
                <a:lnTo>
                  <a:pt x="13" y="49"/>
                </a:lnTo>
                <a:lnTo>
                  <a:pt x="10" y="46"/>
                </a:lnTo>
                <a:lnTo>
                  <a:pt x="7" y="43"/>
                </a:lnTo>
                <a:lnTo>
                  <a:pt x="4" y="39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8"/>
                </a:lnTo>
                <a:lnTo>
                  <a:pt x="7" y="15"/>
                </a:lnTo>
                <a:lnTo>
                  <a:pt x="2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2" name="Freeform 485"/>
          <p:cNvSpPr>
            <a:spLocks/>
          </p:cNvSpPr>
          <p:nvPr>
            <p:custDataLst>
              <p:tags r:id="rId323"/>
            </p:custDataLst>
          </p:nvPr>
        </p:nvSpPr>
        <p:spPr bwMode="auto">
          <a:xfrm>
            <a:off x="7104063" y="2657277"/>
            <a:ext cx="209550" cy="244475"/>
          </a:xfrm>
          <a:custGeom>
            <a:avLst/>
            <a:gdLst>
              <a:gd name="T0" fmla="*/ 2147483647 w 485"/>
              <a:gd name="T1" fmla="*/ 2147483647 h 468"/>
              <a:gd name="T2" fmla="*/ 2147483647 w 485"/>
              <a:gd name="T3" fmla="*/ 2147483647 h 468"/>
              <a:gd name="T4" fmla="*/ 2147483647 w 485"/>
              <a:gd name="T5" fmla="*/ 2147483647 h 468"/>
              <a:gd name="T6" fmla="*/ 2147483647 w 485"/>
              <a:gd name="T7" fmla="*/ 2147483647 h 468"/>
              <a:gd name="T8" fmla="*/ 2147483647 w 485"/>
              <a:gd name="T9" fmla="*/ 2147483647 h 468"/>
              <a:gd name="T10" fmla="*/ 2147483647 w 485"/>
              <a:gd name="T11" fmla="*/ 2147483647 h 468"/>
              <a:gd name="T12" fmla="*/ 2147483647 w 485"/>
              <a:gd name="T13" fmla="*/ 2147483647 h 468"/>
              <a:gd name="T14" fmla="*/ 2147483647 w 485"/>
              <a:gd name="T15" fmla="*/ 2147483647 h 468"/>
              <a:gd name="T16" fmla="*/ 2147483647 w 485"/>
              <a:gd name="T17" fmla="*/ 2147483647 h 468"/>
              <a:gd name="T18" fmla="*/ 2147483647 w 485"/>
              <a:gd name="T19" fmla="*/ 2147483647 h 468"/>
              <a:gd name="T20" fmla="*/ 2147483647 w 485"/>
              <a:gd name="T21" fmla="*/ 2147483647 h 468"/>
              <a:gd name="T22" fmla="*/ 2147483647 w 485"/>
              <a:gd name="T23" fmla="*/ 2147483647 h 468"/>
              <a:gd name="T24" fmla="*/ 2147483647 w 485"/>
              <a:gd name="T25" fmla="*/ 2147483647 h 468"/>
              <a:gd name="T26" fmla="*/ 2147483647 w 485"/>
              <a:gd name="T27" fmla="*/ 2147483647 h 468"/>
              <a:gd name="T28" fmla="*/ 2147483647 w 485"/>
              <a:gd name="T29" fmla="*/ 2147483647 h 468"/>
              <a:gd name="T30" fmla="*/ 2147483647 w 485"/>
              <a:gd name="T31" fmla="*/ 2147483647 h 468"/>
              <a:gd name="T32" fmla="*/ 2147483647 w 485"/>
              <a:gd name="T33" fmla="*/ 2147483647 h 468"/>
              <a:gd name="T34" fmla="*/ 2147483647 w 485"/>
              <a:gd name="T35" fmla="*/ 2147483647 h 468"/>
              <a:gd name="T36" fmla="*/ 2147483647 w 485"/>
              <a:gd name="T37" fmla="*/ 2147483647 h 468"/>
              <a:gd name="T38" fmla="*/ 2147483647 w 485"/>
              <a:gd name="T39" fmla="*/ 2147483647 h 468"/>
              <a:gd name="T40" fmla="*/ 2147483647 w 485"/>
              <a:gd name="T41" fmla="*/ 2147483647 h 468"/>
              <a:gd name="T42" fmla="*/ 2147483647 w 485"/>
              <a:gd name="T43" fmla="*/ 2147483647 h 468"/>
              <a:gd name="T44" fmla="*/ 2147483647 w 485"/>
              <a:gd name="T45" fmla="*/ 2147483647 h 468"/>
              <a:gd name="T46" fmla="*/ 2147483647 w 485"/>
              <a:gd name="T47" fmla="*/ 2147483647 h 468"/>
              <a:gd name="T48" fmla="*/ 2147483647 w 485"/>
              <a:gd name="T49" fmla="*/ 2147483647 h 468"/>
              <a:gd name="T50" fmla="*/ 2147483647 w 485"/>
              <a:gd name="T51" fmla="*/ 2147483647 h 468"/>
              <a:gd name="T52" fmla="*/ 2147483647 w 485"/>
              <a:gd name="T53" fmla="*/ 2147483647 h 468"/>
              <a:gd name="T54" fmla="*/ 2147483647 w 485"/>
              <a:gd name="T55" fmla="*/ 2147483647 h 468"/>
              <a:gd name="T56" fmla="*/ 2147483647 w 485"/>
              <a:gd name="T57" fmla="*/ 2147483647 h 468"/>
              <a:gd name="T58" fmla="*/ 2147483647 w 485"/>
              <a:gd name="T59" fmla="*/ 2147483647 h 468"/>
              <a:gd name="T60" fmla="*/ 2147483647 w 485"/>
              <a:gd name="T61" fmla="*/ 2147483647 h 468"/>
              <a:gd name="T62" fmla="*/ 2147483647 w 485"/>
              <a:gd name="T63" fmla="*/ 2147483647 h 468"/>
              <a:gd name="T64" fmla="*/ 2147483647 w 485"/>
              <a:gd name="T65" fmla="*/ 2147483647 h 468"/>
              <a:gd name="T66" fmla="*/ 2147483647 w 485"/>
              <a:gd name="T67" fmla="*/ 2147483647 h 468"/>
              <a:gd name="T68" fmla="*/ 2147483647 w 485"/>
              <a:gd name="T69" fmla="*/ 2147483647 h 468"/>
              <a:gd name="T70" fmla="*/ 2147483647 w 485"/>
              <a:gd name="T71" fmla="*/ 2147483647 h 468"/>
              <a:gd name="T72" fmla="*/ 2147483647 w 485"/>
              <a:gd name="T73" fmla="*/ 2147483647 h 468"/>
              <a:gd name="T74" fmla="*/ 2147483647 w 485"/>
              <a:gd name="T75" fmla="*/ 2147483647 h 468"/>
              <a:gd name="T76" fmla="*/ 2147483647 w 485"/>
              <a:gd name="T77" fmla="*/ 2147483647 h 468"/>
              <a:gd name="T78" fmla="*/ 2147483647 w 485"/>
              <a:gd name="T79" fmla="*/ 2147483647 h 468"/>
              <a:gd name="T80" fmla="*/ 2147483647 w 485"/>
              <a:gd name="T81" fmla="*/ 2147483647 h 468"/>
              <a:gd name="T82" fmla="*/ 2147483647 w 485"/>
              <a:gd name="T83" fmla="*/ 2147483647 h 468"/>
              <a:gd name="T84" fmla="*/ 2147483647 w 485"/>
              <a:gd name="T85" fmla="*/ 2147483647 h 468"/>
              <a:gd name="T86" fmla="*/ 2147483647 w 485"/>
              <a:gd name="T87" fmla="*/ 2147483647 h 468"/>
              <a:gd name="T88" fmla="*/ 2147483647 w 485"/>
              <a:gd name="T89" fmla="*/ 2147483647 h 468"/>
              <a:gd name="T90" fmla="*/ 2147483647 w 485"/>
              <a:gd name="T91" fmla="*/ 2147483647 h 468"/>
              <a:gd name="T92" fmla="*/ 2147483647 w 485"/>
              <a:gd name="T93" fmla="*/ 2147483647 h 468"/>
              <a:gd name="T94" fmla="*/ 2147483647 w 485"/>
              <a:gd name="T95" fmla="*/ 2147483647 h 468"/>
              <a:gd name="T96" fmla="*/ 2147483647 w 485"/>
              <a:gd name="T97" fmla="*/ 2147483647 h 468"/>
              <a:gd name="T98" fmla="*/ 2147483647 w 485"/>
              <a:gd name="T99" fmla="*/ 2147483647 h 468"/>
              <a:gd name="T100" fmla="*/ 2147483647 w 485"/>
              <a:gd name="T101" fmla="*/ 2147483647 h 468"/>
              <a:gd name="T102" fmla="*/ 2147483647 w 485"/>
              <a:gd name="T103" fmla="*/ 2147483647 h 468"/>
              <a:gd name="T104" fmla="*/ 2147483647 w 485"/>
              <a:gd name="T105" fmla="*/ 2147483647 h 468"/>
              <a:gd name="T106" fmla="*/ 2147483647 w 485"/>
              <a:gd name="T107" fmla="*/ 2147483647 h 468"/>
              <a:gd name="T108" fmla="*/ 2147483647 w 485"/>
              <a:gd name="T109" fmla="*/ 2147483647 h 468"/>
              <a:gd name="T110" fmla="*/ 2147483647 w 485"/>
              <a:gd name="T111" fmla="*/ 2147483647 h 468"/>
              <a:gd name="T112" fmla="*/ 2147483647 w 485"/>
              <a:gd name="T113" fmla="*/ 2147483647 h 468"/>
              <a:gd name="T114" fmla="*/ 0 w 485"/>
              <a:gd name="T115" fmla="*/ 2147483647 h 468"/>
              <a:gd name="T116" fmla="*/ 2147483647 w 485"/>
              <a:gd name="T117" fmla="*/ 2147483647 h 468"/>
              <a:gd name="T118" fmla="*/ 2147483647 w 485"/>
              <a:gd name="T119" fmla="*/ 2147483647 h 468"/>
              <a:gd name="T120" fmla="*/ 2147483647 w 485"/>
              <a:gd name="T121" fmla="*/ 2147483647 h 468"/>
              <a:gd name="T122" fmla="*/ 2147483647 w 485"/>
              <a:gd name="T123" fmla="*/ 2147483647 h 468"/>
              <a:gd name="T124" fmla="*/ 2147483647 w 485"/>
              <a:gd name="T125" fmla="*/ 2147483647 h 4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85" h="468">
                <a:moveTo>
                  <a:pt x="100" y="351"/>
                </a:moveTo>
                <a:lnTo>
                  <a:pt x="113" y="351"/>
                </a:lnTo>
                <a:lnTo>
                  <a:pt x="126" y="351"/>
                </a:lnTo>
                <a:lnTo>
                  <a:pt x="134" y="351"/>
                </a:lnTo>
                <a:lnTo>
                  <a:pt x="142" y="348"/>
                </a:lnTo>
                <a:lnTo>
                  <a:pt x="149" y="346"/>
                </a:lnTo>
                <a:lnTo>
                  <a:pt x="158" y="342"/>
                </a:lnTo>
                <a:lnTo>
                  <a:pt x="167" y="339"/>
                </a:lnTo>
                <a:lnTo>
                  <a:pt x="177" y="336"/>
                </a:lnTo>
                <a:lnTo>
                  <a:pt x="188" y="334"/>
                </a:lnTo>
                <a:lnTo>
                  <a:pt x="199" y="333"/>
                </a:lnTo>
                <a:lnTo>
                  <a:pt x="200" y="339"/>
                </a:lnTo>
                <a:lnTo>
                  <a:pt x="203" y="345"/>
                </a:lnTo>
                <a:lnTo>
                  <a:pt x="208" y="352"/>
                </a:lnTo>
                <a:lnTo>
                  <a:pt x="212" y="357"/>
                </a:lnTo>
                <a:lnTo>
                  <a:pt x="226" y="348"/>
                </a:lnTo>
                <a:lnTo>
                  <a:pt x="239" y="339"/>
                </a:lnTo>
                <a:lnTo>
                  <a:pt x="233" y="335"/>
                </a:lnTo>
                <a:lnTo>
                  <a:pt x="226" y="329"/>
                </a:lnTo>
                <a:lnTo>
                  <a:pt x="224" y="327"/>
                </a:lnTo>
                <a:lnTo>
                  <a:pt x="221" y="325"/>
                </a:lnTo>
                <a:lnTo>
                  <a:pt x="220" y="322"/>
                </a:lnTo>
                <a:lnTo>
                  <a:pt x="220" y="320"/>
                </a:lnTo>
                <a:lnTo>
                  <a:pt x="220" y="316"/>
                </a:lnTo>
                <a:lnTo>
                  <a:pt x="222" y="312"/>
                </a:lnTo>
                <a:lnTo>
                  <a:pt x="225" y="309"/>
                </a:lnTo>
                <a:lnTo>
                  <a:pt x="229" y="306"/>
                </a:lnTo>
                <a:lnTo>
                  <a:pt x="233" y="303"/>
                </a:lnTo>
                <a:lnTo>
                  <a:pt x="236" y="301"/>
                </a:lnTo>
                <a:lnTo>
                  <a:pt x="238" y="298"/>
                </a:lnTo>
                <a:lnTo>
                  <a:pt x="239" y="296"/>
                </a:lnTo>
                <a:lnTo>
                  <a:pt x="239" y="276"/>
                </a:lnTo>
                <a:lnTo>
                  <a:pt x="239" y="268"/>
                </a:lnTo>
                <a:lnTo>
                  <a:pt x="239" y="259"/>
                </a:lnTo>
                <a:lnTo>
                  <a:pt x="239" y="240"/>
                </a:lnTo>
                <a:lnTo>
                  <a:pt x="242" y="246"/>
                </a:lnTo>
                <a:lnTo>
                  <a:pt x="246" y="253"/>
                </a:lnTo>
                <a:lnTo>
                  <a:pt x="253" y="259"/>
                </a:lnTo>
                <a:lnTo>
                  <a:pt x="259" y="265"/>
                </a:lnTo>
                <a:lnTo>
                  <a:pt x="268" y="255"/>
                </a:lnTo>
                <a:lnTo>
                  <a:pt x="277" y="249"/>
                </a:lnTo>
                <a:lnTo>
                  <a:pt x="284" y="244"/>
                </a:lnTo>
                <a:lnTo>
                  <a:pt x="292" y="241"/>
                </a:lnTo>
                <a:lnTo>
                  <a:pt x="300" y="238"/>
                </a:lnTo>
                <a:lnTo>
                  <a:pt x="307" y="235"/>
                </a:lnTo>
                <a:lnTo>
                  <a:pt x="316" y="230"/>
                </a:lnTo>
                <a:lnTo>
                  <a:pt x="325" y="222"/>
                </a:lnTo>
                <a:lnTo>
                  <a:pt x="316" y="217"/>
                </a:lnTo>
                <a:lnTo>
                  <a:pt x="310" y="212"/>
                </a:lnTo>
                <a:lnTo>
                  <a:pt x="304" y="208"/>
                </a:lnTo>
                <a:lnTo>
                  <a:pt x="301" y="203"/>
                </a:lnTo>
                <a:lnTo>
                  <a:pt x="293" y="194"/>
                </a:lnTo>
                <a:lnTo>
                  <a:pt x="285" y="185"/>
                </a:lnTo>
                <a:lnTo>
                  <a:pt x="300" y="190"/>
                </a:lnTo>
                <a:lnTo>
                  <a:pt x="312" y="196"/>
                </a:lnTo>
                <a:lnTo>
                  <a:pt x="318" y="199"/>
                </a:lnTo>
                <a:lnTo>
                  <a:pt x="325" y="201"/>
                </a:lnTo>
                <a:lnTo>
                  <a:pt x="332" y="203"/>
                </a:lnTo>
                <a:lnTo>
                  <a:pt x="338" y="203"/>
                </a:lnTo>
                <a:lnTo>
                  <a:pt x="343" y="202"/>
                </a:lnTo>
                <a:lnTo>
                  <a:pt x="345" y="200"/>
                </a:lnTo>
                <a:lnTo>
                  <a:pt x="347" y="197"/>
                </a:lnTo>
                <a:lnTo>
                  <a:pt x="347" y="193"/>
                </a:lnTo>
                <a:lnTo>
                  <a:pt x="346" y="185"/>
                </a:lnTo>
                <a:lnTo>
                  <a:pt x="345" y="179"/>
                </a:lnTo>
                <a:lnTo>
                  <a:pt x="322" y="142"/>
                </a:lnTo>
                <a:lnTo>
                  <a:pt x="303" y="111"/>
                </a:lnTo>
                <a:lnTo>
                  <a:pt x="295" y="96"/>
                </a:lnTo>
                <a:lnTo>
                  <a:pt x="290" y="80"/>
                </a:lnTo>
                <a:lnTo>
                  <a:pt x="288" y="72"/>
                </a:lnTo>
                <a:lnTo>
                  <a:pt x="287" y="63"/>
                </a:lnTo>
                <a:lnTo>
                  <a:pt x="285" y="53"/>
                </a:lnTo>
                <a:lnTo>
                  <a:pt x="285" y="43"/>
                </a:lnTo>
                <a:lnTo>
                  <a:pt x="287" y="34"/>
                </a:lnTo>
                <a:lnTo>
                  <a:pt x="288" y="26"/>
                </a:lnTo>
                <a:lnTo>
                  <a:pt x="291" y="19"/>
                </a:lnTo>
                <a:lnTo>
                  <a:pt x="295" y="13"/>
                </a:lnTo>
                <a:lnTo>
                  <a:pt x="301" y="7"/>
                </a:lnTo>
                <a:lnTo>
                  <a:pt x="307" y="4"/>
                </a:lnTo>
                <a:lnTo>
                  <a:pt x="316" y="1"/>
                </a:lnTo>
                <a:lnTo>
                  <a:pt x="325" y="0"/>
                </a:lnTo>
                <a:lnTo>
                  <a:pt x="328" y="7"/>
                </a:lnTo>
                <a:lnTo>
                  <a:pt x="332" y="13"/>
                </a:lnTo>
                <a:lnTo>
                  <a:pt x="336" y="18"/>
                </a:lnTo>
                <a:lnTo>
                  <a:pt x="340" y="23"/>
                </a:lnTo>
                <a:lnTo>
                  <a:pt x="351" y="31"/>
                </a:lnTo>
                <a:lnTo>
                  <a:pt x="363" y="38"/>
                </a:lnTo>
                <a:lnTo>
                  <a:pt x="377" y="45"/>
                </a:lnTo>
                <a:lnTo>
                  <a:pt x="389" y="51"/>
                </a:lnTo>
                <a:lnTo>
                  <a:pt x="401" y="60"/>
                </a:lnTo>
                <a:lnTo>
                  <a:pt x="412" y="68"/>
                </a:lnTo>
                <a:lnTo>
                  <a:pt x="415" y="72"/>
                </a:lnTo>
                <a:lnTo>
                  <a:pt x="418" y="76"/>
                </a:lnTo>
                <a:lnTo>
                  <a:pt x="421" y="81"/>
                </a:lnTo>
                <a:lnTo>
                  <a:pt x="423" y="86"/>
                </a:lnTo>
                <a:lnTo>
                  <a:pt x="426" y="98"/>
                </a:lnTo>
                <a:lnTo>
                  <a:pt x="428" y="111"/>
                </a:lnTo>
                <a:lnTo>
                  <a:pt x="430" y="122"/>
                </a:lnTo>
                <a:lnTo>
                  <a:pt x="434" y="133"/>
                </a:lnTo>
                <a:lnTo>
                  <a:pt x="436" y="137"/>
                </a:lnTo>
                <a:lnTo>
                  <a:pt x="438" y="142"/>
                </a:lnTo>
                <a:lnTo>
                  <a:pt x="441" y="145"/>
                </a:lnTo>
                <a:lnTo>
                  <a:pt x="445" y="148"/>
                </a:lnTo>
                <a:lnTo>
                  <a:pt x="445" y="173"/>
                </a:lnTo>
                <a:lnTo>
                  <a:pt x="440" y="173"/>
                </a:lnTo>
                <a:lnTo>
                  <a:pt x="436" y="175"/>
                </a:lnTo>
                <a:lnTo>
                  <a:pt x="432" y="177"/>
                </a:lnTo>
                <a:lnTo>
                  <a:pt x="428" y="179"/>
                </a:lnTo>
                <a:lnTo>
                  <a:pt x="425" y="181"/>
                </a:lnTo>
                <a:lnTo>
                  <a:pt x="421" y="183"/>
                </a:lnTo>
                <a:lnTo>
                  <a:pt x="416" y="184"/>
                </a:lnTo>
                <a:lnTo>
                  <a:pt x="412" y="185"/>
                </a:lnTo>
                <a:lnTo>
                  <a:pt x="415" y="189"/>
                </a:lnTo>
                <a:lnTo>
                  <a:pt x="418" y="193"/>
                </a:lnTo>
                <a:lnTo>
                  <a:pt x="422" y="196"/>
                </a:lnTo>
                <a:lnTo>
                  <a:pt x="426" y="199"/>
                </a:lnTo>
                <a:lnTo>
                  <a:pt x="430" y="201"/>
                </a:lnTo>
                <a:lnTo>
                  <a:pt x="435" y="202"/>
                </a:lnTo>
                <a:lnTo>
                  <a:pt x="440" y="203"/>
                </a:lnTo>
                <a:lnTo>
                  <a:pt x="445" y="203"/>
                </a:lnTo>
                <a:lnTo>
                  <a:pt x="446" y="211"/>
                </a:lnTo>
                <a:lnTo>
                  <a:pt x="447" y="225"/>
                </a:lnTo>
                <a:lnTo>
                  <a:pt x="450" y="243"/>
                </a:lnTo>
                <a:lnTo>
                  <a:pt x="455" y="262"/>
                </a:lnTo>
                <a:lnTo>
                  <a:pt x="460" y="282"/>
                </a:lnTo>
                <a:lnTo>
                  <a:pt x="468" y="299"/>
                </a:lnTo>
                <a:lnTo>
                  <a:pt x="471" y="306"/>
                </a:lnTo>
                <a:lnTo>
                  <a:pt x="475" y="312"/>
                </a:lnTo>
                <a:lnTo>
                  <a:pt x="480" y="317"/>
                </a:lnTo>
                <a:lnTo>
                  <a:pt x="485" y="320"/>
                </a:lnTo>
                <a:lnTo>
                  <a:pt x="485" y="382"/>
                </a:lnTo>
                <a:lnTo>
                  <a:pt x="480" y="381"/>
                </a:lnTo>
                <a:lnTo>
                  <a:pt x="475" y="378"/>
                </a:lnTo>
                <a:lnTo>
                  <a:pt x="471" y="374"/>
                </a:lnTo>
                <a:lnTo>
                  <a:pt x="467" y="369"/>
                </a:lnTo>
                <a:lnTo>
                  <a:pt x="463" y="364"/>
                </a:lnTo>
                <a:lnTo>
                  <a:pt x="460" y="359"/>
                </a:lnTo>
                <a:lnTo>
                  <a:pt x="459" y="354"/>
                </a:lnTo>
                <a:lnTo>
                  <a:pt x="458" y="351"/>
                </a:lnTo>
                <a:lnTo>
                  <a:pt x="453" y="356"/>
                </a:lnTo>
                <a:lnTo>
                  <a:pt x="448" y="360"/>
                </a:lnTo>
                <a:lnTo>
                  <a:pt x="444" y="361"/>
                </a:lnTo>
                <a:lnTo>
                  <a:pt x="440" y="362"/>
                </a:lnTo>
                <a:lnTo>
                  <a:pt x="436" y="363"/>
                </a:lnTo>
                <a:lnTo>
                  <a:pt x="432" y="363"/>
                </a:lnTo>
                <a:lnTo>
                  <a:pt x="432" y="380"/>
                </a:lnTo>
                <a:lnTo>
                  <a:pt x="430" y="391"/>
                </a:lnTo>
                <a:lnTo>
                  <a:pt x="429" y="399"/>
                </a:lnTo>
                <a:lnTo>
                  <a:pt x="425" y="413"/>
                </a:lnTo>
                <a:lnTo>
                  <a:pt x="419" y="403"/>
                </a:lnTo>
                <a:lnTo>
                  <a:pt x="412" y="393"/>
                </a:lnTo>
                <a:lnTo>
                  <a:pt x="408" y="389"/>
                </a:lnTo>
                <a:lnTo>
                  <a:pt x="404" y="385"/>
                </a:lnTo>
                <a:lnTo>
                  <a:pt x="401" y="382"/>
                </a:lnTo>
                <a:lnTo>
                  <a:pt x="399" y="382"/>
                </a:lnTo>
                <a:lnTo>
                  <a:pt x="389" y="382"/>
                </a:lnTo>
                <a:lnTo>
                  <a:pt x="379" y="382"/>
                </a:lnTo>
                <a:lnTo>
                  <a:pt x="378" y="389"/>
                </a:lnTo>
                <a:lnTo>
                  <a:pt x="376" y="398"/>
                </a:lnTo>
                <a:lnTo>
                  <a:pt x="376" y="402"/>
                </a:lnTo>
                <a:lnTo>
                  <a:pt x="376" y="406"/>
                </a:lnTo>
                <a:lnTo>
                  <a:pt x="377" y="410"/>
                </a:lnTo>
                <a:lnTo>
                  <a:pt x="379" y="413"/>
                </a:lnTo>
                <a:lnTo>
                  <a:pt x="345" y="413"/>
                </a:lnTo>
                <a:lnTo>
                  <a:pt x="340" y="410"/>
                </a:lnTo>
                <a:lnTo>
                  <a:pt x="337" y="407"/>
                </a:lnTo>
                <a:lnTo>
                  <a:pt x="335" y="404"/>
                </a:lnTo>
                <a:lnTo>
                  <a:pt x="334" y="400"/>
                </a:lnTo>
                <a:lnTo>
                  <a:pt x="333" y="392"/>
                </a:lnTo>
                <a:lnTo>
                  <a:pt x="332" y="382"/>
                </a:lnTo>
                <a:lnTo>
                  <a:pt x="312" y="382"/>
                </a:lnTo>
                <a:lnTo>
                  <a:pt x="312" y="395"/>
                </a:lnTo>
                <a:lnTo>
                  <a:pt x="310" y="405"/>
                </a:lnTo>
                <a:lnTo>
                  <a:pt x="307" y="413"/>
                </a:lnTo>
                <a:lnTo>
                  <a:pt x="305" y="420"/>
                </a:lnTo>
                <a:lnTo>
                  <a:pt x="303" y="426"/>
                </a:lnTo>
                <a:lnTo>
                  <a:pt x="301" y="431"/>
                </a:lnTo>
                <a:lnTo>
                  <a:pt x="300" y="437"/>
                </a:lnTo>
                <a:lnTo>
                  <a:pt x="299" y="443"/>
                </a:lnTo>
                <a:lnTo>
                  <a:pt x="299" y="450"/>
                </a:lnTo>
                <a:lnTo>
                  <a:pt x="301" y="456"/>
                </a:lnTo>
                <a:lnTo>
                  <a:pt x="302" y="460"/>
                </a:lnTo>
                <a:lnTo>
                  <a:pt x="304" y="463"/>
                </a:lnTo>
                <a:lnTo>
                  <a:pt x="307" y="466"/>
                </a:lnTo>
                <a:lnTo>
                  <a:pt x="312" y="468"/>
                </a:lnTo>
                <a:lnTo>
                  <a:pt x="298" y="468"/>
                </a:lnTo>
                <a:lnTo>
                  <a:pt x="284" y="468"/>
                </a:lnTo>
                <a:lnTo>
                  <a:pt x="272" y="468"/>
                </a:lnTo>
                <a:lnTo>
                  <a:pt x="266" y="468"/>
                </a:lnTo>
                <a:lnTo>
                  <a:pt x="264" y="468"/>
                </a:lnTo>
                <a:lnTo>
                  <a:pt x="260" y="467"/>
                </a:lnTo>
                <a:lnTo>
                  <a:pt x="258" y="465"/>
                </a:lnTo>
                <a:lnTo>
                  <a:pt x="256" y="462"/>
                </a:lnTo>
                <a:lnTo>
                  <a:pt x="251" y="456"/>
                </a:lnTo>
                <a:lnTo>
                  <a:pt x="247" y="449"/>
                </a:lnTo>
                <a:lnTo>
                  <a:pt x="244" y="440"/>
                </a:lnTo>
                <a:lnTo>
                  <a:pt x="242" y="432"/>
                </a:lnTo>
                <a:lnTo>
                  <a:pt x="239" y="424"/>
                </a:lnTo>
                <a:lnTo>
                  <a:pt x="239" y="419"/>
                </a:lnTo>
                <a:lnTo>
                  <a:pt x="229" y="418"/>
                </a:lnTo>
                <a:lnTo>
                  <a:pt x="222" y="417"/>
                </a:lnTo>
                <a:lnTo>
                  <a:pt x="215" y="414"/>
                </a:lnTo>
                <a:lnTo>
                  <a:pt x="209" y="411"/>
                </a:lnTo>
                <a:lnTo>
                  <a:pt x="204" y="406"/>
                </a:lnTo>
                <a:lnTo>
                  <a:pt x="202" y="401"/>
                </a:lnTo>
                <a:lnTo>
                  <a:pt x="200" y="395"/>
                </a:lnTo>
                <a:lnTo>
                  <a:pt x="199" y="389"/>
                </a:lnTo>
                <a:lnTo>
                  <a:pt x="190" y="394"/>
                </a:lnTo>
                <a:lnTo>
                  <a:pt x="179" y="399"/>
                </a:lnTo>
                <a:lnTo>
                  <a:pt x="166" y="405"/>
                </a:lnTo>
                <a:lnTo>
                  <a:pt x="150" y="411"/>
                </a:lnTo>
                <a:lnTo>
                  <a:pt x="136" y="417"/>
                </a:lnTo>
                <a:lnTo>
                  <a:pt x="121" y="421"/>
                </a:lnTo>
                <a:lnTo>
                  <a:pt x="107" y="424"/>
                </a:lnTo>
                <a:lnTo>
                  <a:pt x="93" y="425"/>
                </a:lnTo>
                <a:lnTo>
                  <a:pt x="90" y="435"/>
                </a:lnTo>
                <a:lnTo>
                  <a:pt x="86" y="443"/>
                </a:lnTo>
                <a:lnTo>
                  <a:pt x="80" y="451"/>
                </a:lnTo>
                <a:lnTo>
                  <a:pt x="72" y="455"/>
                </a:lnTo>
                <a:lnTo>
                  <a:pt x="65" y="459"/>
                </a:lnTo>
                <a:lnTo>
                  <a:pt x="56" y="461"/>
                </a:lnTo>
                <a:lnTo>
                  <a:pt x="45" y="462"/>
                </a:lnTo>
                <a:lnTo>
                  <a:pt x="33" y="462"/>
                </a:lnTo>
                <a:lnTo>
                  <a:pt x="27" y="461"/>
                </a:lnTo>
                <a:lnTo>
                  <a:pt x="22" y="457"/>
                </a:lnTo>
                <a:lnTo>
                  <a:pt x="16" y="452"/>
                </a:lnTo>
                <a:lnTo>
                  <a:pt x="11" y="446"/>
                </a:lnTo>
                <a:lnTo>
                  <a:pt x="7" y="438"/>
                </a:lnTo>
                <a:lnTo>
                  <a:pt x="3" y="431"/>
                </a:lnTo>
                <a:lnTo>
                  <a:pt x="1" y="424"/>
                </a:lnTo>
                <a:lnTo>
                  <a:pt x="0" y="419"/>
                </a:lnTo>
                <a:lnTo>
                  <a:pt x="0" y="417"/>
                </a:lnTo>
                <a:lnTo>
                  <a:pt x="1" y="415"/>
                </a:lnTo>
                <a:lnTo>
                  <a:pt x="2" y="414"/>
                </a:lnTo>
                <a:lnTo>
                  <a:pt x="3" y="414"/>
                </a:lnTo>
                <a:lnTo>
                  <a:pt x="7" y="413"/>
                </a:lnTo>
                <a:lnTo>
                  <a:pt x="11" y="414"/>
                </a:lnTo>
                <a:lnTo>
                  <a:pt x="16" y="414"/>
                </a:lnTo>
                <a:lnTo>
                  <a:pt x="22" y="415"/>
                </a:lnTo>
                <a:lnTo>
                  <a:pt x="27" y="414"/>
                </a:lnTo>
                <a:lnTo>
                  <a:pt x="33" y="413"/>
                </a:lnTo>
                <a:lnTo>
                  <a:pt x="38" y="411"/>
                </a:lnTo>
                <a:lnTo>
                  <a:pt x="44" y="409"/>
                </a:lnTo>
                <a:lnTo>
                  <a:pt x="48" y="405"/>
                </a:lnTo>
                <a:lnTo>
                  <a:pt x="53" y="401"/>
                </a:lnTo>
                <a:lnTo>
                  <a:pt x="60" y="391"/>
                </a:lnTo>
                <a:lnTo>
                  <a:pt x="66" y="379"/>
                </a:lnTo>
                <a:lnTo>
                  <a:pt x="72" y="369"/>
                </a:lnTo>
                <a:lnTo>
                  <a:pt x="80" y="360"/>
                </a:lnTo>
                <a:lnTo>
                  <a:pt x="83" y="356"/>
                </a:lnTo>
                <a:lnTo>
                  <a:pt x="89" y="354"/>
                </a:lnTo>
                <a:lnTo>
                  <a:pt x="93" y="352"/>
                </a:lnTo>
                <a:lnTo>
                  <a:pt x="100" y="35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3" name="Freeform 486"/>
          <p:cNvSpPr>
            <a:spLocks/>
          </p:cNvSpPr>
          <p:nvPr>
            <p:custDataLst>
              <p:tags r:id="rId324"/>
            </p:custDataLst>
          </p:nvPr>
        </p:nvSpPr>
        <p:spPr bwMode="auto">
          <a:xfrm>
            <a:off x="4687888" y="1547614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4" name="Freeform 487"/>
          <p:cNvSpPr>
            <a:spLocks/>
          </p:cNvSpPr>
          <p:nvPr>
            <p:custDataLst>
              <p:tags r:id="rId325"/>
            </p:custDataLst>
          </p:nvPr>
        </p:nvSpPr>
        <p:spPr bwMode="auto">
          <a:xfrm>
            <a:off x="4830763" y="1530152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5" name="Freeform 488"/>
          <p:cNvSpPr>
            <a:spLocks/>
          </p:cNvSpPr>
          <p:nvPr>
            <p:custDataLst>
              <p:tags r:id="rId326"/>
            </p:custDataLst>
          </p:nvPr>
        </p:nvSpPr>
        <p:spPr bwMode="auto">
          <a:xfrm>
            <a:off x="4867275" y="1538089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6" name="Freeform 489"/>
          <p:cNvSpPr>
            <a:spLocks/>
          </p:cNvSpPr>
          <p:nvPr>
            <p:custDataLst>
              <p:tags r:id="rId327"/>
            </p:custDataLst>
          </p:nvPr>
        </p:nvSpPr>
        <p:spPr bwMode="auto">
          <a:xfrm>
            <a:off x="5400675" y="1723827"/>
            <a:ext cx="41275" cy="57150"/>
          </a:xfrm>
          <a:custGeom>
            <a:avLst/>
            <a:gdLst>
              <a:gd name="T0" fmla="*/ 2147483647 w 100"/>
              <a:gd name="T1" fmla="*/ 0 h 42"/>
              <a:gd name="T2" fmla="*/ 2147483647 w 100"/>
              <a:gd name="T3" fmla="*/ 2147483647 h 42"/>
              <a:gd name="T4" fmla="*/ 2147483647 w 100"/>
              <a:gd name="T5" fmla="*/ 2147483647 h 42"/>
              <a:gd name="T6" fmla="*/ 2147483647 w 100"/>
              <a:gd name="T7" fmla="*/ 2147483647 h 42"/>
              <a:gd name="T8" fmla="*/ 2147483647 w 100"/>
              <a:gd name="T9" fmla="*/ 2147483647 h 42"/>
              <a:gd name="T10" fmla="*/ 2147483647 w 100"/>
              <a:gd name="T11" fmla="*/ 2147483647 h 42"/>
              <a:gd name="T12" fmla="*/ 2147483647 w 100"/>
              <a:gd name="T13" fmla="*/ 2147483647 h 42"/>
              <a:gd name="T14" fmla="*/ 2147483647 w 100"/>
              <a:gd name="T15" fmla="*/ 2147483647 h 42"/>
              <a:gd name="T16" fmla="*/ 2147483647 w 100"/>
              <a:gd name="T17" fmla="*/ 2147483647 h 42"/>
              <a:gd name="T18" fmla="*/ 2147483647 w 100"/>
              <a:gd name="T19" fmla="*/ 2147483647 h 42"/>
              <a:gd name="T20" fmla="*/ 2147483647 w 100"/>
              <a:gd name="T21" fmla="*/ 2147483647 h 42"/>
              <a:gd name="T22" fmla="*/ 2147483647 w 100"/>
              <a:gd name="T23" fmla="*/ 2147483647 h 42"/>
              <a:gd name="T24" fmla="*/ 2147483647 w 100"/>
              <a:gd name="T25" fmla="*/ 2147483647 h 42"/>
              <a:gd name="T26" fmla="*/ 2147483647 w 100"/>
              <a:gd name="T27" fmla="*/ 2147483647 h 42"/>
              <a:gd name="T28" fmla="*/ 0 w 100"/>
              <a:gd name="T29" fmla="*/ 2147483647 h 42"/>
              <a:gd name="T30" fmla="*/ 2147483647 w 100"/>
              <a:gd name="T31" fmla="*/ 2147483647 h 42"/>
              <a:gd name="T32" fmla="*/ 2147483647 w 100"/>
              <a:gd name="T33" fmla="*/ 2147483647 h 42"/>
              <a:gd name="T34" fmla="*/ 2147483647 w 100"/>
              <a:gd name="T35" fmla="*/ 2147483647 h 42"/>
              <a:gd name="T36" fmla="*/ 2147483647 w 100"/>
              <a:gd name="T37" fmla="*/ 2147483647 h 42"/>
              <a:gd name="T38" fmla="*/ 2147483647 w 100"/>
              <a:gd name="T39" fmla="*/ 2147483647 h 42"/>
              <a:gd name="T40" fmla="*/ 2147483647 w 100"/>
              <a:gd name="T41" fmla="*/ 2147483647 h 42"/>
              <a:gd name="T42" fmla="*/ 2147483647 w 100"/>
              <a:gd name="T43" fmla="*/ 2147483647 h 42"/>
              <a:gd name="T44" fmla="*/ 2147483647 w 100"/>
              <a:gd name="T45" fmla="*/ 2147483647 h 42"/>
              <a:gd name="T46" fmla="*/ 2147483647 w 100"/>
              <a:gd name="T47" fmla="*/ 2147483647 h 42"/>
              <a:gd name="T48" fmla="*/ 2147483647 w 100"/>
              <a:gd name="T49" fmla="*/ 2147483647 h 42"/>
              <a:gd name="T50" fmla="*/ 2147483647 w 100"/>
              <a:gd name="T51" fmla="*/ 0 h 42"/>
              <a:gd name="T52" fmla="*/ 2147483647 w 100"/>
              <a:gd name="T53" fmla="*/ 0 h 4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" h="42">
                <a:moveTo>
                  <a:pt x="93" y="0"/>
                </a:moveTo>
                <a:lnTo>
                  <a:pt x="97" y="7"/>
                </a:lnTo>
                <a:lnTo>
                  <a:pt x="100" y="18"/>
                </a:lnTo>
                <a:lnTo>
                  <a:pt x="92" y="24"/>
                </a:lnTo>
                <a:lnTo>
                  <a:pt x="86" y="29"/>
                </a:lnTo>
                <a:lnTo>
                  <a:pt x="79" y="34"/>
                </a:lnTo>
                <a:lnTo>
                  <a:pt x="72" y="37"/>
                </a:lnTo>
                <a:lnTo>
                  <a:pt x="65" y="39"/>
                </a:lnTo>
                <a:lnTo>
                  <a:pt x="57" y="41"/>
                </a:lnTo>
                <a:lnTo>
                  <a:pt x="49" y="42"/>
                </a:lnTo>
                <a:lnTo>
                  <a:pt x="40" y="42"/>
                </a:lnTo>
                <a:lnTo>
                  <a:pt x="27" y="41"/>
                </a:lnTo>
                <a:lnTo>
                  <a:pt x="12" y="39"/>
                </a:lnTo>
                <a:lnTo>
                  <a:pt x="1" y="37"/>
                </a:lnTo>
                <a:lnTo>
                  <a:pt x="0" y="36"/>
                </a:lnTo>
                <a:lnTo>
                  <a:pt x="6" y="36"/>
                </a:lnTo>
                <a:lnTo>
                  <a:pt x="12" y="35"/>
                </a:lnTo>
                <a:lnTo>
                  <a:pt x="18" y="33"/>
                </a:lnTo>
                <a:lnTo>
                  <a:pt x="23" y="30"/>
                </a:lnTo>
                <a:lnTo>
                  <a:pt x="33" y="25"/>
                </a:lnTo>
                <a:lnTo>
                  <a:pt x="44" y="18"/>
                </a:lnTo>
                <a:lnTo>
                  <a:pt x="55" y="11"/>
                </a:lnTo>
                <a:lnTo>
                  <a:pt x="66" y="5"/>
                </a:lnTo>
                <a:lnTo>
                  <a:pt x="72" y="3"/>
                </a:lnTo>
                <a:lnTo>
                  <a:pt x="79" y="1"/>
                </a:lnTo>
                <a:lnTo>
                  <a:pt x="86" y="0"/>
                </a:lnTo>
                <a:lnTo>
                  <a:pt x="9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7" name="Freeform 490"/>
          <p:cNvSpPr>
            <a:spLocks/>
          </p:cNvSpPr>
          <p:nvPr>
            <p:custDataLst>
              <p:tags r:id="rId328"/>
            </p:custDataLst>
          </p:nvPr>
        </p:nvSpPr>
        <p:spPr bwMode="auto">
          <a:xfrm>
            <a:off x="5310188" y="1582539"/>
            <a:ext cx="15875" cy="58738"/>
          </a:xfrm>
          <a:custGeom>
            <a:avLst/>
            <a:gdLst>
              <a:gd name="T0" fmla="*/ 2147483647 w 40"/>
              <a:gd name="T1" fmla="*/ 2147483647 h 5"/>
              <a:gd name="T2" fmla="*/ 0 w 40"/>
              <a:gd name="T3" fmla="*/ 2147483647 h 5"/>
              <a:gd name="T4" fmla="*/ 2147483647 w 40"/>
              <a:gd name="T5" fmla="*/ 2147483647 h 5"/>
              <a:gd name="T6" fmla="*/ 2147483647 w 40"/>
              <a:gd name="T7" fmla="*/ 2147483647 h 5"/>
              <a:gd name="T8" fmla="*/ 2147483647 w 40"/>
              <a:gd name="T9" fmla="*/ 0 h 5"/>
              <a:gd name="T10" fmla="*/ 2147483647 w 40"/>
              <a:gd name="T11" fmla="*/ 0 h 5"/>
              <a:gd name="T12" fmla="*/ 2147483647 w 40"/>
              <a:gd name="T13" fmla="*/ 0 h 5"/>
              <a:gd name="T14" fmla="*/ 2147483647 w 40"/>
              <a:gd name="T15" fmla="*/ 2147483647 h 5"/>
              <a:gd name="T16" fmla="*/ 2147483647 w 40"/>
              <a:gd name="T17" fmla="*/ 2147483647 h 5"/>
              <a:gd name="T18" fmla="*/ 2147483647 w 40"/>
              <a:gd name="T19" fmla="*/ 2147483647 h 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0" h="5">
                <a:moveTo>
                  <a:pt x="40" y="5"/>
                </a:moveTo>
                <a:lnTo>
                  <a:pt x="0" y="5"/>
                </a:lnTo>
                <a:lnTo>
                  <a:pt x="5" y="3"/>
                </a:lnTo>
                <a:lnTo>
                  <a:pt x="9" y="1"/>
                </a:lnTo>
                <a:lnTo>
                  <a:pt x="15" y="0"/>
                </a:lnTo>
                <a:lnTo>
                  <a:pt x="20" y="0"/>
                </a:lnTo>
                <a:lnTo>
                  <a:pt x="25" y="0"/>
                </a:lnTo>
                <a:lnTo>
                  <a:pt x="30" y="1"/>
                </a:lnTo>
                <a:lnTo>
                  <a:pt x="35" y="3"/>
                </a:lnTo>
                <a:lnTo>
                  <a:pt x="40" y="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8" name="Freeform 491"/>
          <p:cNvSpPr>
            <a:spLocks/>
          </p:cNvSpPr>
          <p:nvPr>
            <p:custDataLst>
              <p:tags r:id="rId329"/>
            </p:custDataLst>
          </p:nvPr>
        </p:nvSpPr>
        <p:spPr bwMode="auto">
          <a:xfrm>
            <a:off x="5332413" y="1541264"/>
            <a:ext cx="14287" cy="60325"/>
          </a:xfrm>
          <a:custGeom>
            <a:avLst/>
            <a:gdLst>
              <a:gd name="T0" fmla="*/ 0 w 33"/>
              <a:gd name="T1" fmla="*/ 2147483647 h 31"/>
              <a:gd name="T2" fmla="*/ 2147483647 w 33"/>
              <a:gd name="T3" fmla="*/ 0 h 31"/>
              <a:gd name="T4" fmla="*/ 2147483647 w 33"/>
              <a:gd name="T5" fmla="*/ 2147483647 h 31"/>
              <a:gd name="T6" fmla="*/ 2147483647 w 33"/>
              <a:gd name="T7" fmla="*/ 2147483647 h 31"/>
              <a:gd name="T8" fmla="*/ 2147483647 w 33"/>
              <a:gd name="T9" fmla="*/ 2147483647 h 31"/>
              <a:gd name="T10" fmla="*/ 2147483647 w 33"/>
              <a:gd name="T11" fmla="*/ 2147483647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0 w 33"/>
              <a:gd name="T17" fmla="*/ 2147483647 h 31"/>
              <a:gd name="T18" fmla="*/ 0 w 33"/>
              <a:gd name="T19" fmla="*/ 2147483647 h 31"/>
              <a:gd name="T20" fmla="*/ 0 w 33"/>
              <a:gd name="T21" fmla="*/ 2147483647 h 3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" h="31">
                <a:moveTo>
                  <a:pt x="0" y="19"/>
                </a:moveTo>
                <a:lnTo>
                  <a:pt x="20" y="0"/>
                </a:lnTo>
                <a:lnTo>
                  <a:pt x="20" y="4"/>
                </a:lnTo>
                <a:lnTo>
                  <a:pt x="22" y="10"/>
                </a:lnTo>
                <a:lnTo>
                  <a:pt x="25" y="14"/>
                </a:lnTo>
                <a:lnTo>
                  <a:pt x="27" y="18"/>
                </a:lnTo>
                <a:lnTo>
                  <a:pt x="31" y="26"/>
                </a:lnTo>
                <a:lnTo>
                  <a:pt x="33" y="31"/>
                </a:lnTo>
                <a:lnTo>
                  <a:pt x="0" y="31"/>
                </a:lnTo>
                <a:lnTo>
                  <a:pt x="0" y="25"/>
                </a:lnTo>
                <a:lnTo>
                  <a:pt x="0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79" name="Freeform 492"/>
          <p:cNvSpPr>
            <a:spLocks/>
          </p:cNvSpPr>
          <p:nvPr>
            <p:custDataLst>
              <p:tags r:id="rId330"/>
            </p:custDataLst>
          </p:nvPr>
        </p:nvSpPr>
        <p:spPr bwMode="auto">
          <a:xfrm>
            <a:off x="5476875" y="1657152"/>
            <a:ext cx="17463" cy="57150"/>
          </a:xfrm>
          <a:custGeom>
            <a:avLst/>
            <a:gdLst>
              <a:gd name="T0" fmla="*/ 2147483647 w 41"/>
              <a:gd name="T1" fmla="*/ 0 h 43"/>
              <a:gd name="T2" fmla="*/ 2147483647 w 41"/>
              <a:gd name="T3" fmla="*/ 2147483647 h 43"/>
              <a:gd name="T4" fmla="*/ 2147483647 w 41"/>
              <a:gd name="T5" fmla="*/ 2147483647 h 43"/>
              <a:gd name="T6" fmla="*/ 2147483647 w 41"/>
              <a:gd name="T7" fmla="*/ 2147483647 h 43"/>
              <a:gd name="T8" fmla="*/ 2147483647 w 41"/>
              <a:gd name="T9" fmla="*/ 2147483647 h 43"/>
              <a:gd name="T10" fmla="*/ 2147483647 w 41"/>
              <a:gd name="T11" fmla="*/ 2147483647 h 43"/>
              <a:gd name="T12" fmla="*/ 2147483647 w 41"/>
              <a:gd name="T13" fmla="*/ 2147483647 h 43"/>
              <a:gd name="T14" fmla="*/ 0 w 41"/>
              <a:gd name="T15" fmla="*/ 2147483647 h 43"/>
              <a:gd name="T16" fmla="*/ 2147483647 w 41"/>
              <a:gd name="T17" fmla="*/ 2147483647 h 43"/>
              <a:gd name="T18" fmla="*/ 2147483647 w 41"/>
              <a:gd name="T19" fmla="*/ 2147483647 h 43"/>
              <a:gd name="T20" fmla="*/ 2147483647 w 41"/>
              <a:gd name="T21" fmla="*/ 2147483647 h 43"/>
              <a:gd name="T22" fmla="*/ 2147483647 w 41"/>
              <a:gd name="T23" fmla="*/ 0 h 4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1" h="43">
                <a:moveTo>
                  <a:pt x="41" y="0"/>
                </a:moveTo>
                <a:lnTo>
                  <a:pt x="41" y="43"/>
                </a:lnTo>
                <a:lnTo>
                  <a:pt x="31" y="42"/>
                </a:lnTo>
                <a:lnTo>
                  <a:pt x="24" y="40"/>
                </a:lnTo>
                <a:lnTo>
                  <a:pt x="18" y="37"/>
                </a:lnTo>
                <a:lnTo>
                  <a:pt x="13" y="33"/>
                </a:lnTo>
                <a:lnTo>
                  <a:pt x="5" y="25"/>
                </a:lnTo>
                <a:lnTo>
                  <a:pt x="0" y="19"/>
                </a:lnTo>
                <a:lnTo>
                  <a:pt x="12" y="13"/>
                </a:lnTo>
                <a:lnTo>
                  <a:pt x="25" y="7"/>
                </a:lnTo>
                <a:lnTo>
                  <a:pt x="36" y="2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0" name="Freeform 493"/>
          <p:cNvSpPr>
            <a:spLocks/>
          </p:cNvSpPr>
          <p:nvPr>
            <p:custDataLst>
              <p:tags r:id="rId331"/>
            </p:custDataLst>
          </p:nvPr>
        </p:nvSpPr>
        <p:spPr bwMode="auto">
          <a:xfrm>
            <a:off x="5530850" y="1541264"/>
            <a:ext cx="93663" cy="60325"/>
          </a:xfrm>
          <a:custGeom>
            <a:avLst/>
            <a:gdLst>
              <a:gd name="T0" fmla="*/ 2147483647 w 213"/>
              <a:gd name="T1" fmla="*/ 0 h 62"/>
              <a:gd name="T2" fmla="*/ 2147483647 w 213"/>
              <a:gd name="T3" fmla="*/ 0 h 62"/>
              <a:gd name="T4" fmla="*/ 2147483647 w 213"/>
              <a:gd name="T5" fmla="*/ 2147483647 h 62"/>
              <a:gd name="T6" fmla="*/ 2147483647 w 213"/>
              <a:gd name="T7" fmla="*/ 2147483647 h 62"/>
              <a:gd name="T8" fmla="*/ 2147483647 w 213"/>
              <a:gd name="T9" fmla="*/ 2147483647 h 62"/>
              <a:gd name="T10" fmla="*/ 2147483647 w 213"/>
              <a:gd name="T11" fmla="*/ 2147483647 h 62"/>
              <a:gd name="T12" fmla="*/ 2147483647 w 213"/>
              <a:gd name="T13" fmla="*/ 2147483647 h 62"/>
              <a:gd name="T14" fmla="*/ 2147483647 w 213"/>
              <a:gd name="T15" fmla="*/ 2147483647 h 62"/>
              <a:gd name="T16" fmla="*/ 2147483647 w 213"/>
              <a:gd name="T17" fmla="*/ 2147483647 h 62"/>
              <a:gd name="T18" fmla="*/ 2147483647 w 213"/>
              <a:gd name="T19" fmla="*/ 2147483647 h 62"/>
              <a:gd name="T20" fmla="*/ 2147483647 w 213"/>
              <a:gd name="T21" fmla="*/ 2147483647 h 62"/>
              <a:gd name="T22" fmla="*/ 2147483647 w 213"/>
              <a:gd name="T23" fmla="*/ 2147483647 h 62"/>
              <a:gd name="T24" fmla="*/ 2147483647 w 213"/>
              <a:gd name="T25" fmla="*/ 2147483647 h 62"/>
              <a:gd name="T26" fmla="*/ 2147483647 w 213"/>
              <a:gd name="T27" fmla="*/ 2147483647 h 62"/>
              <a:gd name="T28" fmla="*/ 2147483647 w 213"/>
              <a:gd name="T29" fmla="*/ 2147483647 h 62"/>
              <a:gd name="T30" fmla="*/ 2147483647 w 213"/>
              <a:gd name="T31" fmla="*/ 2147483647 h 62"/>
              <a:gd name="T32" fmla="*/ 2147483647 w 213"/>
              <a:gd name="T33" fmla="*/ 2147483647 h 62"/>
              <a:gd name="T34" fmla="*/ 2147483647 w 213"/>
              <a:gd name="T35" fmla="*/ 2147483647 h 62"/>
              <a:gd name="T36" fmla="*/ 2147483647 w 213"/>
              <a:gd name="T37" fmla="*/ 2147483647 h 62"/>
              <a:gd name="T38" fmla="*/ 2147483647 w 213"/>
              <a:gd name="T39" fmla="*/ 2147483647 h 62"/>
              <a:gd name="T40" fmla="*/ 2147483647 w 213"/>
              <a:gd name="T41" fmla="*/ 2147483647 h 62"/>
              <a:gd name="T42" fmla="*/ 2147483647 w 213"/>
              <a:gd name="T43" fmla="*/ 2147483647 h 62"/>
              <a:gd name="T44" fmla="*/ 2147483647 w 213"/>
              <a:gd name="T45" fmla="*/ 2147483647 h 62"/>
              <a:gd name="T46" fmla="*/ 2147483647 w 213"/>
              <a:gd name="T47" fmla="*/ 2147483647 h 62"/>
              <a:gd name="T48" fmla="*/ 2147483647 w 213"/>
              <a:gd name="T49" fmla="*/ 2147483647 h 62"/>
              <a:gd name="T50" fmla="*/ 2147483647 w 213"/>
              <a:gd name="T51" fmla="*/ 2147483647 h 62"/>
              <a:gd name="T52" fmla="*/ 0 w 213"/>
              <a:gd name="T53" fmla="*/ 2147483647 h 62"/>
              <a:gd name="T54" fmla="*/ 2147483647 w 213"/>
              <a:gd name="T55" fmla="*/ 2147483647 h 62"/>
              <a:gd name="T56" fmla="*/ 2147483647 w 213"/>
              <a:gd name="T57" fmla="*/ 2147483647 h 62"/>
              <a:gd name="T58" fmla="*/ 2147483647 w 213"/>
              <a:gd name="T59" fmla="*/ 2147483647 h 62"/>
              <a:gd name="T60" fmla="*/ 2147483647 w 213"/>
              <a:gd name="T61" fmla="*/ 2147483647 h 62"/>
              <a:gd name="T62" fmla="*/ 2147483647 w 213"/>
              <a:gd name="T63" fmla="*/ 2147483647 h 62"/>
              <a:gd name="T64" fmla="*/ 2147483647 w 213"/>
              <a:gd name="T65" fmla="*/ 2147483647 h 62"/>
              <a:gd name="T66" fmla="*/ 2147483647 w 213"/>
              <a:gd name="T67" fmla="*/ 2147483647 h 62"/>
              <a:gd name="T68" fmla="*/ 2147483647 w 213"/>
              <a:gd name="T69" fmla="*/ 2147483647 h 62"/>
              <a:gd name="T70" fmla="*/ 2147483647 w 213"/>
              <a:gd name="T71" fmla="*/ 2147483647 h 62"/>
              <a:gd name="T72" fmla="*/ 2147483647 w 213"/>
              <a:gd name="T73" fmla="*/ 2147483647 h 62"/>
              <a:gd name="T74" fmla="*/ 2147483647 w 213"/>
              <a:gd name="T75" fmla="*/ 0 h 62"/>
              <a:gd name="T76" fmla="*/ 2147483647 w 213"/>
              <a:gd name="T77" fmla="*/ 0 h 6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13" h="62">
                <a:moveTo>
                  <a:pt x="61" y="0"/>
                </a:moveTo>
                <a:lnTo>
                  <a:pt x="83" y="0"/>
                </a:lnTo>
                <a:lnTo>
                  <a:pt x="105" y="1"/>
                </a:lnTo>
                <a:lnTo>
                  <a:pt x="127" y="3"/>
                </a:lnTo>
                <a:lnTo>
                  <a:pt x="146" y="7"/>
                </a:lnTo>
                <a:lnTo>
                  <a:pt x="166" y="11"/>
                </a:lnTo>
                <a:lnTo>
                  <a:pt x="184" y="16"/>
                </a:lnTo>
                <a:lnTo>
                  <a:pt x="191" y="19"/>
                </a:lnTo>
                <a:lnTo>
                  <a:pt x="199" y="23"/>
                </a:lnTo>
                <a:lnTo>
                  <a:pt x="207" y="27"/>
                </a:lnTo>
                <a:lnTo>
                  <a:pt x="213" y="31"/>
                </a:lnTo>
                <a:lnTo>
                  <a:pt x="211" y="35"/>
                </a:lnTo>
                <a:lnTo>
                  <a:pt x="207" y="38"/>
                </a:lnTo>
                <a:lnTo>
                  <a:pt x="201" y="41"/>
                </a:lnTo>
                <a:lnTo>
                  <a:pt x="195" y="44"/>
                </a:lnTo>
                <a:lnTo>
                  <a:pt x="177" y="49"/>
                </a:lnTo>
                <a:lnTo>
                  <a:pt x="156" y="53"/>
                </a:lnTo>
                <a:lnTo>
                  <a:pt x="135" y="57"/>
                </a:lnTo>
                <a:lnTo>
                  <a:pt x="114" y="59"/>
                </a:lnTo>
                <a:lnTo>
                  <a:pt x="95" y="62"/>
                </a:lnTo>
                <a:lnTo>
                  <a:pt x="80" y="62"/>
                </a:lnTo>
                <a:lnTo>
                  <a:pt x="62" y="62"/>
                </a:lnTo>
                <a:lnTo>
                  <a:pt x="43" y="59"/>
                </a:lnTo>
                <a:lnTo>
                  <a:pt x="33" y="59"/>
                </a:lnTo>
                <a:lnTo>
                  <a:pt x="23" y="59"/>
                </a:lnTo>
                <a:lnTo>
                  <a:pt x="12" y="60"/>
                </a:lnTo>
                <a:lnTo>
                  <a:pt x="0" y="62"/>
                </a:lnTo>
                <a:lnTo>
                  <a:pt x="6" y="50"/>
                </a:lnTo>
                <a:lnTo>
                  <a:pt x="11" y="39"/>
                </a:lnTo>
                <a:lnTo>
                  <a:pt x="17" y="29"/>
                </a:lnTo>
                <a:lnTo>
                  <a:pt x="23" y="20"/>
                </a:lnTo>
                <a:lnTo>
                  <a:pt x="27" y="16"/>
                </a:lnTo>
                <a:lnTo>
                  <a:pt x="30" y="12"/>
                </a:lnTo>
                <a:lnTo>
                  <a:pt x="34" y="9"/>
                </a:lnTo>
                <a:lnTo>
                  <a:pt x="39" y="6"/>
                </a:lnTo>
                <a:lnTo>
                  <a:pt x="43" y="3"/>
                </a:lnTo>
                <a:lnTo>
                  <a:pt x="49" y="1"/>
                </a:lnTo>
                <a:lnTo>
                  <a:pt x="54" y="0"/>
                </a:lnTo>
                <a:lnTo>
                  <a:pt x="6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1" name="Freeform 494"/>
          <p:cNvSpPr>
            <a:spLocks/>
          </p:cNvSpPr>
          <p:nvPr>
            <p:custDataLst>
              <p:tags r:id="rId332"/>
            </p:custDataLst>
          </p:nvPr>
        </p:nvSpPr>
        <p:spPr bwMode="auto">
          <a:xfrm>
            <a:off x="5591175" y="1566664"/>
            <a:ext cx="103188" cy="60325"/>
          </a:xfrm>
          <a:custGeom>
            <a:avLst/>
            <a:gdLst>
              <a:gd name="T0" fmla="*/ 2147483647 w 239"/>
              <a:gd name="T1" fmla="*/ 0 h 56"/>
              <a:gd name="T2" fmla="*/ 2147483647 w 239"/>
              <a:gd name="T3" fmla="*/ 2147483647 h 56"/>
              <a:gd name="T4" fmla="*/ 2147483647 w 239"/>
              <a:gd name="T5" fmla="*/ 2147483647 h 56"/>
              <a:gd name="T6" fmla="*/ 2147483647 w 239"/>
              <a:gd name="T7" fmla="*/ 2147483647 h 56"/>
              <a:gd name="T8" fmla="*/ 2147483647 w 239"/>
              <a:gd name="T9" fmla="*/ 2147483647 h 56"/>
              <a:gd name="T10" fmla="*/ 2147483647 w 239"/>
              <a:gd name="T11" fmla="*/ 2147483647 h 56"/>
              <a:gd name="T12" fmla="*/ 2147483647 w 239"/>
              <a:gd name="T13" fmla="*/ 2147483647 h 56"/>
              <a:gd name="T14" fmla="*/ 2147483647 w 239"/>
              <a:gd name="T15" fmla="*/ 2147483647 h 56"/>
              <a:gd name="T16" fmla="*/ 0 w 239"/>
              <a:gd name="T17" fmla="*/ 2147483647 h 56"/>
              <a:gd name="T18" fmla="*/ 2147483647 w 239"/>
              <a:gd name="T19" fmla="*/ 2147483647 h 56"/>
              <a:gd name="T20" fmla="*/ 2147483647 w 239"/>
              <a:gd name="T21" fmla="*/ 2147483647 h 56"/>
              <a:gd name="T22" fmla="*/ 2147483647 w 239"/>
              <a:gd name="T23" fmla="*/ 2147483647 h 56"/>
              <a:gd name="T24" fmla="*/ 2147483647 w 239"/>
              <a:gd name="T25" fmla="*/ 2147483647 h 56"/>
              <a:gd name="T26" fmla="*/ 2147483647 w 239"/>
              <a:gd name="T27" fmla="*/ 2147483647 h 56"/>
              <a:gd name="T28" fmla="*/ 2147483647 w 239"/>
              <a:gd name="T29" fmla="*/ 2147483647 h 56"/>
              <a:gd name="T30" fmla="*/ 2147483647 w 239"/>
              <a:gd name="T31" fmla="*/ 2147483647 h 56"/>
              <a:gd name="T32" fmla="*/ 2147483647 w 239"/>
              <a:gd name="T33" fmla="*/ 2147483647 h 56"/>
              <a:gd name="T34" fmla="*/ 2147483647 w 239"/>
              <a:gd name="T35" fmla="*/ 2147483647 h 56"/>
              <a:gd name="T36" fmla="*/ 2147483647 w 239"/>
              <a:gd name="T37" fmla="*/ 2147483647 h 56"/>
              <a:gd name="T38" fmla="*/ 2147483647 w 239"/>
              <a:gd name="T39" fmla="*/ 2147483647 h 56"/>
              <a:gd name="T40" fmla="*/ 2147483647 w 239"/>
              <a:gd name="T41" fmla="*/ 2147483647 h 56"/>
              <a:gd name="T42" fmla="*/ 2147483647 w 239"/>
              <a:gd name="T43" fmla="*/ 2147483647 h 56"/>
              <a:gd name="T44" fmla="*/ 2147483647 w 239"/>
              <a:gd name="T45" fmla="*/ 2147483647 h 56"/>
              <a:gd name="T46" fmla="*/ 2147483647 w 239"/>
              <a:gd name="T47" fmla="*/ 2147483647 h 56"/>
              <a:gd name="T48" fmla="*/ 2147483647 w 239"/>
              <a:gd name="T49" fmla="*/ 2147483647 h 56"/>
              <a:gd name="T50" fmla="*/ 2147483647 w 239"/>
              <a:gd name="T51" fmla="*/ 2147483647 h 56"/>
              <a:gd name="T52" fmla="*/ 2147483647 w 239"/>
              <a:gd name="T53" fmla="*/ 2147483647 h 56"/>
              <a:gd name="T54" fmla="*/ 2147483647 w 239"/>
              <a:gd name="T55" fmla="*/ 2147483647 h 56"/>
              <a:gd name="T56" fmla="*/ 2147483647 w 239"/>
              <a:gd name="T57" fmla="*/ 2147483647 h 56"/>
              <a:gd name="T58" fmla="*/ 2147483647 w 239"/>
              <a:gd name="T59" fmla="*/ 2147483647 h 56"/>
              <a:gd name="T60" fmla="*/ 2147483647 w 239"/>
              <a:gd name="T61" fmla="*/ 2147483647 h 56"/>
              <a:gd name="T62" fmla="*/ 2147483647 w 239"/>
              <a:gd name="T63" fmla="*/ 2147483647 h 56"/>
              <a:gd name="T64" fmla="*/ 2147483647 w 239"/>
              <a:gd name="T65" fmla="*/ 2147483647 h 56"/>
              <a:gd name="T66" fmla="*/ 2147483647 w 239"/>
              <a:gd name="T67" fmla="*/ 2147483647 h 56"/>
              <a:gd name="T68" fmla="*/ 2147483647 w 239"/>
              <a:gd name="T69" fmla="*/ 2147483647 h 56"/>
              <a:gd name="T70" fmla="*/ 2147483647 w 239"/>
              <a:gd name="T71" fmla="*/ 2147483647 h 56"/>
              <a:gd name="T72" fmla="*/ 2147483647 w 239"/>
              <a:gd name="T73" fmla="*/ 2147483647 h 56"/>
              <a:gd name="T74" fmla="*/ 2147483647 w 239"/>
              <a:gd name="T75" fmla="*/ 2147483647 h 56"/>
              <a:gd name="T76" fmla="*/ 2147483647 w 239"/>
              <a:gd name="T77" fmla="*/ 2147483647 h 56"/>
              <a:gd name="T78" fmla="*/ 2147483647 w 239"/>
              <a:gd name="T79" fmla="*/ 2147483647 h 56"/>
              <a:gd name="T80" fmla="*/ 2147483647 w 239"/>
              <a:gd name="T81" fmla="*/ 2147483647 h 56"/>
              <a:gd name="T82" fmla="*/ 2147483647 w 239"/>
              <a:gd name="T83" fmla="*/ 2147483647 h 56"/>
              <a:gd name="T84" fmla="*/ 2147483647 w 239"/>
              <a:gd name="T85" fmla="*/ 2147483647 h 56"/>
              <a:gd name="T86" fmla="*/ 2147483647 w 239"/>
              <a:gd name="T87" fmla="*/ 0 h 56"/>
              <a:gd name="T88" fmla="*/ 2147483647 w 239"/>
              <a:gd name="T89" fmla="*/ 2147483647 h 56"/>
              <a:gd name="T90" fmla="*/ 2147483647 w 239"/>
              <a:gd name="T91" fmla="*/ 2147483647 h 56"/>
              <a:gd name="T92" fmla="*/ 2147483647 w 239"/>
              <a:gd name="T93" fmla="*/ 2147483647 h 56"/>
              <a:gd name="T94" fmla="*/ 2147483647 w 239"/>
              <a:gd name="T95" fmla="*/ 2147483647 h 56"/>
              <a:gd name="T96" fmla="*/ 2147483647 w 239"/>
              <a:gd name="T97" fmla="*/ 2147483647 h 56"/>
              <a:gd name="T98" fmla="*/ 2147483647 w 239"/>
              <a:gd name="T99" fmla="*/ 2147483647 h 56"/>
              <a:gd name="T100" fmla="*/ 2147483647 w 239"/>
              <a:gd name="T101" fmla="*/ 2147483647 h 56"/>
              <a:gd name="T102" fmla="*/ 2147483647 w 239"/>
              <a:gd name="T103" fmla="*/ 2147483647 h 56"/>
              <a:gd name="T104" fmla="*/ 2147483647 w 239"/>
              <a:gd name="T105" fmla="*/ 2147483647 h 56"/>
              <a:gd name="T106" fmla="*/ 2147483647 w 239"/>
              <a:gd name="T107" fmla="*/ 0 h 5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39" h="56">
                <a:moveTo>
                  <a:pt x="41" y="0"/>
                </a:moveTo>
                <a:lnTo>
                  <a:pt x="30" y="3"/>
                </a:lnTo>
                <a:lnTo>
                  <a:pt x="23" y="5"/>
                </a:lnTo>
                <a:lnTo>
                  <a:pt x="19" y="7"/>
                </a:lnTo>
                <a:lnTo>
                  <a:pt x="15" y="9"/>
                </a:lnTo>
                <a:lnTo>
                  <a:pt x="13" y="13"/>
                </a:lnTo>
                <a:lnTo>
                  <a:pt x="10" y="15"/>
                </a:lnTo>
                <a:lnTo>
                  <a:pt x="7" y="17"/>
                </a:lnTo>
                <a:lnTo>
                  <a:pt x="0" y="19"/>
                </a:lnTo>
                <a:lnTo>
                  <a:pt x="2" y="24"/>
                </a:lnTo>
                <a:lnTo>
                  <a:pt x="5" y="27"/>
                </a:lnTo>
                <a:lnTo>
                  <a:pt x="7" y="30"/>
                </a:lnTo>
                <a:lnTo>
                  <a:pt x="10" y="33"/>
                </a:lnTo>
                <a:lnTo>
                  <a:pt x="17" y="36"/>
                </a:lnTo>
                <a:lnTo>
                  <a:pt x="24" y="38"/>
                </a:lnTo>
                <a:lnTo>
                  <a:pt x="41" y="38"/>
                </a:lnTo>
                <a:lnTo>
                  <a:pt x="54" y="38"/>
                </a:lnTo>
                <a:lnTo>
                  <a:pt x="153" y="38"/>
                </a:lnTo>
                <a:lnTo>
                  <a:pt x="155" y="41"/>
                </a:lnTo>
                <a:lnTo>
                  <a:pt x="156" y="44"/>
                </a:lnTo>
                <a:lnTo>
                  <a:pt x="159" y="46"/>
                </a:lnTo>
                <a:lnTo>
                  <a:pt x="162" y="48"/>
                </a:lnTo>
                <a:lnTo>
                  <a:pt x="167" y="51"/>
                </a:lnTo>
                <a:lnTo>
                  <a:pt x="174" y="54"/>
                </a:lnTo>
                <a:lnTo>
                  <a:pt x="188" y="56"/>
                </a:lnTo>
                <a:lnTo>
                  <a:pt x="200" y="56"/>
                </a:lnTo>
                <a:lnTo>
                  <a:pt x="204" y="55"/>
                </a:lnTo>
                <a:lnTo>
                  <a:pt x="210" y="54"/>
                </a:lnTo>
                <a:lnTo>
                  <a:pt x="214" y="52"/>
                </a:lnTo>
                <a:lnTo>
                  <a:pt x="220" y="49"/>
                </a:lnTo>
                <a:lnTo>
                  <a:pt x="230" y="43"/>
                </a:lnTo>
                <a:lnTo>
                  <a:pt x="239" y="38"/>
                </a:lnTo>
                <a:lnTo>
                  <a:pt x="232" y="37"/>
                </a:lnTo>
                <a:lnTo>
                  <a:pt x="225" y="36"/>
                </a:lnTo>
                <a:lnTo>
                  <a:pt x="219" y="34"/>
                </a:lnTo>
                <a:lnTo>
                  <a:pt x="213" y="32"/>
                </a:lnTo>
                <a:lnTo>
                  <a:pt x="201" y="26"/>
                </a:lnTo>
                <a:lnTo>
                  <a:pt x="190" y="19"/>
                </a:lnTo>
                <a:lnTo>
                  <a:pt x="178" y="13"/>
                </a:lnTo>
                <a:lnTo>
                  <a:pt x="167" y="6"/>
                </a:lnTo>
                <a:lnTo>
                  <a:pt x="160" y="4"/>
                </a:lnTo>
                <a:lnTo>
                  <a:pt x="154" y="2"/>
                </a:lnTo>
                <a:lnTo>
                  <a:pt x="147" y="1"/>
                </a:lnTo>
                <a:lnTo>
                  <a:pt x="140" y="0"/>
                </a:lnTo>
                <a:lnTo>
                  <a:pt x="134" y="1"/>
                </a:lnTo>
                <a:lnTo>
                  <a:pt x="127" y="4"/>
                </a:lnTo>
                <a:lnTo>
                  <a:pt x="124" y="6"/>
                </a:lnTo>
                <a:lnTo>
                  <a:pt x="122" y="8"/>
                </a:lnTo>
                <a:lnTo>
                  <a:pt x="121" y="10"/>
                </a:lnTo>
                <a:lnTo>
                  <a:pt x="120" y="13"/>
                </a:lnTo>
                <a:lnTo>
                  <a:pt x="100" y="8"/>
                </a:lnTo>
                <a:lnTo>
                  <a:pt x="80" y="4"/>
                </a:lnTo>
                <a:lnTo>
                  <a:pt x="61" y="1"/>
                </a:lnTo>
                <a:lnTo>
                  <a:pt x="41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2" name="Freeform 495"/>
          <p:cNvSpPr>
            <a:spLocks/>
          </p:cNvSpPr>
          <p:nvPr>
            <p:custDataLst>
              <p:tags r:id="rId333"/>
            </p:custDataLst>
          </p:nvPr>
        </p:nvSpPr>
        <p:spPr bwMode="auto">
          <a:xfrm>
            <a:off x="5708650" y="1580952"/>
            <a:ext cx="82550" cy="57150"/>
          </a:xfrm>
          <a:custGeom>
            <a:avLst/>
            <a:gdLst>
              <a:gd name="T0" fmla="*/ 2147483647 w 187"/>
              <a:gd name="T1" fmla="*/ 2147483647 h 80"/>
              <a:gd name="T2" fmla="*/ 2147483647 w 187"/>
              <a:gd name="T3" fmla="*/ 0 h 80"/>
              <a:gd name="T4" fmla="*/ 2147483647 w 187"/>
              <a:gd name="T5" fmla="*/ 2147483647 h 80"/>
              <a:gd name="T6" fmla="*/ 2147483647 w 187"/>
              <a:gd name="T7" fmla="*/ 2147483647 h 80"/>
              <a:gd name="T8" fmla="*/ 2147483647 w 187"/>
              <a:gd name="T9" fmla="*/ 2147483647 h 80"/>
              <a:gd name="T10" fmla="*/ 2147483647 w 187"/>
              <a:gd name="T11" fmla="*/ 2147483647 h 80"/>
              <a:gd name="T12" fmla="*/ 2147483647 w 187"/>
              <a:gd name="T13" fmla="*/ 2147483647 h 80"/>
              <a:gd name="T14" fmla="*/ 2147483647 w 187"/>
              <a:gd name="T15" fmla="*/ 2147483647 h 80"/>
              <a:gd name="T16" fmla="*/ 2147483647 w 187"/>
              <a:gd name="T17" fmla="*/ 2147483647 h 80"/>
              <a:gd name="T18" fmla="*/ 2147483647 w 187"/>
              <a:gd name="T19" fmla="*/ 2147483647 h 80"/>
              <a:gd name="T20" fmla="*/ 2147483647 w 187"/>
              <a:gd name="T21" fmla="*/ 2147483647 h 80"/>
              <a:gd name="T22" fmla="*/ 2147483647 w 187"/>
              <a:gd name="T23" fmla="*/ 2147483647 h 80"/>
              <a:gd name="T24" fmla="*/ 2147483647 w 187"/>
              <a:gd name="T25" fmla="*/ 2147483647 h 80"/>
              <a:gd name="T26" fmla="*/ 2147483647 w 187"/>
              <a:gd name="T27" fmla="*/ 2147483647 h 80"/>
              <a:gd name="T28" fmla="*/ 2147483647 w 187"/>
              <a:gd name="T29" fmla="*/ 2147483647 h 80"/>
              <a:gd name="T30" fmla="*/ 2147483647 w 187"/>
              <a:gd name="T31" fmla="*/ 2147483647 h 80"/>
              <a:gd name="T32" fmla="*/ 2147483647 w 187"/>
              <a:gd name="T33" fmla="*/ 2147483647 h 80"/>
              <a:gd name="T34" fmla="*/ 2147483647 w 187"/>
              <a:gd name="T35" fmla="*/ 2147483647 h 80"/>
              <a:gd name="T36" fmla="*/ 2147483647 w 187"/>
              <a:gd name="T37" fmla="*/ 2147483647 h 80"/>
              <a:gd name="T38" fmla="*/ 2147483647 w 187"/>
              <a:gd name="T39" fmla="*/ 2147483647 h 80"/>
              <a:gd name="T40" fmla="*/ 2147483647 w 187"/>
              <a:gd name="T41" fmla="*/ 2147483647 h 80"/>
              <a:gd name="T42" fmla="*/ 2147483647 w 187"/>
              <a:gd name="T43" fmla="*/ 2147483647 h 80"/>
              <a:gd name="T44" fmla="*/ 2147483647 w 187"/>
              <a:gd name="T45" fmla="*/ 2147483647 h 80"/>
              <a:gd name="T46" fmla="*/ 2147483647 w 187"/>
              <a:gd name="T47" fmla="*/ 2147483647 h 80"/>
              <a:gd name="T48" fmla="*/ 2147483647 w 187"/>
              <a:gd name="T49" fmla="*/ 2147483647 h 80"/>
              <a:gd name="T50" fmla="*/ 2147483647 w 187"/>
              <a:gd name="T51" fmla="*/ 2147483647 h 80"/>
              <a:gd name="T52" fmla="*/ 2147483647 w 187"/>
              <a:gd name="T53" fmla="*/ 2147483647 h 80"/>
              <a:gd name="T54" fmla="*/ 2147483647 w 187"/>
              <a:gd name="T55" fmla="*/ 2147483647 h 80"/>
              <a:gd name="T56" fmla="*/ 2147483647 w 187"/>
              <a:gd name="T57" fmla="*/ 2147483647 h 80"/>
              <a:gd name="T58" fmla="*/ 2147483647 w 187"/>
              <a:gd name="T59" fmla="*/ 2147483647 h 80"/>
              <a:gd name="T60" fmla="*/ 2147483647 w 187"/>
              <a:gd name="T61" fmla="*/ 2147483647 h 80"/>
              <a:gd name="T62" fmla="*/ 2147483647 w 187"/>
              <a:gd name="T63" fmla="*/ 2147483647 h 80"/>
              <a:gd name="T64" fmla="*/ 2147483647 w 187"/>
              <a:gd name="T65" fmla="*/ 2147483647 h 80"/>
              <a:gd name="T66" fmla="*/ 0 w 187"/>
              <a:gd name="T67" fmla="*/ 2147483647 h 80"/>
              <a:gd name="T68" fmla="*/ 2147483647 w 187"/>
              <a:gd name="T69" fmla="*/ 2147483647 h 80"/>
              <a:gd name="T70" fmla="*/ 2147483647 w 187"/>
              <a:gd name="T71" fmla="*/ 2147483647 h 80"/>
              <a:gd name="T72" fmla="*/ 2147483647 w 187"/>
              <a:gd name="T73" fmla="*/ 2147483647 h 80"/>
              <a:gd name="T74" fmla="*/ 2147483647 w 187"/>
              <a:gd name="T75" fmla="*/ 2147483647 h 80"/>
              <a:gd name="T76" fmla="*/ 2147483647 w 187"/>
              <a:gd name="T77" fmla="*/ 2147483647 h 80"/>
              <a:gd name="T78" fmla="*/ 2147483647 w 187"/>
              <a:gd name="T79" fmla="*/ 2147483647 h 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87" h="80">
                <a:moveTo>
                  <a:pt x="14" y="19"/>
                </a:moveTo>
                <a:lnTo>
                  <a:pt x="41" y="0"/>
                </a:lnTo>
                <a:lnTo>
                  <a:pt x="44" y="3"/>
                </a:lnTo>
                <a:lnTo>
                  <a:pt x="50" y="6"/>
                </a:lnTo>
                <a:lnTo>
                  <a:pt x="58" y="9"/>
                </a:lnTo>
                <a:lnTo>
                  <a:pt x="67" y="12"/>
                </a:lnTo>
                <a:lnTo>
                  <a:pt x="89" y="19"/>
                </a:lnTo>
                <a:lnTo>
                  <a:pt x="114" y="26"/>
                </a:lnTo>
                <a:lnTo>
                  <a:pt x="139" y="33"/>
                </a:lnTo>
                <a:lnTo>
                  <a:pt x="161" y="38"/>
                </a:lnTo>
                <a:lnTo>
                  <a:pt x="177" y="42"/>
                </a:lnTo>
                <a:lnTo>
                  <a:pt x="187" y="43"/>
                </a:lnTo>
                <a:lnTo>
                  <a:pt x="187" y="56"/>
                </a:lnTo>
                <a:lnTo>
                  <a:pt x="187" y="68"/>
                </a:lnTo>
                <a:lnTo>
                  <a:pt x="170" y="70"/>
                </a:lnTo>
                <a:lnTo>
                  <a:pt x="151" y="71"/>
                </a:lnTo>
                <a:lnTo>
                  <a:pt x="133" y="71"/>
                </a:lnTo>
                <a:lnTo>
                  <a:pt x="116" y="70"/>
                </a:lnTo>
                <a:lnTo>
                  <a:pt x="85" y="69"/>
                </a:lnTo>
                <a:lnTo>
                  <a:pt x="61" y="68"/>
                </a:lnTo>
                <a:lnTo>
                  <a:pt x="55" y="69"/>
                </a:lnTo>
                <a:lnTo>
                  <a:pt x="51" y="70"/>
                </a:lnTo>
                <a:lnTo>
                  <a:pt x="45" y="72"/>
                </a:lnTo>
                <a:lnTo>
                  <a:pt x="41" y="74"/>
                </a:lnTo>
                <a:lnTo>
                  <a:pt x="33" y="78"/>
                </a:lnTo>
                <a:lnTo>
                  <a:pt x="28" y="80"/>
                </a:lnTo>
                <a:lnTo>
                  <a:pt x="22" y="79"/>
                </a:lnTo>
                <a:lnTo>
                  <a:pt x="18" y="76"/>
                </a:lnTo>
                <a:lnTo>
                  <a:pt x="14" y="72"/>
                </a:lnTo>
                <a:lnTo>
                  <a:pt x="9" y="67"/>
                </a:lnTo>
                <a:lnTo>
                  <a:pt x="6" y="62"/>
                </a:lnTo>
                <a:lnTo>
                  <a:pt x="3" y="57"/>
                </a:lnTo>
                <a:lnTo>
                  <a:pt x="2" y="53"/>
                </a:lnTo>
                <a:lnTo>
                  <a:pt x="0" y="50"/>
                </a:lnTo>
                <a:lnTo>
                  <a:pt x="2" y="44"/>
                </a:lnTo>
                <a:lnTo>
                  <a:pt x="3" y="40"/>
                </a:lnTo>
                <a:lnTo>
                  <a:pt x="5" y="36"/>
                </a:lnTo>
                <a:lnTo>
                  <a:pt x="7" y="31"/>
                </a:lnTo>
                <a:lnTo>
                  <a:pt x="13" y="24"/>
                </a:lnTo>
                <a:lnTo>
                  <a:pt x="14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3" name="Freeform 496"/>
          <p:cNvSpPr>
            <a:spLocks/>
          </p:cNvSpPr>
          <p:nvPr>
            <p:custDataLst>
              <p:tags r:id="rId334"/>
            </p:custDataLst>
          </p:nvPr>
        </p:nvSpPr>
        <p:spPr bwMode="auto">
          <a:xfrm>
            <a:off x="6235700" y="1706364"/>
            <a:ext cx="79375" cy="58738"/>
          </a:xfrm>
          <a:custGeom>
            <a:avLst/>
            <a:gdLst>
              <a:gd name="T0" fmla="*/ 2147483647 w 183"/>
              <a:gd name="T1" fmla="*/ 0 h 73"/>
              <a:gd name="T2" fmla="*/ 2147483647 w 183"/>
              <a:gd name="T3" fmla="*/ 0 h 73"/>
              <a:gd name="T4" fmla="*/ 2147483647 w 183"/>
              <a:gd name="T5" fmla="*/ 2147483647 h 73"/>
              <a:gd name="T6" fmla="*/ 2147483647 w 183"/>
              <a:gd name="T7" fmla="*/ 2147483647 h 73"/>
              <a:gd name="T8" fmla="*/ 2147483647 w 183"/>
              <a:gd name="T9" fmla="*/ 2147483647 h 73"/>
              <a:gd name="T10" fmla="*/ 2147483647 w 183"/>
              <a:gd name="T11" fmla="*/ 2147483647 h 73"/>
              <a:gd name="T12" fmla="*/ 2147483647 w 183"/>
              <a:gd name="T13" fmla="*/ 2147483647 h 73"/>
              <a:gd name="T14" fmla="*/ 2147483647 w 183"/>
              <a:gd name="T15" fmla="*/ 2147483647 h 73"/>
              <a:gd name="T16" fmla="*/ 2147483647 w 183"/>
              <a:gd name="T17" fmla="*/ 2147483647 h 73"/>
              <a:gd name="T18" fmla="*/ 2147483647 w 183"/>
              <a:gd name="T19" fmla="*/ 2147483647 h 73"/>
              <a:gd name="T20" fmla="*/ 2147483647 w 183"/>
              <a:gd name="T21" fmla="*/ 2147483647 h 73"/>
              <a:gd name="T22" fmla="*/ 2147483647 w 183"/>
              <a:gd name="T23" fmla="*/ 2147483647 h 73"/>
              <a:gd name="T24" fmla="*/ 2147483647 w 183"/>
              <a:gd name="T25" fmla="*/ 2147483647 h 73"/>
              <a:gd name="T26" fmla="*/ 2147483647 w 183"/>
              <a:gd name="T27" fmla="*/ 2147483647 h 73"/>
              <a:gd name="T28" fmla="*/ 2147483647 w 183"/>
              <a:gd name="T29" fmla="*/ 2147483647 h 73"/>
              <a:gd name="T30" fmla="*/ 2147483647 w 183"/>
              <a:gd name="T31" fmla="*/ 2147483647 h 73"/>
              <a:gd name="T32" fmla="*/ 2147483647 w 183"/>
              <a:gd name="T33" fmla="*/ 2147483647 h 73"/>
              <a:gd name="T34" fmla="*/ 2147483647 w 183"/>
              <a:gd name="T35" fmla="*/ 2147483647 h 73"/>
              <a:gd name="T36" fmla="*/ 2147483647 w 183"/>
              <a:gd name="T37" fmla="*/ 2147483647 h 73"/>
              <a:gd name="T38" fmla="*/ 2147483647 w 183"/>
              <a:gd name="T39" fmla="*/ 2147483647 h 73"/>
              <a:gd name="T40" fmla="*/ 2147483647 w 183"/>
              <a:gd name="T41" fmla="*/ 2147483647 h 73"/>
              <a:gd name="T42" fmla="*/ 2147483647 w 183"/>
              <a:gd name="T43" fmla="*/ 2147483647 h 73"/>
              <a:gd name="T44" fmla="*/ 2147483647 w 183"/>
              <a:gd name="T45" fmla="*/ 2147483647 h 73"/>
              <a:gd name="T46" fmla="*/ 2147483647 w 183"/>
              <a:gd name="T47" fmla="*/ 2147483647 h 73"/>
              <a:gd name="T48" fmla="*/ 2147483647 w 183"/>
              <a:gd name="T49" fmla="*/ 2147483647 h 73"/>
              <a:gd name="T50" fmla="*/ 0 w 183"/>
              <a:gd name="T51" fmla="*/ 2147483647 h 73"/>
              <a:gd name="T52" fmla="*/ 2147483647 w 183"/>
              <a:gd name="T53" fmla="*/ 2147483647 h 73"/>
              <a:gd name="T54" fmla="*/ 2147483647 w 183"/>
              <a:gd name="T55" fmla="*/ 2147483647 h 73"/>
              <a:gd name="T56" fmla="*/ 2147483647 w 183"/>
              <a:gd name="T57" fmla="*/ 2147483647 h 73"/>
              <a:gd name="T58" fmla="*/ 2147483647 w 183"/>
              <a:gd name="T59" fmla="*/ 2147483647 h 73"/>
              <a:gd name="T60" fmla="*/ 2147483647 w 183"/>
              <a:gd name="T61" fmla="*/ 2147483647 h 73"/>
              <a:gd name="T62" fmla="*/ 2147483647 w 183"/>
              <a:gd name="T63" fmla="*/ 0 h 73"/>
              <a:gd name="T64" fmla="*/ 2147483647 w 183"/>
              <a:gd name="T65" fmla="*/ 0 h 73"/>
              <a:gd name="T66" fmla="*/ 2147483647 w 183"/>
              <a:gd name="T67" fmla="*/ 0 h 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83" h="73">
                <a:moveTo>
                  <a:pt x="50" y="0"/>
                </a:moveTo>
                <a:lnTo>
                  <a:pt x="63" y="0"/>
                </a:lnTo>
                <a:lnTo>
                  <a:pt x="75" y="1"/>
                </a:lnTo>
                <a:lnTo>
                  <a:pt x="86" y="4"/>
                </a:lnTo>
                <a:lnTo>
                  <a:pt x="97" y="7"/>
                </a:lnTo>
                <a:lnTo>
                  <a:pt x="106" y="10"/>
                </a:lnTo>
                <a:lnTo>
                  <a:pt x="116" y="15"/>
                </a:lnTo>
                <a:lnTo>
                  <a:pt x="124" y="19"/>
                </a:lnTo>
                <a:lnTo>
                  <a:pt x="131" y="25"/>
                </a:lnTo>
                <a:lnTo>
                  <a:pt x="159" y="49"/>
                </a:lnTo>
                <a:lnTo>
                  <a:pt x="183" y="73"/>
                </a:lnTo>
                <a:lnTo>
                  <a:pt x="137" y="73"/>
                </a:lnTo>
                <a:lnTo>
                  <a:pt x="128" y="72"/>
                </a:lnTo>
                <a:lnTo>
                  <a:pt x="117" y="70"/>
                </a:lnTo>
                <a:lnTo>
                  <a:pt x="104" y="66"/>
                </a:lnTo>
                <a:lnTo>
                  <a:pt x="90" y="62"/>
                </a:lnTo>
                <a:lnTo>
                  <a:pt x="73" y="56"/>
                </a:lnTo>
                <a:lnTo>
                  <a:pt x="58" y="50"/>
                </a:lnTo>
                <a:lnTo>
                  <a:pt x="42" y="44"/>
                </a:lnTo>
                <a:lnTo>
                  <a:pt x="28" y="37"/>
                </a:lnTo>
                <a:lnTo>
                  <a:pt x="16" y="30"/>
                </a:lnTo>
                <a:lnTo>
                  <a:pt x="7" y="23"/>
                </a:lnTo>
                <a:lnTo>
                  <a:pt x="4" y="19"/>
                </a:lnTo>
                <a:lnTo>
                  <a:pt x="2" y="16"/>
                </a:lnTo>
                <a:lnTo>
                  <a:pt x="1" y="14"/>
                </a:lnTo>
                <a:lnTo>
                  <a:pt x="0" y="11"/>
                </a:lnTo>
                <a:lnTo>
                  <a:pt x="1" y="8"/>
                </a:lnTo>
                <a:lnTo>
                  <a:pt x="3" y="6"/>
                </a:lnTo>
                <a:lnTo>
                  <a:pt x="7" y="4"/>
                </a:lnTo>
                <a:lnTo>
                  <a:pt x="13" y="3"/>
                </a:lnTo>
                <a:lnTo>
                  <a:pt x="19" y="1"/>
                </a:lnTo>
                <a:lnTo>
                  <a:pt x="28" y="0"/>
                </a:lnTo>
                <a:lnTo>
                  <a:pt x="38" y="0"/>
                </a:lnTo>
                <a:lnTo>
                  <a:pt x="5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4" name="Freeform 497"/>
          <p:cNvSpPr>
            <a:spLocks/>
          </p:cNvSpPr>
          <p:nvPr>
            <p:custDataLst>
              <p:tags r:id="rId335"/>
            </p:custDataLst>
          </p:nvPr>
        </p:nvSpPr>
        <p:spPr bwMode="auto">
          <a:xfrm>
            <a:off x="6302375" y="1723827"/>
            <a:ext cx="33338" cy="57150"/>
          </a:xfrm>
          <a:custGeom>
            <a:avLst/>
            <a:gdLst>
              <a:gd name="T0" fmla="*/ 0 w 79"/>
              <a:gd name="T1" fmla="*/ 2147483647 h 42"/>
              <a:gd name="T2" fmla="*/ 2147483647 w 79"/>
              <a:gd name="T3" fmla="*/ 2147483647 h 42"/>
              <a:gd name="T4" fmla="*/ 2147483647 w 79"/>
              <a:gd name="T5" fmla="*/ 2147483647 h 42"/>
              <a:gd name="T6" fmla="*/ 2147483647 w 79"/>
              <a:gd name="T7" fmla="*/ 0 h 42"/>
              <a:gd name="T8" fmla="*/ 2147483647 w 79"/>
              <a:gd name="T9" fmla="*/ 0 h 42"/>
              <a:gd name="T10" fmla="*/ 2147483647 w 79"/>
              <a:gd name="T11" fmla="*/ 2147483647 h 42"/>
              <a:gd name="T12" fmla="*/ 2147483647 w 79"/>
              <a:gd name="T13" fmla="*/ 2147483647 h 42"/>
              <a:gd name="T14" fmla="*/ 2147483647 w 79"/>
              <a:gd name="T15" fmla="*/ 2147483647 h 42"/>
              <a:gd name="T16" fmla="*/ 2147483647 w 79"/>
              <a:gd name="T17" fmla="*/ 2147483647 h 42"/>
              <a:gd name="T18" fmla="*/ 2147483647 w 79"/>
              <a:gd name="T19" fmla="*/ 2147483647 h 42"/>
              <a:gd name="T20" fmla="*/ 2147483647 w 79"/>
              <a:gd name="T21" fmla="*/ 2147483647 h 42"/>
              <a:gd name="T22" fmla="*/ 2147483647 w 79"/>
              <a:gd name="T23" fmla="*/ 2147483647 h 42"/>
              <a:gd name="T24" fmla="*/ 2147483647 w 79"/>
              <a:gd name="T25" fmla="*/ 2147483647 h 42"/>
              <a:gd name="T26" fmla="*/ 2147483647 w 79"/>
              <a:gd name="T27" fmla="*/ 2147483647 h 42"/>
              <a:gd name="T28" fmla="*/ 2147483647 w 79"/>
              <a:gd name="T29" fmla="*/ 2147483647 h 42"/>
              <a:gd name="T30" fmla="*/ 2147483647 w 79"/>
              <a:gd name="T31" fmla="*/ 2147483647 h 42"/>
              <a:gd name="T32" fmla="*/ 2147483647 w 79"/>
              <a:gd name="T33" fmla="*/ 2147483647 h 42"/>
              <a:gd name="T34" fmla="*/ 2147483647 w 79"/>
              <a:gd name="T35" fmla="*/ 2147483647 h 42"/>
              <a:gd name="T36" fmla="*/ 2147483647 w 79"/>
              <a:gd name="T37" fmla="*/ 2147483647 h 42"/>
              <a:gd name="T38" fmla="*/ 2147483647 w 79"/>
              <a:gd name="T39" fmla="*/ 2147483647 h 42"/>
              <a:gd name="T40" fmla="*/ 2147483647 w 79"/>
              <a:gd name="T41" fmla="*/ 2147483647 h 42"/>
              <a:gd name="T42" fmla="*/ 2147483647 w 79"/>
              <a:gd name="T43" fmla="*/ 2147483647 h 42"/>
              <a:gd name="T44" fmla="*/ 2147483647 w 79"/>
              <a:gd name="T45" fmla="*/ 2147483647 h 42"/>
              <a:gd name="T46" fmla="*/ 0 w 79"/>
              <a:gd name="T47" fmla="*/ 2147483647 h 42"/>
              <a:gd name="T48" fmla="*/ 0 w 79"/>
              <a:gd name="T49" fmla="*/ 2147483647 h 4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9" h="42">
                <a:moveTo>
                  <a:pt x="0" y="6"/>
                </a:moveTo>
                <a:lnTo>
                  <a:pt x="23" y="2"/>
                </a:lnTo>
                <a:lnTo>
                  <a:pt x="41" y="1"/>
                </a:lnTo>
                <a:lnTo>
                  <a:pt x="60" y="0"/>
                </a:lnTo>
                <a:lnTo>
                  <a:pt x="79" y="0"/>
                </a:lnTo>
                <a:lnTo>
                  <a:pt x="79" y="9"/>
                </a:lnTo>
                <a:lnTo>
                  <a:pt x="79" y="18"/>
                </a:lnTo>
                <a:lnTo>
                  <a:pt x="79" y="22"/>
                </a:lnTo>
                <a:lnTo>
                  <a:pt x="75" y="27"/>
                </a:lnTo>
                <a:lnTo>
                  <a:pt x="72" y="31"/>
                </a:lnTo>
                <a:lnTo>
                  <a:pt x="68" y="35"/>
                </a:lnTo>
                <a:lnTo>
                  <a:pt x="62" y="38"/>
                </a:lnTo>
                <a:lnTo>
                  <a:pt x="57" y="40"/>
                </a:lnTo>
                <a:lnTo>
                  <a:pt x="51" y="42"/>
                </a:lnTo>
                <a:lnTo>
                  <a:pt x="46" y="42"/>
                </a:lnTo>
                <a:lnTo>
                  <a:pt x="40" y="42"/>
                </a:lnTo>
                <a:lnTo>
                  <a:pt x="35" y="41"/>
                </a:lnTo>
                <a:lnTo>
                  <a:pt x="29" y="39"/>
                </a:lnTo>
                <a:lnTo>
                  <a:pt x="25" y="37"/>
                </a:lnTo>
                <a:lnTo>
                  <a:pt x="16" y="32"/>
                </a:lnTo>
                <a:lnTo>
                  <a:pt x="11" y="26"/>
                </a:lnTo>
                <a:lnTo>
                  <a:pt x="5" y="20"/>
                </a:lnTo>
                <a:lnTo>
                  <a:pt x="2" y="14"/>
                </a:lnTo>
                <a:lnTo>
                  <a:pt x="0" y="9"/>
                </a:lnTo>
                <a:lnTo>
                  <a:pt x="0" y="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5" name="Freeform 498"/>
          <p:cNvSpPr>
            <a:spLocks/>
          </p:cNvSpPr>
          <p:nvPr>
            <p:custDataLst>
              <p:tags r:id="rId336"/>
            </p:custDataLst>
          </p:nvPr>
        </p:nvSpPr>
        <p:spPr bwMode="auto">
          <a:xfrm>
            <a:off x="6332538" y="1734939"/>
            <a:ext cx="52387" cy="58738"/>
          </a:xfrm>
          <a:custGeom>
            <a:avLst/>
            <a:gdLst>
              <a:gd name="T0" fmla="*/ 2147483647 w 113"/>
              <a:gd name="T1" fmla="*/ 2147483647 h 52"/>
              <a:gd name="T2" fmla="*/ 2147483647 w 113"/>
              <a:gd name="T3" fmla="*/ 2147483647 h 52"/>
              <a:gd name="T4" fmla="*/ 2147483647 w 113"/>
              <a:gd name="T5" fmla="*/ 2147483647 h 52"/>
              <a:gd name="T6" fmla="*/ 2147483647 w 113"/>
              <a:gd name="T7" fmla="*/ 2147483647 h 52"/>
              <a:gd name="T8" fmla="*/ 2147483647 w 113"/>
              <a:gd name="T9" fmla="*/ 2147483647 h 52"/>
              <a:gd name="T10" fmla="*/ 2147483647 w 113"/>
              <a:gd name="T11" fmla="*/ 2147483647 h 52"/>
              <a:gd name="T12" fmla="*/ 2147483647 w 113"/>
              <a:gd name="T13" fmla="*/ 2147483647 h 52"/>
              <a:gd name="T14" fmla="*/ 2147483647 w 113"/>
              <a:gd name="T15" fmla="*/ 2147483647 h 52"/>
              <a:gd name="T16" fmla="*/ 2147483647 w 113"/>
              <a:gd name="T17" fmla="*/ 2147483647 h 52"/>
              <a:gd name="T18" fmla="*/ 2147483647 w 113"/>
              <a:gd name="T19" fmla="*/ 2147483647 h 52"/>
              <a:gd name="T20" fmla="*/ 2147483647 w 113"/>
              <a:gd name="T21" fmla="*/ 2147483647 h 52"/>
              <a:gd name="T22" fmla="*/ 2147483647 w 113"/>
              <a:gd name="T23" fmla="*/ 2147483647 h 52"/>
              <a:gd name="T24" fmla="*/ 2147483647 w 113"/>
              <a:gd name="T25" fmla="*/ 2147483647 h 52"/>
              <a:gd name="T26" fmla="*/ 2147483647 w 113"/>
              <a:gd name="T27" fmla="*/ 2147483647 h 52"/>
              <a:gd name="T28" fmla="*/ 2147483647 w 113"/>
              <a:gd name="T29" fmla="*/ 2147483647 h 52"/>
              <a:gd name="T30" fmla="*/ 2147483647 w 113"/>
              <a:gd name="T31" fmla="*/ 2147483647 h 52"/>
              <a:gd name="T32" fmla="*/ 2147483647 w 113"/>
              <a:gd name="T33" fmla="*/ 2147483647 h 52"/>
              <a:gd name="T34" fmla="*/ 2147483647 w 113"/>
              <a:gd name="T35" fmla="*/ 2147483647 h 52"/>
              <a:gd name="T36" fmla="*/ 0 w 113"/>
              <a:gd name="T37" fmla="*/ 2147483647 h 52"/>
              <a:gd name="T38" fmla="*/ 2147483647 w 113"/>
              <a:gd name="T39" fmla="*/ 2147483647 h 52"/>
              <a:gd name="T40" fmla="*/ 2147483647 w 113"/>
              <a:gd name="T41" fmla="*/ 2147483647 h 52"/>
              <a:gd name="T42" fmla="*/ 2147483647 w 113"/>
              <a:gd name="T43" fmla="*/ 2147483647 h 52"/>
              <a:gd name="T44" fmla="*/ 2147483647 w 113"/>
              <a:gd name="T45" fmla="*/ 2147483647 h 52"/>
              <a:gd name="T46" fmla="*/ 2147483647 w 113"/>
              <a:gd name="T47" fmla="*/ 2147483647 h 52"/>
              <a:gd name="T48" fmla="*/ 2147483647 w 113"/>
              <a:gd name="T49" fmla="*/ 2147483647 h 52"/>
              <a:gd name="T50" fmla="*/ 2147483647 w 113"/>
              <a:gd name="T51" fmla="*/ 2147483647 h 52"/>
              <a:gd name="T52" fmla="*/ 2147483647 w 113"/>
              <a:gd name="T53" fmla="*/ 0 h 52"/>
              <a:gd name="T54" fmla="*/ 2147483647 w 113"/>
              <a:gd name="T55" fmla="*/ 0 h 52"/>
              <a:gd name="T56" fmla="*/ 2147483647 w 113"/>
              <a:gd name="T57" fmla="*/ 2147483647 h 52"/>
              <a:gd name="T58" fmla="*/ 2147483647 w 113"/>
              <a:gd name="T59" fmla="*/ 2147483647 h 52"/>
              <a:gd name="T60" fmla="*/ 2147483647 w 113"/>
              <a:gd name="T61" fmla="*/ 2147483647 h 52"/>
              <a:gd name="T62" fmla="*/ 2147483647 w 113"/>
              <a:gd name="T63" fmla="*/ 2147483647 h 52"/>
              <a:gd name="T64" fmla="*/ 2147483647 w 113"/>
              <a:gd name="T65" fmla="*/ 2147483647 h 52"/>
              <a:gd name="T66" fmla="*/ 2147483647 w 113"/>
              <a:gd name="T67" fmla="*/ 2147483647 h 52"/>
              <a:gd name="T68" fmla="*/ 2147483647 w 113"/>
              <a:gd name="T69" fmla="*/ 2147483647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3" h="52">
                <a:moveTo>
                  <a:pt x="113" y="39"/>
                </a:moveTo>
                <a:lnTo>
                  <a:pt x="112" y="42"/>
                </a:lnTo>
                <a:lnTo>
                  <a:pt x="109" y="45"/>
                </a:lnTo>
                <a:lnTo>
                  <a:pt x="106" y="47"/>
                </a:lnTo>
                <a:lnTo>
                  <a:pt x="103" y="49"/>
                </a:lnTo>
                <a:lnTo>
                  <a:pt x="94" y="51"/>
                </a:lnTo>
                <a:lnTo>
                  <a:pt x="85" y="52"/>
                </a:lnTo>
                <a:lnTo>
                  <a:pt x="66" y="52"/>
                </a:lnTo>
                <a:lnTo>
                  <a:pt x="53" y="51"/>
                </a:lnTo>
                <a:lnTo>
                  <a:pt x="47" y="51"/>
                </a:lnTo>
                <a:lnTo>
                  <a:pt x="39" y="48"/>
                </a:lnTo>
                <a:lnTo>
                  <a:pt x="30" y="45"/>
                </a:lnTo>
                <a:lnTo>
                  <a:pt x="21" y="41"/>
                </a:lnTo>
                <a:lnTo>
                  <a:pt x="13" y="36"/>
                </a:lnTo>
                <a:lnTo>
                  <a:pt x="6" y="31"/>
                </a:lnTo>
                <a:lnTo>
                  <a:pt x="4" y="28"/>
                </a:lnTo>
                <a:lnTo>
                  <a:pt x="2" y="25"/>
                </a:lnTo>
                <a:lnTo>
                  <a:pt x="1" y="22"/>
                </a:lnTo>
                <a:lnTo>
                  <a:pt x="0" y="20"/>
                </a:lnTo>
                <a:lnTo>
                  <a:pt x="1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0" y="2"/>
                </a:lnTo>
                <a:lnTo>
                  <a:pt x="14" y="1"/>
                </a:lnTo>
                <a:lnTo>
                  <a:pt x="17" y="0"/>
                </a:lnTo>
                <a:lnTo>
                  <a:pt x="26" y="0"/>
                </a:lnTo>
                <a:lnTo>
                  <a:pt x="36" y="2"/>
                </a:lnTo>
                <a:lnTo>
                  <a:pt x="46" y="5"/>
                </a:lnTo>
                <a:lnTo>
                  <a:pt x="57" y="9"/>
                </a:lnTo>
                <a:lnTo>
                  <a:pt x="77" y="18"/>
                </a:lnTo>
                <a:lnTo>
                  <a:pt x="95" y="29"/>
                </a:lnTo>
                <a:lnTo>
                  <a:pt x="108" y="36"/>
                </a:lnTo>
                <a:lnTo>
                  <a:pt x="113" y="3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6" name="Freeform 499"/>
          <p:cNvSpPr>
            <a:spLocks/>
          </p:cNvSpPr>
          <p:nvPr>
            <p:custDataLst>
              <p:tags r:id="rId337"/>
            </p:custDataLst>
          </p:nvPr>
        </p:nvSpPr>
        <p:spPr bwMode="auto">
          <a:xfrm>
            <a:off x="6103938" y="1707952"/>
            <a:ext cx="61912" cy="58737"/>
          </a:xfrm>
          <a:custGeom>
            <a:avLst/>
            <a:gdLst>
              <a:gd name="T0" fmla="*/ 0 w 139"/>
              <a:gd name="T1" fmla="*/ 2147483647 h 40"/>
              <a:gd name="T2" fmla="*/ 2147483647 w 139"/>
              <a:gd name="T3" fmla="*/ 2147483647 h 40"/>
              <a:gd name="T4" fmla="*/ 2147483647 w 139"/>
              <a:gd name="T5" fmla="*/ 2147483647 h 40"/>
              <a:gd name="T6" fmla="*/ 2147483647 w 139"/>
              <a:gd name="T7" fmla="*/ 2147483647 h 40"/>
              <a:gd name="T8" fmla="*/ 2147483647 w 139"/>
              <a:gd name="T9" fmla="*/ 2147483647 h 40"/>
              <a:gd name="T10" fmla="*/ 2147483647 w 139"/>
              <a:gd name="T11" fmla="*/ 2147483647 h 40"/>
              <a:gd name="T12" fmla="*/ 2147483647 w 139"/>
              <a:gd name="T13" fmla="*/ 2147483647 h 40"/>
              <a:gd name="T14" fmla="*/ 2147483647 w 139"/>
              <a:gd name="T15" fmla="*/ 0 h 40"/>
              <a:gd name="T16" fmla="*/ 2147483647 w 139"/>
              <a:gd name="T17" fmla="*/ 2147483647 h 40"/>
              <a:gd name="T18" fmla="*/ 2147483647 w 139"/>
              <a:gd name="T19" fmla="*/ 2147483647 h 40"/>
              <a:gd name="T20" fmla="*/ 2147483647 w 139"/>
              <a:gd name="T21" fmla="*/ 2147483647 h 40"/>
              <a:gd name="T22" fmla="*/ 2147483647 w 139"/>
              <a:gd name="T23" fmla="*/ 2147483647 h 40"/>
              <a:gd name="T24" fmla="*/ 2147483647 w 139"/>
              <a:gd name="T25" fmla="*/ 2147483647 h 40"/>
              <a:gd name="T26" fmla="*/ 2147483647 w 139"/>
              <a:gd name="T27" fmla="*/ 2147483647 h 40"/>
              <a:gd name="T28" fmla="*/ 2147483647 w 139"/>
              <a:gd name="T29" fmla="*/ 2147483647 h 40"/>
              <a:gd name="T30" fmla="*/ 2147483647 w 139"/>
              <a:gd name="T31" fmla="*/ 2147483647 h 40"/>
              <a:gd name="T32" fmla="*/ 2147483647 w 139"/>
              <a:gd name="T33" fmla="*/ 2147483647 h 40"/>
              <a:gd name="T34" fmla="*/ 2147483647 w 139"/>
              <a:gd name="T35" fmla="*/ 2147483647 h 40"/>
              <a:gd name="T36" fmla="*/ 2147483647 w 139"/>
              <a:gd name="T37" fmla="*/ 2147483647 h 40"/>
              <a:gd name="T38" fmla="*/ 2147483647 w 139"/>
              <a:gd name="T39" fmla="*/ 2147483647 h 40"/>
              <a:gd name="T40" fmla="*/ 2147483647 w 139"/>
              <a:gd name="T41" fmla="*/ 2147483647 h 40"/>
              <a:gd name="T42" fmla="*/ 0 w 139"/>
              <a:gd name="T43" fmla="*/ 2147483647 h 4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39" h="40">
                <a:moveTo>
                  <a:pt x="0" y="8"/>
                </a:moveTo>
                <a:lnTo>
                  <a:pt x="8" y="9"/>
                </a:lnTo>
                <a:lnTo>
                  <a:pt x="19" y="8"/>
                </a:lnTo>
                <a:lnTo>
                  <a:pt x="30" y="7"/>
                </a:lnTo>
                <a:lnTo>
                  <a:pt x="42" y="5"/>
                </a:lnTo>
                <a:lnTo>
                  <a:pt x="53" y="2"/>
                </a:lnTo>
                <a:lnTo>
                  <a:pt x="64" y="1"/>
                </a:lnTo>
                <a:lnTo>
                  <a:pt x="73" y="0"/>
                </a:lnTo>
                <a:lnTo>
                  <a:pt x="80" y="2"/>
                </a:lnTo>
                <a:lnTo>
                  <a:pt x="139" y="39"/>
                </a:lnTo>
                <a:lnTo>
                  <a:pt x="133" y="40"/>
                </a:lnTo>
                <a:lnTo>
                  <a:pt x="125" y="39"/>
                </a:lnTo>
                <a:lnTo>
                  <a:pt x="116" y="38"/>
                </a:lnTo>
                <a:lnTo>
                  <a:pt x="106" y="36"/>
                </a:lnTo>
                <a:lnTo>
                  <a:pt x="86" y="30"/>
                </a:lnTo>
                <a:lnTo>
                  <a:pt x="64" y="24"/>
                </a:lnTo>
                <a:lnTo>
                  <a:pt x="44" y="16"/>
                </a:lnTo>
                <a:lnTo>
                  <a:pt x="26" y="11"/>
                </a:lnTo>
                <a:lnTo>
                  <a:pt x="17" y="9"/>
                </a:lnTo>
                <a:lnTo>
                  <a:pt x="11" y="7"/>
                </a:lnTo>
                <a:lnTo>
                  <a:pt x="4" y="7"/>
                </a:lnTo>
                <a:lnTo>
                  <a:pt x="0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7" name="Freeform 500"/>
          <p:cNvSpPr>
            <a:spLocks/>
          </p:cNvSpPr>
          <p:nvPr>
            <p:custDataLst>
              <p:tags r:id="rId338"/>
            </p:custDataLst>
          </p:nvPr>
        </p:nvSpPr>
        <p:spPr bwMode="auto">
          <a:xfrm>
            <a:off x="6403975" y="1649214"/>
            <a:ext cx="139700" cy="57150"/>
          </a:xfrm>
          <a:custGeom>
            <a:avLst/>
            <a:gdLst>
              <a:gd name="T0" fmla="*/ 2147483647 w 325"/>
              <a:gd name="T1" fmla="*/ 2147483647 h 71"/>
              <a:gd name="T2" fmla="*/ 2147483647 w 325"/>
              <a:gd name="T3" fmla="*/ 2147483647 h 71"/>
              <a:gd name="T4" fmla="*/ 2147483647 w 325"/>
              <a:gd name="T5" fmla="*/ 0 h 71"/>
              <a:gd name="T6" fmla="*/ 2147483647 w 325"/>
              <a:gd name="T7" fmla="*/ 2147483647 h 71"/>
              <a:gd name="T8" fmla="*/ 2147483647 w 325"/>
              <a:gd name="T9" fmla="*/ 2147483647 h 71"/>
              <a:gd name="T10" fmla="*/ 2147483647 w 325"/>
              <a:gd name="T11" fmla="*/ 2147483647 h 71"/>
              <a:gd name="T12" fmla="*/ 2147483647 w 325"/>
              <a:gd name="T13" fmla="*/ 2147483647 h 71"/>
              <a:gd name="T14" fmla="*/ 2147483647 w 325"/>
              <a:gd name="T15" fmla="*/ 2147483647 h 71"/>
              <a:gd name="T16" fmla="*/ 2147483647 w 325"/>
              <a:gd name="T17" fmla="*/ 2147483647 h 71"/>
              <a:gd name="T18" fmla="*/ 2147483647 w 325"/>
              <a:gd name="T19" fmla="*/ 2147483647 h 71"/>
              <a:gd name="T20" fmla="*/ 2147483647 w 325"/>
              <a:gd name="T21" fmla="*/ 2147483647 h 71"/>
              <a:gd name="T22" fmla="*/ 2147483647 w 325"/>
              <a:gd name="T23" fmla="*/ 2147483647 h 71"/>
              <a:gd name="T24" fmla="*/ 2147483647 w 325"/>
              <a:gd name="T25" fmla="*/ 2147483647 h 71"/>
              <a:gd name="T26" fmla="*/ 2147483647 w 325"/>
              <a:gd name="T27" fmla="*/ 2147483647 h 71"/>
              <a:gd name="T28" fmla="*/ 2147483647 w 325"/>
              <a:gd name="T29" fmla="*/ 2147483647 h 71"/>
              <a:gd name="T30" fmla="*/ 2147483647 w 325"/>
              <a:gd name="T31" fmla="*/ 2147483647 h 71"/>
              <a:gd name="T32" fmla="*/ 2147483647 w 325"/>
              <a:gd name="T33" fmla="*/ 2147483647 h 71"/>
              <a:gd name="T34" fmla="*/ 2147483647 w 325"/>
              <a:gd name="T35" fmla="*/ 2147483647 h 71"/>
              <a:gd name="T36" fmla="*/ 2147483647 w 325"/>
              <a:gd name="T37" fmla="*/ 2147483647 h 71"/>
              <a:gd name="T38" fmla="*/ 2147483647 w 325"/>
              <a:gd name="T39" fmla="*/ 2147483647 h 71"/>
              <a:gd name="T40" fmla="*/ 2147483647 w 325"/>
              <a:gd name="T41" fmla="*/ 2147483647 h 71"/>
              <a:gd name="T42" fmla="*/ 2147483647 w 325"/>
              <a:gd name="T43" fmla="*/ 2147483647 h 71"/>
              <a:gd name="T44" fmla="*/ 2147483647 w 325"/>
              <a:gd name="T45" fmla="*/ 2147483647 h 71"/>
              <a:gd name="T46" fmla="*/ 2147483647 w 325"/>
              <a:gd name="T47" fmla="*/ 2147483647 h 71"/>
              <a:gd name="T48" fmla="*/ 2147483647 w 325"/>
              <a:gd name="T49" fmla="*/ 2147483647 h 71"/>
              <a:gd name="T50" fmla="*/ 2147483647 w 325"/>
              <a:gd name="T51" fmla="*/ 2147483647 h 71"/>
              <a:gd name="T52" fmla="*/ 2147483647 w 325"/>
              <a:gd name="T53" fmla="*/ 2147483647 h 71"/>
              <a:gd name="T54" fmla="*/ 2147483647 w 325"/>
              <a:gd name="T55" fmla="*/ 2147483647 h 71"/>
              <a:gd name="T56" fmla="*/ 2147483647 w 325"/>
              <a:gd name="T57" fmla="*/ 2147483647 h 71"/>
              <a:gd name="T58" fmla="*/ 2147483647 w 325"/>
              <a:gd name="T59" fmla="*/ 2147483647 h 71"/>
              <a:gd name="T60" fmla="*/ 2147483647 w 325"/>
              <a:gd name="T61" fmla="*/ 2147483647 h 71"/>
              <a:gd name="T62" fmla="*/ 0 w 325"/>
              <a:gd name="T63" fmla="*/ 2147483647 h 7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5" h="71">
                <a:moveTo>
                  <a:pt x="0" y="12"/>
                </a:moveTo>
                <a:lnTo>
                  <a:pt x="10" y="7"/>
                </a:lnTo>
                <a:lnTo>
                  <a:pt x="20" y="3"/>
                </a:lnTo>
                <a:lnTo>
                  <a:pt x="31" y="1"/>
                </a:lnTo>
                <a:lnTo>
                  <a:pt x="42" y="0"/>
                </a:lnTo>
                <a:lnTo>
                  <a:pt x="53" y="0"/>
                </a:lnTo>
                <a:lnTo>
                  <a:pt x="62" y="2"/>
                </a:lnTo>
                <a:lnTo>
                  <a:pt x="73" y="4"/>
                </a:lnTo>
                <a:lnTo>
                  <a:pt x="83" y="6"/>
                </a:lnTo>
                <a:lnTo>
                  <a:pt x="92" y="10"/>
                </a:lnTo>
                <a:lnTo>
                  <a:pt x="101" y="14"/>
                </a:lnTo>
                <a:lnTo>
                  <a:pt x="110" y="18"/>
                </a:lnTo>
                <a:lnTo>
                  <a:pt x="116" y="23"/>
                </a:lnTo>
                <a:lnTo>
                  <a:pt x="122" y="29"/>
                </a:lnTo>
                <a:lnTo>
                  <a:pt x="127" y="33"/>
                </a:lnTo>
                <a:lnTo>
                  <a:pt x="130" y="38"/>
                </a:lnTo>
                <a:lnTo>
                  <a:pt x="133" y="43"/>
                </a:lnTo>
                <a:lnTo>
                  <a:pt x="136" y="34"/>
                </a:lnTo>
                <a:lnTo>
                  <a:pt x="138" y="25"/>
                </a:lnTo>
                <a:lnTo>
                  <a:pt x="139" y="15"/>
                </a:lnTo>
                <a:lnTo>
                  <a:pt x="139" y="6"/>
                </a:lnTo>
                <a:lnTo>
                  <a:pt x="161" y="7"/>
                </a:lnTo>
                <a:lnTo>
                  <a:pt x="188" y="9"/>
                </a:lnTo>
                <a:lnTo>
                  <a:pt x="216" y="13"/>
                </a:lnTo>
                <a:lnTo>
                  <a:pt x="245" y="19"/>
                </a:lnTo>
                <a:lnTo>
                  <a:pt x="258" y="23"/>
                </a:lnTo>
                <a:lnTo>
                  <a:pt x="271" y="28"/>
                </a:lnTo>
                <a:lnTo>
                  <a:pt x="283" y="32"/>
                </a:lnTo>
                <a:lnTo>
                  <a:pt x="295" y="37"/>
                </a:lnTo>
                <a:lnTo>
                  <a:pt x="305" y="43"/>
                </a:lnTo>
                <a:lnTo>
                  <a:pt x="314" y="48"/>
                </a:lnTo>
                <a:lnTo>
                  <a:pt x="320" y="55"/>
                </a:lnTo>
                <a:lnTo>
                  <a:pt x="325" y="61"/>
                </a:lnTo>
                <a:lnTo>
                  <a:pt x="316" y="64"/>
                </a:lnTo>
                <a:lnTo>
                  <a:pt x="305" y="67"/>
                </a:lnTo>
                <a:lnTo>
                  <a:pt x="294" y="68"/>
                </a:lnTo>
                <a:lnTo>
                  <a:pt x="283" y="70"/>
                </a:lnTo>
                <a:lnTo>
                  <a:pt x="259" y="71"/>
                </a:lnTo>
                <a:lnTo>
                  <a:pt x="234" y="71"/>
                </a:lnTo>
                <a:lnTo>
                  <a:pt x="210" y="70"/>
                </a:lnTo>
                <a:lnTo>
                  <a:pt x="186" y="69"/>
                </a:lnTo>
                <a:lnTo>
                  <a:pt x="167" y="68"/>
                </a:lnTo>
                <a:lnTo>
                  <a:pt x="152" y="67"/>
                </a:lnTo>
                <a:lnTo>
                  <a:pt x="133" y="69"/>
                </a:lnTo>
                <a:lnTo>
                  <a:pt x="104" y="71"/>
                </a:lnTo>
                <a:lnTo>
                  <a:pt x="90" y="71"/>
                </a:lnTo>
                <a:lnTo>
                  <a:pt x="78" y="70"/>
                </a:lnTo>
                <a:lnTo>
                  <a:pt x="72" y="68"/>
                </a:lnTo>
                <a:lnTo>
                  <a:pt x="69" y="67"/>
                </a:lnTo>
                <a:lnTo>
                  <a:pt x="67" y="64"/>
                </a:lnTo>
                <a:lnTo>
                  <a:pt x="66" y="61"/>
                </a:lnTo>
                <a:lnTo>
                  <a:pt x="58" y="61"/>
                </a:lnTo>
                <a:lnTo>
                  <a:pt x="51" y="60"/>
                </a:lnTo>
                <a:lnTo>
                  <a:pt x="46" y="59"/>
                </a:lnTo>
                <a:lnTo>
                  <a:pt x="42" y="57"/>
                </a:lnTo>
                <a:lnTo>
                  <a:pt x="35" y="53"/>
                </a:lnTo>
                <a:lnTo>
                  <a:pt x="31" y="49"/>
                </a:lnTo>
                <a:lnTo>
                  <a:pt x="25" y="45"/>
                </a:lnTo>
                <a:lnTo>
                  <a:pt x="20" y="41"/>
                </a:lnTo>
                <a:lnTo>
                  <a:pt x="16" y="39"/>
                </a:lnTo>
                <a:lnTo>
                  <a:pt x="12" y="38"/>
                </a:lnTo>
                <a:lnTo>
                  <a:pt x="6" y="37"/>
                </a:lnTo>
                <a:lnTo>
                  <a:pt x="0" y="37"/>
                </a:lnTo>
                <a:lnTo>
                  <a:pt x="0" y="22"/>
                </a:lnTo>
                <a:lnTo>
                  <a:pt x="0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8" name="Freeform 501"/>
          <p:cNvSpPr>
            <a:spLocks/>
          </p:cNvSpPr>
          <p:nvPr>
            <p:custDataLst>
              <p:tags r:id="rId339"/>
            </p:custDataLst>
          </p:nvPr>
        </p:nvSpPr>
        <p:spPr bwMode="auto">
          <a:xfrm>
            <a:off x="6564313" y="1657152"/>
            <a:ext cx="95250" cy="57150"/>
          </a:xfrm>
          <a:custGeom>
            <a:avLst/>
            <a:gdLst>
              <a:gd name="T0" fmla="*/ 2147483647 w 220"/>
              <a:gd name="T1" fmla="*/ 2147483647 h 72"/>
              <a:gd name="T2" fmla="*/ 2147483647 w 220"/>
              <a:gd name="T3" fmla="*/ 2147483647 h 72"/>
              <a:gd name="T4" fmla="*/ 2147483647 w 220"/>
              <a:gd name="T5" fmla="*/ 2147483647 h 72"/>
              <a:gd name="T6" fmla="*/ 2147483647 w 220"/>
              <a:gd name="T7" fmla="*/ 2147483647 h 72"/>
              <a:gd name="T8" fmla="*/ 2147483647 w 220"/>
              <a:gd name="T9" fmla="*/ 2147483647 h 72"/>
              <a:gd name="T10" fmla="*/ 2147483647 w 220"/>
              <a:gd name="T11" fmla="*/ 2147483647 h 72"/>
              <a:gd name="T12" fmla="*/ 2147483647 w 220"/>
              <a:gd name="T13" fmla="*/ 2147483647 h 72"/>
              <a:gd name="T14" fmla="*/ 2147483647 w 220"/>
              <a:gd name="T15" fmla="*/ 2147483647 h 72"/>
              <a:gd name="T16" fmla="*/ 2147483647 w 220"/>
              <a:gd name="T17" fmla="*/ 2147483647 h 72"/>
              <a:gd name="T18" fmla="*/ 2147483647 w 220"/>
              <a:gd name="T19" fmla="*/ 2147483647 h 72"/>
              <a:gd name="T20" fmla="*/ 2147483647 w 220"/>
              <a:gd name="T21" fmla="*/ 2147483647 h 72"/>
              <a:gd name="T22" fmla="*/ 2147483647 w 220"/>
              <a:gd name="T23" fmla="*/ 2147483647 h 72"/>
              <a:gd name="T24" fmla="*/ 2147483647 w 220"/>
              <a:gd name="T25" fmla="*/ 2147483647 h 72"/>
              <a:gd name="T26" fmla="*/ 2147483647 w 220"/>
              <a:gd name="T27" fmla="*/ 2147483647 h 72"/>
              <a:gd name="T28" fmla="*/ 2147483647 w 220"/>
              <a:gd name="T29" fmla="*/ 0 h 72"/>
              <a:gd name="T30" fmla="*/ 2147483647 w 220"/>
              <a:gd name="T31" fmla="*/ 2147483647 h 72"/>
              <a:gd name="T32" fmla="*/ 2147483647 w 220"/>
              <a:gd name="T33" fmla="*/ 2147483647 h 72"/>
              <a:gd name="T34" fmla="*/ 2147483647 w 220"/>
              <a:gd name="T35" fmla="*/ 2147483647 h 72"/>
              <a:gd name="T36" fmla="*/ 2147483647 w 220"/>
              <a:gd name="T37" fmla="*/ 2147483647 h 72"/>
              <a:gd name="T38" fmla="*/ 2147483647 w 220"/>
              <a:gd name="T39" fmla="*/ 2147483647 h 72"/>
              <a:gd name="T40" fmla="*/ 2147483647 w 220"/>
              <a:gd name="T41" fmla="*/ 2147483647 h 72"/>
              <a:gd name="T42" fmla="*/ 2147483647 w 220"/>
              <a:gd name="T43" fmla="*/ 2147483647 h 72"/>
              <a:gd name="T44" fmla="*/ 2147483647 w 220"/>
              <a:gd name="T45" fmla="*/ 2147483647 h 72"/>
              <a:gd name="T46" fmla="*/ 2147483647 w 220"/>
              <a:gd name="T47" fmla="*/ 2147483647 h 72"/>
              <a:gd name="T48" fmla="*/ 2147483647 w 220"/>
              <a:gd name="T49" fmla="*/ 2147483647 h 72"/>
              <a:gd name="T50" fmla="*/ 2147483647 w 220"/>
              <a:gd name="T51" fmla="*/ 2147483647 h 72"/>
              <a:gd name="T52" fmla="*/ 2147483647 w 220"/>
              <a:gd name="T53" fmla="*/ 2147483647 h 72"/>
              <a:gd name="T54" fmla="*/ 2147483647 w 220"/>
              <a:gd name="T55" fmla="*/ 2147483647 h 72"/>
              <a:gd name="T56" fmla="*/ 2147483647 w 220"/>
              <a:gd name="T57" fmla="*/ 2147483647 h 72"/>
              <a:gd name="T58" fmla="*/ 2147483647 w 220"/>
              <a:gd name="T59" fmla="*/ 2147483647 h 72"/>
              <a:gd name="T60" fmla="*/ 2147483647 w 220"/>
              <a:gd name="T61" fmla="*/ 2147483647 h 72"/>
              <a:gd name="T62" fmla="*/ 2147483647 w 220"/>
              <a:gd name="T63" fmla="*/ 2147483647 h 72"/>
              <a:gd name="T64" fmla="*/ 2147483647 w 220"/>
              <a:gd name="T65" fmla="*/ 2147483647 h 72"/>
              <a:gd name="T66" fmla="*/ 2147483647 w 220"/>
              <a:gd name="T67" fmla="*/ 2147483647 h 72"/>
              <a:gd name="T68" fmla="*/ 2147483647 w 220"/>
              <a:gd name="T69" fmla="*/ 2147483647 h 72"/>
              <a:gd name="T70" fmla="*/ 2147483647 w 220"/>
              <a:gd name="T71" fmla="*/ 2147483647 h 72"/>
              <a:gd name="T72" fmla="*/ 2147483647 w 220"/>
              <a:gd name="T73" fmla="*/ 2147483647 h 72"/>
              <a:gd name="T74" fmla="*/ 2147483647 w 220"/>
              <a:gd name="T75" fmla="*/ 2147483647 h 72"/>
              <a:gd name="T76" fmla="*/ 2147483647 w 220"/>
              <a:gd name="T77" fmla="*/ 2147483647 h 72"/>
              <a:gd name="T78" fmla="*/ 2147483647 w 220"/>
              <a:gd name="T79" fmla="*/ 2147483647 h 72"/>
              <a:gd name="T80" fmla="*/ 2147483647 w 220"/>
              <a:gd name="T81" fmla="*/ 2147483647 h 72"/>
              <a:gd name="T82" fmla="*/ 2147483647 w 220"/>
              <a:gd name="T83" fmla="*/ 2147483647 h 72"/>
              <a:gd name="T84" fmla="*/ 2147483647 w 220"/>
              <a:gd name="T85" fmla="*/ 2147483647 h 72"/>
              <a:gd name="T86" fmla="*/ 2147483647 w 220"/>
              <a:gd name="T87" fmla="*/ 2147483647 h 72"/>
              <a:gd name="T88" fmla="*/ 2147483647 w 220"/>
              <a:gd name="T89" fmla="*/ 2147483647 h 72"/>
              <a:gd name="T90" fmla="*/ 2147483647 w 220"/>
              <a:gd name="T91" fmla="*/ 2147483647 h 72"/>
              <a:gd name="T92" fmla="*/ 2147483647 w 220"/>
              <a:gd name="T93" fmla="*/ 2147483647 h 72"/>
              <a:gd name="T94" fmla="*/ 2147483647 w 220"/>
              <a:gd name="T95" fmla="*/ 2147483647 h 72"/>
              <a:gd name="T96" fmla="*/ 2147483647 w 220"/>
              <a:gd name="T97" fmla="*/ 2147483647 h 72"/>
              <a:gd name="T98" fmla="*/ 2147483647 w 220"/>
              <a:gd name="T99" fmla="*/ 2147483647 h 72"/>
              <a:gd name="T100" fmla="*/ 2147483647 w 220"/>
              <a:gd name="T101" fmla="*/ 2147483647 h 72"/>
              <a:gd name="T102" fmla="*/ 2147483647 w 220"/>
              <a:gd name="T103" fmla="*/ 2147483647 h 72"/>
              <a:gd name="T104" fmla="*/ 0 w 220"/>
              <a:gd name="T105" fmla="*/ 2147483647 h 72"/>
              <a:gd name="T106" fmla="*/ 2147483647 w 220"/>
              <a:gd name="T107" fmla="*/ 2147483647 h 72"/>
              <a:gd name="T108" fmla="*/ 2147483647 w 220"/>
              <a:gd name="T109" fmla="*/ 2147483647 h 72"/>
              <a:gd name="T110" fmla="*/ 2147483647 w 220"/>
              <a:gd name="T111" fmla="*/ 2147483647 h 72"/>
              <a:gd name="T112" fmla="*/ 2147483647 w 220"/>
              <a:gd name="T113" fmla="*/ 2147483647 h 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0" h="72">
                <a:moveTo>
                  <a:pt x="87" y="25"/>
                </a:moveTo>
                <a:lnTo>
                  <a:pt x="92" y="26"/>
                </a:lnTo>
                <a:lnTo>
                  <a:pt x="98" y="27"/>
                </a:lnTo>
                <a:lnTo>
                  <a:pt x="101" y="28"/>
                </a:lnTo>
                <a:lnTo>
                  <a:pt x="104" y="27"/>
                </a:lnTo>
                <a:lnTo>
                  <a:pt x="109" y="27"/>
                </a:lnTo>
                <a:lnTo>
                  <a:pt x="113" y="25"/>
                </a:lnTo>
                <a:lnTo>
                  <a:pt x="114" y="26"/>
                </a:lnTo>
                <a:lnTo>
                  <a:pt x="115" y="26"/>
                </a:lnTo>
                <a:lnTo>
                  <a:pt x="116" y="25"/>
                </a:lnTo>
                <a:lnTo>
                  <a:pt x="117" y="25"/>
                </a:lnTo>
                <a:lnTo>
                  <a:pt x="119" y="22"/>
                </a:lnTo>
                <a:lnTo>
                  <a:pt x="120" y="17"/>
                </a:lnTo>
                <a:lnTo>
                  <a:pt x="120" y="7"/>
                </a:lnTo>
                <a:lnTo>
                  <a:pt x="120" y="0"/>
                </a:lnTo>
                <a:lnTo>
                  <a:pt x="125" y="5"/>
                </a:lnTo>
                <a:lnTo>
                  <a:pt x="131" y="10"/>
                </a:lnTo>
                <a:lnTo>
                  <a:pt x="137" y="15"/>
                </a:lnTo>
                <a:lnTo>
                  <a:pt x="143" y="19"/>
                </a:lnTo>
                <a:lnTo>
                  <a:pt x="156" y="25"/>
                </a:lnTo>
                <a:lnTo>
                  <a:pt x="170" y="30"/>
                </a:lnTo>
                <a:lnTo>
                  <a:pt x="183" y="35"/>
                </a:lnTo>
                <a:lnTo>
                  <a:pt x="196" y="41"/>
                </a:lnTo>
                <a:lnTo>
                  <a:pt x="203" y="44"/>
                </a:lnTo>
                <a:lnTo>
                  <a:pt x="209" y="47"/>
                </a:lnTo>
                <a:lnTo>
                  <a:pt x="214" y="51"/>
                </a:lnTo>
                <a:lnTo>
                  <a:pt x="220" y="55"/>
                </a:lnTo>
                <a:lnTo>
                  <a:pt x="206" y="56"/>
                </a:lnTo>
                <a:lnTo>
                  <a:pt x="194" y="57"/>
                </a:lnTo>
                <a:lnTo>
                  <a:pt x="182" y="58"/>
                </a:lnTo>
                <a:lnTo>
                  <a:pt x="171" y="60"/>
                </a:lnTo>
                <a:lnTo>
                  <a:pt x="151" y="65"/>
                </a:lnTo>
                <a:lnTo>
                  <a:pt x="134" y="70"/>
                </a:lnTo>
                <a:lnTo>
                  <a:pt x="126" y="71"/>
                </a:lnTo>
                <a:lnTo>
                  <a:pt x="117" y="72"/>
                </a:lnTo>
                <a:lnTo>
                  <a:pt x="110" y="72"/>
                </a:lnTo>
                <a:lnTo>
                  <a:pt x="103" y="72"/>
                </a:lnTo>
                <a:lnTo>
                  <a:pt x="95" y="70"/>
                </a:lnTo>
                <a:lnTo>
                  <a:pt x="88" y="66"/>
                </a:lnTo>
                <a:lnTo>
                  <a:pt x="81" y="61"/>
                </a:lnTo>
                <a:lnTo>
                  <a:pt x="74" y="55"/>
                </a:lnTo>
                <a:lnTo>
                  <a:pt x="59" y="53"/>
                </a:lnTo>
                <a:lnTo>
                  <a:pt x="45" y="50"/>
                </a:lnTo>
                <a:lnTo>
                  <a:pt x="33" y="47"/>
                </a:lnTo>
                <a:lnTo>
                  <a:pt x="22" y="43"/>
                </a:lnTo>
                <a:lnTo>
                  <a:pt x="18" y="41"/>
                </a:lnTo>
                <a:lnTo>
                  <a:pt x="13" y="38"/>
                </a:lnTo>
                <a:lnTo>
                  <a:pt x="9" y="35"/>
                </a:lnTo>
                <a:lnTo>
                  <a:pt x="7" y="31"/>
                </a:lnTo>
                <a:lnTo>
                  <a:pt x="3" y="27"/>
                </a:lnTo>
                <a:lnTo>
                  <a:pt x="2" y="23"/>
                </a:lnTo>
                <a:lnTo>
                  <a:pt x="1" y="18"/>
                </a:lnTo>
                <a:lnTo>
                  <a:pt x="0" y="13"/>
                </a:lnTo>
                <a:lnTo>
                  <a:pt x="23" y="17"/>
                </a:lnTo>
                <a:lnTo>
                  <a:pt x="44" y="21"/>
                </a:lnTo>
                <a:lnTo>
                  <a:pt x="64" y="24"/>
                </a:lnTo>
                <a:lnTo>
                  <a:pt x="87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89" name="Freeform 502"/>
          <p:cNvSpPr>
            <a:spLocks/>
          </p:cNvSpPr>
          <p:nvPr>
            <p:custDataLst>
              <p:tags r:id="rId340"/>
            </p:custDataLst>
          </p:nvPr>
        </p:nvSpPr>
        <p:spPr bwMode="auto">
          <a:xfrm>
            <a:off x="6524625" y="1704777"/>
            <a:ext cx="63500" cy="58737"/>
          </a:xfrm>
          <a:custGeom>
            <a:avLst/>
            <a:gdLst>
              <a:gd name="T0" fmla="*/ 2147483647 w 146"/>
              <a:gd name="T1" fmla="*/ 2147483647 h 30"/>
              <a:gd name="T2" fmla="*/ 2147483647 w 146"/>
              <a:gd name="T3" fmla="*/ 2147483647 h 30"/>
              <a:gd name="T4" fmla="*/ 2147483647 w 146"/>
              <a:gd name="T5" fmla="*/ 2147483647 h 30"/>
              <a:gd name="T6" fmla="*/ 2147483647 w 146"/>
              <a:gd name="T7" fmla="*/ 2147483647 h 30"/>
              <a:gd name="T8" fmla="*/ 2147483647 w 146"/>
              <a:gd name="T9" fmla="*/ 2147483647 h 30"/>
              <a:gd name="T10" fmla="*/ 2147483647 w 146"/>
              <a:gd name="T11" fmla="*/ 2147483647 h 30"/>
              <a:gd name="T12" fmla="*/ 2147483647 w 146"/>
              <a:gd name="T13" fmla="*/ 2147483647 h 30"/>
              <a:gd name="T14" fmla="*/ 2147483647 w 146"/>
              <a:gd name="T15" fmla="*/ 2147483647 h 30"/>
              <a:gd name="T16" fmla="*/ 2147483647 w 146"/>
              <a:gd name="T17" fmla="*/ 2147483647 h 30"/>
              <a:gd name="T18" fmla="*/ 2147483647 w 146"/>
              <a:gd name="T19" fmla="*/ 2147483647 h 30"/>
              <a:gd name="T20" fmla="*/ 2147483647 w 146"/>
              <a:gd name="T21" fmla="*/ 2147483647 h 30"/>
              <a:gd name="T22" fmla="*/ 2147483647 w 146"/>
              <a:gd name="T23" fmla="*/ 2147483647 h 30"/>
              <a:gd name="T24" fmla="*/ 2147483647 w 146"/>
              <a:gd name="T25" fmla="*/ 2147483647 h 30"/>
              <a:gd name="T26" fmla="*/ 2147483647 w 146"/>
              <a:gd name="T27" fmla="*/ 2147483647 h 30"/>
              <a:gd name="T28" fmla="*/ 2147483647 w 146"/>
              <a:gd name="T29" fmla="*/ 2147483647 h 30"/>
              <a:gd name="T30" fmla="*/ 2147483647 w 146"/>
              <a:gd name="T31" fmla="*/ 2147483647 h 30"/>
              <a:gd name="T32" fmla="*/ 2147483647 w 146"/>
              <a:gd name="T33" fmla="*/ 2147483647 h 30"/>
              <a:gd name="T34" fmla="*/ 2147483647 w 146"/>
              <a:gd name="T35" fmla="*/ 0 h 30"/>
              <a:gd name="T36" fmla="*/ 2147483647 w 146"/>
              <a:gd name="T37" fmla="*/ 2147483647 h 30"/>
              <a:gd name="T38" fmla="*/ 2147483647 w 146"/>
              <a:gd name="T39" fmla="*/ 2147483647 h 30"/>
              <a:gd name="T40" fmla="*/ 2147483647 w 146"/>
              <a:gd name="T41" fmla="*/ 2147483647 h 30"/>
              <a:gd name="T42" fmla="*/ 0 w 146"/>
              <a:gd name="T43" fmla="*/ 2147483647 h 30"/>
              <a:gd name="T44" fmla="*/ 2147483647 w 146"/>
              <a:gd name="T45" fmla="*/ 2147483647 h 30"/>
              <a:gd name="T46" fmla="*/ 2147483647 w 146"/>
              <a:gd name="T47" fmla="*/ 2147483647 h 30"/>
              <a:gd name="T48" fmla="*/ 2147483647 w 146"/>
              <a:gd name="T49" fmla="*/ 2147483647 h 30"/>
              <a:gd name="T50" fmla="*/ 2147483647 w 146"/>
              <a:gd name="T51" fmla="*/ 2147483647 h 30"/>
              <a:gd name="T52" fmla="*/ 2147483647 w 146"/>
              <a:gd name="T53" fmla="*/ 2147483647 h 30"/>
              <a:gd name="T54" fmla="*/ 2147483647 w 146"/>
              <a:gd name="T55" fmla="*/ 2147483647 h 30"/>
              <a:gd name="T56" fmla="*/ 2147483647 w 146"/>
              <a:gd name="T57" fmla="*/ 2147483647 h 30"/>
              <a:gd name="T58" fmla="*/ 2147483647 w 146"/>
              <a:gd name="T59" fmla="*/ 2147483647 h 30"/>
              <a:gd name="T60" fmla="*/ 2147483647 w 146"/>
              <a:gd name="T61" fmla="*/ 2147483647 h 30"/>
              <a:gd name="T62" fmla="*/ 2147483647 w 146"/>
              <a:gd name="T63" fmla="*/ 2147483647 h 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6" h="30">
                <a:moveTo>
                  <a:pt x="146" y="25"/>
                </a:moveTo>
                <a:lnTo>
                  <a:pt x="140" y="16"/>
                </a:lnTo>
                <a:lnTo>
                  <a:pt x="137" y="9"/>
                </a:lnTo>
                <a:lnTo>
                  <a:pt x="133" y="4"/>
                </a:lnTo>
                <a:lnTo>
                  <a:pt x="128" y="1"/>
                </a:lnTo>
                <a:lnTo>
                  <a:pt x="126" y="1"/>
                </a:lnTo>
                <a:lnTo>
                  <a:pt x="124" y="1"/>
                </a:lnTo>
                <a:lnTo>
                  <a:pt x="120" y="2"/>
                </a:lnTo>
                <a:lnTo>
                  <a:pt x="118" y="3"/>
                </a:lnTo>
                <a:lnTo>
                  <a:pt x="113" y="9"/>
                </a:lnTo>
                <a:lnTo>
                  <a:pt x="105" y="19"/>
                </a:lnTo>
                <a:lnTo>
                  <a:pt x="72" y="19"/>
                </a:lnTo>
                <a:lnTo>
                  <a:pt x="63" y="18"/>
                </a:lnTo>
                <a:lnTo>
                  <a:pt x="55" y="17"/>
                </a:lnTo>
                <a:lnTo>
                  <a:pt x="47" y="14"/>
                </a:lnTo>
                <a:lnTo>
                  <a:pt x="40" y="12"/>
                </a:lnTo>
                <a:lnTo>
                  <a:pt x="29" y="6"/>
                </a:lnTo>
                <a:lnTo>
                  <a:pt x="19" y="0"/>
                </a:lnTo>
                <a:lnTo>
                  <a:pt x="14" y="9"/>
                </a:lnTo>
                <a:lnTo>
                  <a:pt x="10" y="15"/>
                </a:lnTo>
                <a:lnTo>
                  <a:pt x="4" y="20"/>
                </a:lnTo>
                <a:lnTo>
                  <a:pt x="0" y="25"/>
                </a:lnTo>
                <a:lnTo>
                  <a:pt x="33" y="25"/>
                </a:lnTo>
                <a:lnTo>
                  <a:pt x="57" y="25"/>
                </a:lnTo>
                <a:lnTo>
                  <a:pt x="77" y="25"/>
                </a:lnTo>
                <a:lnTo>
                  <a:pt x="99" y="25"/>
                </a:lnTo>
                <a:lnTo>
                  <a:pt x="110" y="26"/>
                </a:lnTo>
                <a:lnTo>
                  <a:pt x="123" y="29"/>
                </a:lnTo>
                <a:lnTo>
                  <a:pt x="128" y="30"/>
                </a:lnTo>
                <a:lnTo>
                  <a:pt x="135" y="30"/>
                </a:lnTo>
                <a:lnTo>
                  <a:pt x="140" y="28"/>
                </a:lnTo>
                <a:lnTo>
                  <a:pt x="146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0" name="Freeform 503"/>
          <p:cNvSpPr>
            <a:spLocks/>
          </p:cNvSpPr>
          <p:nvPr>
            <p:custDataLst>
              <p:tags r:id="rId341"/>
            </p:custDataLst>
          </p:nvPr>
        </p:nvSpPr>
        <p:spPr bwMode="auto">
          <a:xfrm>
            <a:off x="6503988" y="1701602"/>
            <a:ext cx="20637" cy="58737"/>
          </a:xfrm>
          <a:custGeom>
            <a:avLst/>
            <a:gdLst>
              <a:gd name="T0" fmla="*/ 0 w 53"/>
              <a:gd name="T1" fmla="*/ 2147483647 h 9"/>
              <a:gd name="T2" fmla="*/ 2147483647 w 53"/>
              <a:gd name="T3" fmla="*/ 2147483647 h 9"/>
              <a:gd name="T4" fmla="*/ 2147483647 w 53"/>
              <a:gd name="T5" fmla="*/ 2147483647 h 9"/>
              <a:gd name="T6" fmla="*/ 2147483647 w 53"/>
              <a:gd name="T7" fmla="*/ 2147483647 h 9"/>
              <a:gd name="T8" fmla="*/ 2147483647 w 53"/>
              <a:gd name="T9" fmla="*/ 2147483647 h 9"/>
              <a:gd name="T10" fmla="*/ 2147483647 w 53"/>
              <a:gd name="T11" fmla="*/ 2147483647 h 9"/>
              <a:gd name="T12" fmla="*/ 2147483647 w 53"/>
              <a:gd name="T13" fmla="*/ 2147483647 h 9"/>
              <a:gd name="T14" fmla="*/ 2147483647 w 53"/>
              <a:gd name="T15" fmla="*/ 2147483647 h 9"/>
              <a:gd name="T16" fmla="*/ 2147483647 w 53"/>
              <a:gd name="T17" fmla="*/ 0 h 9"/>
              <a:gd name="T18" fmla="*/ 2147483647 w 53"/>
              <a:gd name="T19" fmla="*/ 0 h 9"/>
              <a:gd name="T20" fmla="*/ 2147483647 w 53"/>
              <a:gd name="T21" fmla="*/ 0 h 9"/>
              <a:gd name="T22" fmla="*/ 2147483647 w 53"/>
              <a:gd name="T23" fmla="*/ 2147483647 h 9"/>
              <a:gd name="T24" fmla="*/ 2147483647 w 53"/>
              <a:gd name="T25" fmla="*/ 2147483647 h 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" h="9">
                <a:moveTo>
                  <a:pt x="0" y="9"/>
                </a:moveTo>
                <a:lnTo>
                  <a:pt x="17" y="9"/>
                </a:lnTo>
                <a:lnTo>
                  <a:pt x="29" y="9"/>
                </a:lnTo>
                <a:lnTo>
                  <a:pt x="40" y="9"/>
                </a:lnTo>
                <a:lnTo>
                  <a:pt x="53" y="9"/>
                </a:lnTo>
                <a:lnTo>
                  <a:pt x="46" y="6"/>
                </a:lnTo>
                <a:lnTo>
                  <a:pt x="38" y="3"/>
                </a:lnTo>
                <a:lnTo>
                  <a:pt x="31" y="1"/>
                </a:lnTo>
                <a:lnTo>
                  <a:pt x="25" y="0"/>
                </a:lnTo>
                <a:lnTo>
                  <a:pt x="19" y="0"/>
                </a:lnTo>
                <a:lnTo>
                  <a:pt x="14" y="0"/>
                </a:lnTo>
                <a:lnTo>
                  <a:pt x="9" y="1"/>
                </a:lnTo>
                <a:lnTo>
                  <a:pt x="6" y="3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1" name="Line 504"/>
          <p:cNvSpPr>
            <a:spLocks noChangeShapeType="1"/>
          </p:cNvSpPr>
          <p:nvPr>
            <p:custDataLst>
              <p:tags r:id="rId342"/>
            </p:custDataLst>
          </p:nvPr>
        </p:nvSpPr>
        <p:spPr bwMode="auto">
          <a:xfrm flipV="1">
            <a:off x="6505575" y="1700014"/>
            <a:ext cx="0" cy="15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2" name="Freeform 505"/>
          <p:cNvSpPr>
            <a:spLocks/>
          </p:cNvSpPr>
          <p:nvPr>
            <p:custDataLst>
              <p:tags r:id="rId343"/>
            </p:custDataLst>
          </p:nvPr>
        </p:nvSpPr>
        <p:spPr bwMode="auto">
          <a:xfrm>
            <a:off x="5675313" y="1628577"/>
            <a:ext cx="11112" cy="55562"/>
          </a:xfrm>
          <a:custGeom>
            <a:avLst/>
            <a:gdLst>
              <a:gd name="T0" fmla="*/ 0 w 26"/>
              <a:gd name="T1" fmla="*/ 2147483647 h 25"/>
              <a:gd name="T2" fmla="*/ 2147483647 w 26"/>
              <a:gd name="T3" fmla="*/ 2147483647 h 25"/>
              <a:gd name="T4" fmla="*/ 2147483647 w 26"/>
              <a:gd name="T5" fmla="*/ 2147483647 h 25"/>
              <a:gd name="T6" fmla="*/ 2147483647 w 26"/>
              <a:gd name="T7" fmla="*/ 2147483647 h 25"/>
              <a:gd name="T8" fmla="*/ 2147483647 w 26"/>
              <a:gd name="T9" fmla="*/ 2147483647 h 25"/>
              <a:gd name="T10" fmla="*/ 2147483647 w 26"/>
              <a:gd name="T11" fmla="*/ 2147483647 h 25"/>
              <a:gd name="T12" fmla="*/ 2147483647 w 26"/>
              <a:gd name="T13" fmla="*/ 0 h 25"/>
              <a:gd name="T14" fmla="*/ 2147483647 w 26"/>
              <a:gd name="T15" fmla="*/ 2147483647 h 25"/>
              <a:gd name="T16" fmla="*/ 2147483647 w 26"/>
              <a:gd name="T17" fmla="*/ 2147483647 h 25"/>
              <a:gd name="T18" fmla="*/ 2147483647 w 26"/>
              <a:gd name="T19" fmla="*/ 2147483647 h 25"/>
              <a:gd name="T20" fmla="*/ 0 w 26"/>
              <a:gd name="T21" fmla="*/ 2147483647 h 2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6" h="25">
                <a:moveTo>
                  <a:pt x="0" y="25"/>
                </a:moveTo>
                <a:lnTo>
                  <a:pt x="5" y="17"/>
                </a:lnTo>
                <a:lnTo>
                  <a:pt x="13" y="8"/>
                </a:lnTo>
                <a:lnTo>
                  <a:pt x="16" y="5"/>
                </a:lnTo>
                <a:lnTo>
                  <a:pt x="20" y="2"/>
                </a:lnTo>
                <a:lnTo>
                  <a:pt x="23" y="1"/>
                </a:lnTo>
                <a:lnTo>
                  <a:pt x="26" y="0"/>
                </a:lnTo>
                <a:lnTo>
                  <a:pt x="26" y="25"/>
                </a:lnTo>
                <a:lnTo>
                  <a:pt x="20" y="25"/>
                </a:lnTo>
                <a:lnTo>
                  <a:pt x="13" y="25"/>
                </a:lnTo>
                <a:lnTo>
                  <a:pt x="0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3" name="Freeform 506"/>
          <p:cNvSpPr>
            <a:spLocks/>
          </p:cNvSpPr>
          <p:nvPr>
            <p:custDataLst>
              <p:tags r:id="rId344"/>
            </p:custDataLst>
          </p:nvPr>
        </p:nvSpPr>
        <p:spPr bwMode="auto">
          <a:xfrm>
            <a:off x="6424613" y="1700014"/>
            <a:ext cx="9525" cy="57150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0 h 25"/>
              <a:gd name="T6" fmla="*/ 0 w 33"/>
              <a:gd name="T7" fmla="*/ 0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" h="25">
                <a:moveTo>
                  <a:pt x="33" y="25"/>
                </a:moveTo>
                <a:lnTo>
                  <a:pt x="33" y="12"/>
                </a:lnTo>
                <a:lnTo>
                  <a:pt x="33" y="0"/>
                </a:lnTo>
                <a:lnTo>
                  <a:pt x="0" y="0"/>
                </a:lnTo>
                <a:lnTo>
                  <a:pt x="9" y="9"/>
                </a:lnTo>
                <a:lnTo>
                  <a:pt x="16" y="17"/>
                </a:lnTo>
                <a:lnTo>
                  <a:pt x="20" y="20"/>
                </a:lnTo>
                <a:lnTo>
                  <a:pt x="24" y="23"/>
                </a:lnTo>
                <a:lnTo>
                  <a:pt x="28" y="24"/>
                </a:lnTo>
                <a:lnTo>
                  <a:pt x="33" y="25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4" name="Freeform 507"/>
          <p:cNvSpPr>
            <a:spLocks/>
          </p:cNvSpPr>
          <p:nvPr>
            <p:custDataLst>
              <p:tags r:id="rId345"/>
            </p:custDataLst>
          </p:nvPr>
        </p:nvSpPr>
        <p:spPr bwMode="auto">
          <a:xfrm>
            <a:off x="6378575" y="1663502"/>
            <a:ext cx="9525" cy="57150"/>
          </a:xfrm>
          <a:custGeom>
            <a:avLst/>
            <a:gdLst>
              <a:gd name="T0" fmla="*/ 0 w 20"/>
              <a:gd name="T1" fmla="*/ 0 h 18"/>
              <a:gd name="T2" fmla="*/ 2147483647 w 20"/>
              <a:gd name="T3" fmla="*/ 2147483647 h 18"/>
              <a:gd name="T4" fmla="*/ 2147483647 w 20"/>
              <a:gd name="T5" fmla="*/ 2147483647 h 18"/>
              <a:gd name="T6" fmla="*/ 2147483647 w 20"/>
              <a:gd name="T7" fmla="*/ 0 h 18"/>
              <a:gd name="T8" fmla="*/ 0 w 20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" h="18">
                <a:moveTo>
                  <a:pt x="0" y="0"/>
                </a:moveTo>
                <a:lnTo>
                  <a:pt x="13" y="18"/>
                </a:lnTo>
                <a:lnTo>
                  <a:pt x="16" y="11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5" name="Freeform 508"/>
          <p:cNvSpPr>
            <a:spLocks/>
          </p:cNvSpPr>
          <p:nvPr>
            <p:custDataLst>
              <p:tags r:id="rId346"/>
            </p:custDataLst>
          </p:nvPr>
        </p:nvSpPr>
        <p:spPr bwMode="auto">
          <a:xfrm>
            <a:off x="6878638" y="2233414"/>
            <a:ext cx="12700" cy="58738"/>
          </a:xfrm>
          <a:custGeom>
            <a:avLst/>
            <a:gdLst>
              <a:gd name="T0" fmla="*/ 0 w 33"/>
              <a:gd name="T1" fmla="*/ 2147483647 h 31"/>
              <a:gd name="T2" fmla="*/ 0 w 33"/>
              <a:gd name="T3" fmla="*/ 0 h 31"/>
              <a:gd name="T4" fmla="*/ 2147483647 w 33"/>
              <a:gd name="T5" fmla="*/ 0 h 31"/>
              <a:gd name="T6" fmla="*/ 2147483647 w 33"/>
              <a:gd name="T7" fmla="*/ 0 h 31"/>
              <a:gd name="T8" fmla="*/ 2147483647 w 33"/>
              <a:gd name="T9" fmla="*/ 0 h 31"/>
              <a:gd name="T10" fmla="*/ 2147483647 w 33"/>
              <a:gd name="T11" fmla="*/ 0 h 31"/>
              <a:gd name="T12" fmla="*/ 2147483647 w 33"/>
              <a:gd name="T13" fmla="*/ 2147483647 h 31"/>
              <a:gd name="T14" fmla="*/ 2147483647 w 33"/>
              <a:gd name="T15" fmla="*/ 2147483647 h 31"/>
              <a:gd name="T16" fmla="*/ 2147483647 w 33"/>
              <a:gd name="T17" fmla="*/ 2147483647 h 31"/>
              <a:gd name="T18" fmla="*/ 2147483647 w 33"/>
              <a:gd name="T19" fmla="*/ 2147483647 h 31"/>
              <a:gd name="T20" fmla="*/ 2147483647 w 33"/>
              <a:gd name="T21" fmla="*/ 2147483647 h 31"/>
              <a:gd name="T22" fmla="*/ 2147483647 w 33"/>
              <a:gd name="T23" fmla="*/ 2147483647 h 31"/>
              <a:gd name="T24" fmla="*/ 2147483647 w 33"/>
              <a:gd name="T25" fmla="*/ 2147483647 h 31"/>
              <a:gd name="T26" fmla="*/ 2147483647 w 33"/>
              <a:gd name="T27" fmla="*/ 2147483647 h 31"/>
              <a:gd name="T28" fmla="*/ 0 w 33"/>
              <a:gd name="T29" fmla="*/ 2147483647 h 3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3" h="31">
                <a:moveTo>
                  <a:pt x="0" y="31"/>
                </a:moveTo>
                <a:lnTo>
                  <a:pt x="0" y="0"/>
                </a:lnTo>
                <a:lnTo>
                  <a:pt x="9" y="0"/>
                </a:lnTo>
                <a:lnTo>
                  <a:pt x="16" y="0"/>
                </a:lnTo>
                <a:lnTo>
                  <a:pt x="24" y="0"/>
                </a:lnTo>
                <a:lnTo>
                  <a:pt x="33" y="0"/>
                </a:lnTo>
                <a:lnTo>
                  <a:pt x="30" y="2"/>
                </a:lnTo>
                <a:lnTo>
                  <a:pt x="29" y="5"/>
                </a:lnTo>
                <a:lnTo>
                  <a:pt x="28" y="9"/>
                </a:lnTo>
                <a:lnTo>
                  <a:pt x="28" y="13"/>
                </a:lnTo>
                <a:lnTo>
                  <a:pt x="28" y="17"/>
                </a:lnTo>
                <a:lnTo>
                  <a:pt x="29" y="21"/>
                </a:lnTo>
                <a:lnTo>
                  <a:pt x="30" y="26"/>
                </a:lnTo>
                <a:lnTo>
                  <a:pt x="33" y="31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6" name="Freeform 509"/>
          <p:cNvSpPr>
            <a:spLocks/>
          </p:cNvSpPr>
          <p:nvPr>
            <p:custDataLst>
              <p:tags r:id="rId347"/>
            </p:custDataLst>
          </p:nvPr>
        </p:nvSpPr>
        <p:spPr bwMode="auto">
          <a:xfrm>
            <a:off x="7172325" y="1755577"/>
            <a:ext cx="55563" cy="58737"/>
          </a:xfrm>
          <a:custGeom>
            <a:avLst/>
            <a:gdLst>
              <a:gd name="T0" fmla="*/ 2147483647 w 129"/>
              <a:gd name="T1" fmla="*/ 2147483647 h 56"/>
              <a:gd name="T2" fmla="*/ 2147483647 w 129"/>
              <a:gd name="T3" fmla="*/ 2147483647 h 56"/>
              <a:gd name="T4" fmla="*/ 2147483647 w 129"/>
              <a:gd name="T5" fmla="*/ 2147483647 h 56"/>
              <a:gd name="T6" fmla="*/ 0 w 129"/>
              <a:gd name="T7" fmla="*/ 2147483647 h 56"/>
              <a:gd name="T8" fmla="*/ 2147483647 w 129"/>
              <a:gd name="T9" fmla="*/ 2147483647 h 56"/>
              <a:gd name="T10" fmla="*/ 2147483647 w 129"/>
              <a:gd name="T11" fmla="*/ 2147483647 h 56"/>
              <a:gd name="T12" fmla="*/ 2147483647 w 129"/>
              <a:gd name="T13" fmla="*/ 2147483647 h 56"/>
              <a:gd name="T14" fmla="*/ 2147483647 w 129"/>
              <a:gd name="T15" fmla="*/ 2147483647 h 56"/>
              <a:gd name="T16" fmla="*/ 2147483647 w 129"/>
              <a:gd name="T17" fmla="*/ 2147483647 h 56"/>
              <a:gd name="T18" fmla="*/ 2147483647 w 129"/>
              <a:gd name="T19" fmla="*/ 2147483647 h 56"/>
              <a:gd name="T20" fmla="*/ 2147483647 w 129"/>
              <a:gd name="T21" fmla="*/ 2147483647 h 56"/>
              <a:gd name="T22" fmla="*/ 2147483647 w 129"/>
              <a:gd name="T23" fmla="*/ 2147483647 h 56"/>
              <a:gd name="T24" fmla="*/ 2147483647 w 129"/>
              <a:gd name="T25" fmla="*/ 0 h 56"/>
              <a:gd name="T26" fmla="*/ 2147483647 w 129"/>
              <a:gd name="T27" fmla="*/ 2147483647 h 56"/>
              <a:gd name="T28" fmla="*/ 2147483647 w 129"/>
              <a:gd name="T29" fmla="*/ 2147483647 h 56"/>
              <a:gd name="T30" fmla="*/ 2147483647 w 129"/>
              <a:gd name="T31" fmla="*/ 2147483647 h 56"/>
              <a:gd name="T32" fmla="*/ 2147483647 w 129"/>
              <a:gd name="T33" fmla="*/ 2147483647 h 56"/>
              <a:gd name="T34" fmla="*/ 2147483647 w 129"/>
              <a:gd name="T35" fmla="*/ 2147483647 h 56"/>
              <a:gd name="T36" fmla="*/ 2147483647 w 129"/>
              <a:gd name="T37" fmla="*/ 2147483647 h 56"/>
              <a:gd name="T38" fmla="*/ 2147483647 w 129"/>
              <a:gd name="T39" fmla="*/ 2147483647 h 56"/>
              <a:gd name="T40" fmla="*/ 2147483647 w 129"/>
              <a:gd name="T41" fmla="*/ 2147483647 h 56"/>
              <a:gd name="T42" fmla="*/ 2147483647 w 129"/>
              <a:gd name="T43" fmla="*/ 2147483647 h 56"/>
              <a:gd name="T44" fmla="*/ 2147483647 w 129"/>
              <a:gd name="T45" fmla="*/ 2147483647 h 56"/>
              <a:gd name="T46" fmla="*/ 2147483647 w 129"/>
              <a:gd name="T47" fmla="*/ 2147483647 h 56"/>
              <a:gd name="T48" fmla="*/ 2147483647 w 129"/>
              <a:gd name="T49" fmla="*/ 2147483647 h 56"/>
              <a:gd name="T50" fmla="*/ 2147483647 w 129"/>
              <a:gd name="T51" fmla="*/ 2147483647 h 56"/>
              <a:gd name="T52" fmla="*/ 2147483647 w 129"/>
              <a:gd name="T53" fmla="*/ 2147483647 h 56"/>
              <a:gd name="T54" fmla="*/ 2147483647 w 129"/>
              <a:gd name="T55" fmla="*/ 2147483647 h 56"/>
              <a:gd name="T56" fmla="*/ 2147483647 w 129"/>
              <a:gd name="T57" fmla="*/ 2147483647 h 56"/>
              <a:gd name="T58" fmla="*/ 2147483647 w 129"/>
              <a:gd name="T59" fmla="*/ 2147483647 h 56"/>
              <a:gd name="T60" fmla="*/ 2147483647 w 129"/>
              <a:gd name="T61" fmla="*/ 2147483647 h 56"/>
              <a:gd name="T62" fmla="*/ 2147483647 w 129"/>
              <a:gd name="T63" fmla="*/ 2147483647 h 56"/>
              <a:gd name="T64" fmla="*/ 2147483647 w 129"/>
              <a:gd name="T65" fmla="*/ 2147483647 h 56"/>
              <a:gd name="T66" fmla="*/ 2147483647 w 129"/>
              <a:gd name="T67" fmla="*/ 2147483647 h 56"/>
              <a:gd name="T68" fmla="*/ 2147483647 w 129"/>
              <a:gd name="T69" fmla="*/ 2147483647 h 56"/>
              <a:gd name="T70" fmla="*/ 2147483647 w 129"/>
              <a:gd name="T71" fmla="*/ 2147483647 h 56"/>
              <a:gd name="T72" fmla="*/ 2147483647 w 129"/>
              <a:gd name="T73" fmla="*/ 2147483647 h 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9" h="56">
                <a:moveTo>
                  <a:pt x="3" y="44"/>
                </a:moveTo>
                <a:lnTo>
                  <a:pt x="1" y="42"/>
                </a:lnTo>
                <a:lnTo>
                  <a:pt x="1" y="40"/>
                </a:lnTo>
                <a:lnTo>
                  <a:pt x="0" y="37"/>
                </a:lnTo>
                <a:lnTo>
                  <a:pt x="1" y="33"/>
                </a:lnTo>
                <a:lnTo>
                  <a:pt x="2" y="25"/>
                </a:lnTo>
                <a:lnTo>
                  <a:pt x="3" y="18"/>
                </a:lnTo>
                <a:lnTo>
                  <a:pt x="9" y="13"/>
                </a:lnTo>
                <a:lnTo>
                  <a:pt x="16" y="9"/>
                </a:lnTo>
                <a:lnTo>
                  <a:pt x="21" y="6"/>
                </a:lnTo>
                <a:lnTo>
                  <a:pt x="27" y="5"/>
                </a:lnTo>
                <a:lnTo>
                  <a:pt x="39" y="3"/>
                </a:lnTo>
                <a:lnTo>
                  <a:pt x="57" y="0"/>
                </a:lnTo>
                <a:lnTo>
                  <a:pt x="60" y="5"/>
                </a:lnTo>
                <a:lnTo>
                  <a:pt x="64" y="8"/>
                </a:lnTo>
                <a:lnTo>
                  <a:pt x="69" y="11"/>
                </a:lnTo>
                <a:lnTo>
                  <a:pt x="73" y="14"/>
                </a:lnTo>
                <a:lnTo>
                  <a:pt x="83" y="18"/>
                </a:lnTo>
                <a:lnTo>
                  <a:pt x="93" y="21"/>
                </a:lnTo>
                <a:lnTo>
                  <a:pt x="103" y="25"/>
                </a:lnTo>
                <a:lnTo>
                  <a:pt x="113" y="29"/>
                </a:lnTo>
                <a:lnTo>
                  <a:pt x="117" y="32"/>
                </a:lnTo>
                <a:lnTo>
                  <a:pt x="121" y="35"/>
                </a:lnTo>
                <a:lnTo>
                  <a:pt x="126" y="38"/>
                </a:lnTo>
                <a:lnTo>
                  <a:pt x="129" y="44"/>
                </a:lnTo>
                <a:lnTo>
                  <a:pt x="119" y="48"/>
                </a:lnTo>
                <a:lnTo>
                  <a:pt x="109" y="51"/>
                </a:lnTo>
                <a:lnTo>
                  <a:pt x="99" y="53"/>
                </a:lnTo>
                <a:lnTo>
                  <a:pt x="90" y="54"/>
                </a:lnTo>
                <a:lnTo>
                  <a:pt x="70" y="56"/>
                </a:lnTo>
                <a:lnTo>
                  <a:pt x="49" y="56"/>
                </a:lnTo>
                <a:lnTo>
                  <a:pt x="40" y="55"/>
                </a:lnTo>
                <a:lnTo>
                  <a:pt x="31" y="54"/>
                </a:lnTo>
                <a:lnTo>
                  <a:pt x="23" y="52"/>
                </a:lnTo>
                <a:lnTo>
                  <a:pt x="16" y="50"/>
                </a:lnTo>
                <a:lnTo>
                  <a:pt x="6" y="46"/>
                </a:lnTo>
                <a:lnTo>
                  <a:pt x="3" y="4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7" name="Freeform 510"/>
          <p:cNvSpPr>
            <a:spLocks/>
          </p:cNvSpPr>
          <p:nvPr>
            <p:custDataLst>
              <p:tags r:id="rId348"/>
            </p:custDataLst>
          </p:nvPr>
        </p:nvSpPr>
        <p:spPr bwMode="auto">
          <a:xfrm>
            <a:off x="7308850" y="2108002"/>
            <a:ext cx="14288" cy="57150"/>
          </a:xfrm>
          <a:custGeom>
            <a:avLst/>
            <a:gdLst>
              <a:gd name="T0" fmla="*/ 2147483647 w 41"/>
              <a:gd name="T1" fmla="*/ 2147483647 h 42"/>
              <a:gd name="T2" fmla="*/ 0 w 41"/>
              <a:gd name="T3" fmla="*/ 2147483647 h 42"/>
              <a:gd name="T4" fmla="*/ 0 w 41"/>
              <a:gd name="T5" fmla="*/ 2147483647 h 42"/>
              <a:gd name="T6" fmla="*/ 2147483647 w 41"/>
              <a:gd name="T7" fmla="*/ 2147483647 h 42"/>
              <a:gd name="T8" fmla="*/ 2147483647 w 41"/>
              <a:gd name="T9" fmla="*/ 2147483647 h 42"/>
              <a:gd name="T10" fmla="*/ 2147483647 w 41"/>
              <a:gd name="T11" fmla="*/ 2147483647 h 42"/>
              <a:gd name="T12" fmla="*/ 2147483647 w 41"/>
              <a:gd name="T13" fmla="*/ 0 h 42"/>
              <a:gd name="T14" fmla="*/ 2147483647 w 41"/>
              <a:gd name="T15" fmla="*/ 2147483647 h 42"/>
              <a:gd name="T16" fmla="*/ 2147483647 w 41"/>
              <a:gd name="T17" fmla="*/ 2147483647 h 42"/>
              <a:gd name="T18" fmla="*/ 2147483647 w 41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" h="42">
                <a:moveTo>
                  <a:pt x="21" y="42"/>
                </a:moveTo>
                <a:lnTo>
                  <a:pt x="0" y="30"/>
                </a:lnTo>
                <a:lnTo>
                  <a:pt x="0" y="6"/>
                </a:lnTo>
                <a:lnTo>
                  <a:pt x="7" y="5"/>
                </a:lnTo>
                <a:lnTo>
                  <a:pt x="14" y="3"/>
                </a:lnTo>
                <a:lnTo>
                  <a:pt x="24" y="1"/>
                </a:lnTo>
                <a:lnTo>
                  <a:pt x="34" y="0"/>
                </a:lnTo>
                <a:lnTo>
                  <a:pt x="34" y="18"/>
                </a:lnTo>
                <a:lnTo>
                  <a:pt x="41" y="18"/>
                </a:lnTo>
                <a:lnTo>
                  <a:pt x="21" y="4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8" name="Freeform 511"/>
          <p:cNvSpPr>
            <a:spLocks/>
          </p:cNvSpPr>
          <p:nvPr>
            <p:custDataLst>
              <p:tags r:id="rId349"/>
            </p:custDataLst>
          </p:nvPr>
        </p:nvSpPr>
        <p:spPr bwMode="auto">
          <a:xfrm>
            <a:off x="7458075" y="2220714"/>
            <a:ext cx="42863" cy="60325"/>
          </a:xfrm>
          <a:custGeom>
            <a:avLst/>
            <a:gdLst>
              <a:gd name="T0" fmla="*/ 2147483647 w 93"/>
              <a:gd name="T1" fmla="*/ 2147483647 h 39"/>
              <a:gd name="T2" fmla="*/ 2147483647 w 93"/>
              <a:gd name="T3" fmla="*/ 2147483647 h 39"/>
              <a:gd name="T4" fmla="*/ 2147483647 w 93"/>
              <a:gd name="T5" fmla="*/ 2147483647 h 39"/>
              <a:gd name="T6" fmla="*/ 2147483647 w 93"/>
              <a:gd name="T7" fmla="*/ 2147483647 h 39"/>
              <a:gd name="T8" fmla="*/ 2147483647 w 93"/>
              <a:gd name="T9" fmla="*/ 2147483647 h 39"/>
              <a:gd name="T10" fmla="*/ 2147483647 w 93"/>
              <a:gd name="T11" fmla="*/ 2147483647 h 39"/>
              <a:gd name="T12" fmla="*/ 2147483647 w 93"/>
              <a:gd name="T13" fmla="*/ 2147483647 h 39"/>
              <a:gd name="T14" fmla="*/ 2147483647 w 93"/>
              <a:gd name="T15" fmla="*/ 2147483647 h 39"/>
              <a:gd name="T16" fmla="*/ 2147483647 w 93"/>
              <a:gd name="T17" fmla="*/ 2147483647 h 39"/>
              <a:gd name="T18" fmla="*/ 2147483647 w 93"/>
              <a:gd name="T19" fmla="*/ 2147483647 h 39"/>
              <a:gd name="T20" fmla="*/ 2147483647 w 93"/>
              <a:gd name="T21" fmla="*/ 2147483647 h 39"/>
              <a:gd name="T22" fmla="*/ 2147483647 w 93"/>
              <a:gd name="T23" fmla="*/ 2147483647 h 39"/>
              <a:gd name="T24" fmla="*/ 2147483647 w 93"/>
              <a:gd name="T25" fmla="*/ 2147483647 h 39"/>
              <a:gd name="T26" fmla="*/ 2147483647 w 93"/>
              <a:gd name="T27" fmla="*/ 2147483647 h 39"/>
              <a:gd name="T28" fmla="*/ 2147483647 w 93"/>
              <a:gd name="T29" fmla="*/ 2147483647 h 39"/>
              <a:gd name="T30" fmla="*/ 0 w 93"/>
              <a:gd name="T31" fmla="*/ 2147483647 h 39"/>
              <a:gd name="T32" fmla="*/ 2147483647 w 93"/>
              <a:gd name="T33" fmla="*/ 2147483647 h 39"/>
              <a:gd name="T34" fmla="*/ 2147483647 w 93"/>
              <a:gd name="T35" fmla="*/ 0 h 39"/>
              <a:gd name="T36" fmla="*/ 2147483647 w 93"/>
              <a:gd name="T37" fmla="*/ 0 h 39"/>
              <a:gd name="T38" fmla="*/ 2147483647 w 93"/>
              <a:gd name="T39" fmla="*/ 2147483647 h 39"/>
              <a:gd name="T40" fmla="*/ 2147483647 w 93"/>
              <a:gd name="T41" fmla="*/ 2147483647 h 39"/>
              <a:gd name="T42" fmla="*/ 2147483647 w 93"/>
              <a:gd name="T43" fmla="*/ 2147483647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3" h="39">
                <a:moveTo>
                  <a:pt x="60" y="9"/>
                </a:moveTo>
                <a:lnTo>
                  <a:pt x="67" y="18"/>
                </a:lnTo>
                <a:lnTo>
                  <a:pt x="77" y="28"/>
                </a:lnTo>
                <a:lnTo>
                  <a:pt x="81" y="33"/>
                </a:lnTo>
                <a:lnTo>
                  <a:pt x="86" y="36"/>
                </a:lnTo>
                <a:lnTo>
                  <a:pt x="90" y="38"/>
                </a:lnTo>
                <a:lnTo>
                  <a:pt x="93" y="39"/>
                </a:lnTo>
                <a:lnTo>
                  <a:pt x="60" y="39"/>
                </a:lnTo>
                <a:lnTo>
                  <a:pt x="50" y="36"/>
                </a:lnTo>
                <a:lnTo>
                  <a:pt x="43" y="32"/>
                </a:lnTo>
                <a:lnTo>
                  <a:pt x="36" y="28"/>
                </a:lnTo>
                <a:lnTo>
                  <a:pt x="30" y="23"/>
                </a:lnTo>
                <a:lnTo>
                  <a:pt x="24" y="18"/>
                </a:lnTo>
                <a:lnTo>
                  <a:pt x="16" y="13"/>
                </a:lnTo>
                <a:lnTo>
                  <a:pt x="9" y="7"/>
                </a:lnTo>
                <a:lnTo>
                  <a:pt x="0" y="3"/>
                </a:lnTo>
                <a:lnTo>
                  <a:pt x="11" y="1"/>
                </a:lnTo>
                <a:lnTo>
                  <a:pt x="20" y="0"/>
                </a:lnTo>
                <a:lnTo>
                  <a:pt x="26" y="0"/>
                </a:lnTo>
                <a:lnTo>
                  <a:pt x="33" y="1"/>
                </a:lnTo>
                <a:lnTo>
                  <a:pt x="44" y="4"/>
                </a:lnTo>
                <a:lnTo>
                  <a:pt x="60" y="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99" name="Freeform 512"/>
          <p:cNvSpPr>
            <a:spLocks/>
          </p:cNvSpPr>
          <p:nvPr>
            <p:custDataLst>
              <p:tags r:id="rId350"/>
            </p:custDataLst>
          </p:nvPr>
        </p:nvSpPr>
        <p:spPr bwMode="auto">
          <a:xfrm>
            <a:off x="7508875" y="2236589"/>
            <a:ext cx="19050" cy="58738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2147483647 h 19"/>
              <a:gd name="T4" fmla="*/ 2147483647 w 39"/>
              <a:gd name="T5" fmla="*/ 2147483647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0 w 39"/>
              <a:gd name="T13" fmla="*/ 2147483647 h 19"/>
              <a:gd name="T14" fmla="*/ 0 w 39"/>
              <a:gd name="T15" fmla="*/ 0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" h="19">
                <a:moveTo>
                  <a:pt x="39" y="19"/>
                </a:moveTo>
                <a:lnTo>
                  <a:pt x="13" y="19"/>
                </a:lnTo>
                <a:lnTo>
                  <a:pt x="8" y="19"/>
                </a:lnTo>
                <a:lnTo>
                  <a:pt x="5" y="17"/>
                </a:lnTo>
                <a:lnTo>
                  <a:pt x="3" y="14"/>
                </a:lnTo>
                <a:lnTo>
                  <a:pt x="2" y="11"/>
                </a:lnTo>
                <a:lnTo>
                  <a:pt x="0" y="5"/>
                </a:lnTo>
                <a:lnTo>
                  <a:pt x="0" y="0"/>
                </a:lnTo>
                <a:lnTo>
                  <a:pt x="13" y="4"/>
                </a:lnTo>
                <a:lnTo>
                  <a:pt x="22" y="9"/>
                </a:lnTo>
                <a:lnTo>
                  <a:pt x="30" y="14"/>
                </a:lnTo>
                <a:lnTo>
                  <a:pt x="39" y="1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0" name="Freeform 513"/>
          <p:cNvSpPr>
            <a:spLocks/>
          </p:cNvSpPr>
          <p:nvPr>
            <p:custDataLst>
              <p:tags r:id="rId351"/>
            </p:custDataLst>
          </p:nvPr>
        </p:nvSpPr>
        <p:spPr bwMode="auto">
          <a:xfrm>
            <a:off x="7373938" y="2363589"/>
            <a:ext cx="14287" cy="57150"/>
          </a:xfrm>
          <a:custGeom>
            <a:avLst/>
            <a:gdLst>
              <a:gd name="T0" fmla="*/ 0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2147483647 w 26"/>
              <a:gd name="T9" fmla="*/ 0 h 36"/>
              <a:gd name="T10" fmla="*/ 2147483647 w 26"/>
              <a:gd name="T11" fmla="*/ 2147483647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2147483647 w 26"/>
              <a:gd name="T27" fmla="*/ 2147483647 h 36"/>
              <a:gd name="T28" fmla="*/ 0 w 26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6" h="36">
                <a:moveTo>
                  <a:pt x="0" y="36"/>
                </a:moveTo>
                <a:lnTo>
                  <a:pt x="3" y="31"/>
                </a:lnTo>
                <a:lnTo>
                  <a:pt x="10" y="20"/>
                </a:lnTo>
                <a:lnTo>
                  <a:pt x="18" y="8"/>
                </a:lnTo>
                <a:lnTo>
                  <a:pt x="26" y="0"/>
                </a:lnTo>
                <a:lnTo>
                  <a:pt x="26" y="9"/>
                </a:lnTo>
                <a:lnTo>
                  <a:pt x="26" y="18"/>
                </a:lnTo>
                <a:lnTo>
                  <a:pt x="25" y="22"/>
                </a:lnTo>
                <a:lnTo>
                  <a:pt x="24" y="26"/>
                </a:lnTo>
                <a:lnTo>
                  <a:pt x="21" y="29"/>
                </a:lnTo>
                <a:lnTo>
                  <a:pt x="17" y="32"/>
                </a:lnTo>
                <a:lnTo>
                  <a:pt x="14" y="34"/>
                </a:lnTo>
                <a:lnTo>
                  <a:pt x="10" y="35"/>
                </a:lnTo>
                <a:lnTo>
                  <a:pt x="4" y="36"/>
                </a:lnTo>
                <a:lnTo>
                  <a:pt x="0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1" name="Freeform 514"/>
          <p:cNvSpPr>
            <a:spLocks/>
          </p:cNvSpPr>
          <p:nvPr>
            <p:custDataLst>
              <p:tags r:id="rId352"/>
            </p:custDataLst>
          </p:nvPr>
        </p:nvSpPr>
        <p:spPr bwMode="auto">
          <a:xfrm>
            <a:off x="7385050" y="2392164"/>
            <a:ext cx="3175" cy="60325"/>
          </a:xfrm>
          <a:custGeom>
            <a:avLst/>
            <a:gdLst>
              <a:gd name="T0" fmla="*/ 0 w 6"/>
              <a:gd name="T1" fmla="*/ 2147483647 h 37"/>
              <a:gd name="T2" fmla="*/ 0 w 6"/>
              <a:gd name="T3" fmla="*/ 0 h 37"/>
              <a:gd name="T4" fmla="*/ 2147483647 w 6"/>
              <a:gd name="T5" fmla="*/ 0 h 37"/>
              <a:gd name="T6" fmla="*/ 2147483647 w 6"/>
              <a:gd name="T7" fmla="*/ 2147483647 h 37"/>
              <a:gd name="T8" fmla="*/ 0 w 6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" h="37">
                <a:moveTo>
                  <a:pt x="0" y="37"/>
                </a:moveTo>
                <a:lnTo>
                  <a:pt x="0" y="0"/>
                </a:lnTo>
                <a:lnTo>
                  <a:pt x="6" y="0"/>
                </a:lnTo>
                <a:lnTo>
                  <a:pt x="6" y="31"/>
                </a:lnTo>
                <a:lnTo>
                  <a:pt x="0" y="37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2" name="Freeform 515"/>
          <p:cNvSpPr>
            <a:spLocks/>
          </p:cNvSpPr>
          <p:nvPr>
            <p:custDataLst>
              <p:tags r:id="rId353"/>
            </p:custDataLst>
          </p:nvPr>
        </p:nvSpPr>
        <p:spPr bwMode="auto">
          <a:xfrm>
            <a:off x="7372350" y="2474714"/>
            <a:ext cx="9525" cy="55563"/>
          </a:xfrm>
          <a:custGeom>
            <a:avLst/>
            <a:gdLst>
              <a:gd name="T0" fmla="*/ 0 w 20"/>
              <a:gd name="T1" fmla="*/ 2147483647 h 43"/>
              <a:gd name="T2" fmla="*/ 0 w 20"/>
              <a:gd name="T3" fmla="*/ 2147483647 h 43"/>
              <a:gd name="T4" fmla="*/ 0 w 20"/>
              <a:gd name="T5" fmla="*/ 2147483647 h 43"/>
              <a:gd name="T6" fmla="*/ 2147483647 w 20"/>
              <a:gd name="T7" fmla="*/ 2147483647 h 43"/>
              <a:gd name="T8" fmla="*/ 2147483647 w 20"/>
              <a:gd name="T9" fmla="*/ 0 h 43"/>
              <a:gd name="T10" fmla="*/ 2147483647 w 20"/>
              <a:gd name="T11" fmla="*/ 2147483647 h 43"/>
              <a:gd name="T12" fmla="*/ 2147483647 w 20"/>
              <a:gd name="T13" fmla="*/ 2147483647 h 43"/>
              <a:gd name="T14" fmla="*/ 2147483647 w 20"/>
              <a:gd name="T15" fmla="*/ 2147483647 h 43"/>
              <a:gd name="T16" fmla="*/ 2147483647 w 20"/>
              <a:gd name="T17" fmla="*/ 2147483647 h 43"/>
              <a:gd name="T18" fmla="*/ 2147483647 w 20"/>
              <a:gd name="T19" fmla="*/ 2147483647 h 43"/>
              <a:gd name="T20" fmla="*/ 2147483647 w 20"/>
              <a:gd name="T21" fmla="*/ 2147483647 h 43"/>
              <a:gd name="T22" fmla="*/ 2147483647 w 20"/>
              <a:gd name="T23" fmla="*/ 2147483647 h 43"/>
              <a:gd name="T24" fmla="*/ 2147483647 w 20"/>
              <a:gd name="T25" fmla="*/ 2147483647 h 43"/>
              <a:gd name="T26" fmla="*/ 2147483647 w 20"/>
              <a:gd name="T27" fmla="*/ 2147483647 h 43"/>
              <a:gd name="T28" fmla="*/ 2147483647 w 20"/>
              <a:gd name="T29" fmla="*/ 2147483647 h 43"/>
              <a:gd name="T30" fmla="*/ 2147483647 w 20"/>
              <a:gd name="T31" fmla="*/ 2147483647 h 43"/>
              <a:gd name="T32" fmla="*/ 2147483647 w 20"/>
              <a:gd name="T33" fmla="*/ 2147483647 h 43"/>
              <a:gd name="T34" fmla="*/ 2147483647 w 20"/>
              <a:gd name="T35" fmla="*/ 2147483647 h 43"/>
              <a:gd name="T36" fmla="*/ 0 w 20"/>
              <a:gd name="T37" fmla="*/ 2147483647 h 43"/>
              <a:gd name="T38" fmla="*/ 0 w 20"/>
              <a:gd name="T39" fmla="*/ 2147483647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0" h="43">
                <a:moveTo>
                  <a:pt x="0" y="31"/>
                </a:moveTo>
                <a:lnTo>
                  <a:pt x="0" y="25"/>
                </a:lnTo>
                <a:lnTo>
                  <a:pt x="0" y="18"/>
                </a:lnTo>
                <a:lnTo>
                  <a:pt x="2" y="9"/>
                </a:lnTo>
                <a:lnTo>
                  <a:pt x="7" y="0"/>
                </a:lnTo>
                <a:lnTo>
                  <a:pt x="11" y="7"/>
                </a:lnTo>
                <a:lnTo>
                  <a:pt x="16" y="12"/>
                </a:lnTo>
                <a:lnTo>
                  <a:pt x="17" y="14"/>
                </a:lnTo>
                <a:lnTo>
                  <a:pt x="19" y="18"/>
                </a:lnTo>
                <a:lnTo>
                  <a:pt x="19" y="21"/>
                </a:lnTo>
                <a:lnTo>
                  <a:pt x="20" y="25"/>
                </a:lnTo>
                <a:lnTo>
                  <a:pt x="19" y="27"/>
                </a:lnTo>
                <a:lnTo>
                  <a:pt x="18" y="30"/>
                </a:lnTo>
                <a:lnTo>
                  <a:pt x="16" y="33"/>
                </a:lnTo>
                <a:lnTo>
                  <a:pt x="12" y="36"/>
                </a:lnTo>
                <a:lnTo>
                  <a:pt x="9" y="39"/>
                </a:lnTo>
                <a:lnTo>
                  <a:pt x="6" y="41"/>
                </a:lnTo>
                <a:lnTo>
                  <a:pt x="2" y="42"/>
                </a:lnTo>
                <a:lnTo>
                  <a:pt x="0" y="43"/>
                </a:lnTo>
                <a:lnTo>
                  <a:pt x="0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3" name="Freeform 516"/>
          <p:cNvSpPr>
            <a:spLocks/>
          </p:cNvSpPr>
          <p:nvPr>
            <p:custDataLst>
              <p:tags r:id="rId354"/>
            </p:custDataLst>
          </p:nvPr>
        </p:nvSpPr>
        <p:spPr bwMode="auto">
          <a:xfrm>
            <a:off x="7350125" y="2509639"/>
            <a:ext cx="0" cy="58738"/>
          </a:xfrm>
          <a:custGeom>
            <a:avLst/>
            <a:gdLst>
              <a:gd name="T0" fmla="*/ 2147483647 h 30"/>
              <a:gd name="T1" fmla="*/ 2147483647 h 30"/>
              <a:gd name="T2" fmla="*/ 2147483647 h 30"/>
              <a:gd name="T3" fmla="*/ 2147483647 h 30"/>
              <a:gd name="T4" fmla="*/ 0 h 30"/>
              <a:gd name="T5" fmla="*/ 0 60000 65536"/>
              <a:gd name="T6" fmla="*/ 0 60000 65536"/>
              <a:gd name="T7" fmla="*/ 0 60000 65536"/>
              <a:gd name="T8" fmla="*/ 0 60000 65536"/>
              <a:gd name="T9" fmla="*/ 0 60000 65536"/>
            </a:gdLst>
            <a:ahLst/>
            <a:cxnLst>
              <a:cxn ang="T5">
                <a:pos x="0" y="T0"/>
              </a:cxn>
              <a:cxn ang="T6">
                <a:pos x="0" y="T1"/>
              </a:cxn>
              <a:cxn ang="T7">
                <a:pos x="0" y="T2"/>
              </a:cxn>
              <a:cxn ang="T8">
                <a:pos x="0" y="T3"/>
              </a:cxn>
              <a:cxn ang="T9">
                <a:pos x="0" y="T4"/>
              </a:cxn>
            </a:cxnLst>
            <a:rect l="0" t="0" r="r" b="b"/>
            <a:pathLst>
              <a:path h="30">
                <a:moveTo>
                  <a:pt x="0" y="30"/>
                </a:moveTo>
                <a:lnTo>
                  <a:pt x="0" y="25"/>
                </a:lnTo>
                <a:lnTo>
                  <a:pt x="0" y="18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4" name="Freeform 517"/>
          <p:cNvSpPr>
            <a:spLocks/>
          </p:cNvSpPr>
          <p:nvPr>
            <p:custDataLst>
              <p:tags r:id="rId355"/>
            </p:custDataLst>
          </p:nvPr>
        </p:nvSpPr>
        <p:spPr bwMode="auto">
          <a:xfrm>
            <a:off x="7350125" y="2509639"/>
            <a:ext cx="7938" cy="58738"/>
          </a:xfrm>
          <a:custGeom>
            <a:avLst/>
            <a:gdLst>
              <a:gd name="T0" fmla="*/ 0 w 20"/>
              <a:gd name="T1" fmla="*/ 0 h 24"/>
              <a:gd name="T2" fmla="*/ 2147483647 w 20"/>
              <a:gd name="T3" fmla="*/ 0 h 24"/>
              <a:gd name="T4" fmla="*/ 0 w 20"/>
              <a:gd name="T5" fmla="*/ 2147483647 h 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" h="24">
                <a:moveTo>
                  <a:pt x="0" y="0"/>
                </a:moveTo>
                <a:lnTo>
                  <a:pt x="20" y="0"/>
                </a:lnTo>
                <a:lnTo>
                  <a:pt x="0" y="2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5" name="Freeform 518"/>
          <p:cNvSpPr>
            <a:spLocks/>
          </p:cNvSpPr>
          <p:nvPr>
            <p:custDataLst>
              <p:tags r:id="rId356"/>
            </p:custDataLst>
          </p:nvPr>
        </p:nvSpPr>
        <p:spPr bwMode="auto">
          <a:xfrm>
            <a:off x="7104063" y="2096889"/>
            <a:ext cx="17462" cy="60325"/>
          </a:xfrm>
          <a:custGeom>
            <a:avLst/>
            <a:gdLst>
              <a:gd name="T0" fmla="*/ 0 w 46"/>
              <a:gd name="T1" fmla="*/ 0 h 19"/>
              <a:gd name="T2" fmla="*/ 2147483647 w 46"/>
              <a:gd name="T3" fmla="*/ 2147483647 h 19"/>
              <a:gd name="T4" fmla="*/ 2147483647 w 46"/>
              <a:gd name="T5" fmla="*/ 2147483647 h 19"/>
              <a:gd name="T6" fmla="*/ 2147483647 w 46"/>
              <a:gd name="T7" fmla="*/ 2147483647 h 19"/>
              <a:gd name="T8" fmla="*/ 2147483647 w 46"/>
              <a:gd name="T9" fmla="*/ 2147483647 h 19"/>
              <a:gd name="T10" fmla="*/ 2147483647 w 46"/>
              <a:gd name="T11" fmla="*/ 2147483647 h 19"/>
              <a:gd name="T12" fmla="*/ 2147483647 w 46"/>
              <a:gd name="T13" fmla="*/ 2147483647 h 19"/>
              <a:gd name="T14" fmla="*/ 2147483647 w 46"/>
              <a:gd name="T15" fmla="*/ 2147483647 h 19"/>
              <a:gd name="T16" fmla="*/ 2147483647 w 46"/>
              <a:gd name="T17" fmla="*/ 2147483647 h 19"/>
              <a:gd name="T18" fmla="*/ 2147483647 w 46"/>
              <a:gd name="T19" fmla="*/ 2147483647 h 19"/>
              <a:gd name="T20" fmla="*/ 2147483647 w 46"/>
              <a:gd name="T21" fmla="*/ 2147483647 h 19"/>
              <a:gd name="T22" fmla="*/ 2147483647 w 46"/>
              <a:gd name="T23" fmla="*/ 2147483647 h 19"/>
              <a:gd name="T24" fmla="*/ 2147483647 w 46"/>
              <a:gd name="T25" fmla="*/ 2147483647 h 19"/>
              <a:gd name="T26" fmla="*/ 2147483647 w 46"/>
              <a:gd name="T27" fmla="*/ 2147483647 h 19"/>
              <a:gd name="T28" fmla="*/ 2147483647 w 46"/>
              <a:gd name="T29" fmla="*/ 2147483647 h 19"/>
              <a:gd name="T30" fmla="*/ 2147483647 w 46"/>
              <a:gd name="T31" fmla="*/ 2147483647 h 19"/>
              <a:gd name="T32" fmla="*/ 0 w 46"/>
              <a:gd name="T33" fmla="*/ 0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6" h="19">
                <a:moveTo>
                  <a:pt x="0" y="0"/>
                </a:moveTo>
                <a:lnTo>
                  <a:pt x="9" y="3"/>
                </a:lnTo>
                <a:lnTo>
                  <a:pt x="14" y="5"/>
                </a:lnTo>
                <a:lnTo>
                  <a:pt x="19" y="8"/>
                </a:lnTo>
                <a:lnTo>
                  <a:pt x="23" y="10"/>
                </a:lnTo>
                <a:lnTo>
                  <a:pt x="26" y="12"/>
                </a:lnTo>
                <a:lnTo>
                  <a:pt x="32" y="14"/>
                </a:lnTo>
                <a:lnTo>
                  <a:pt x="37" y="17"/>
                </a:lnTo>
                <a:lnTo>
                  <a:pt x="46" y="19"/>
                </a:lnTo>
                <a:lnTo>
                  <a:pt x="33" y="19"/>
                </a:lnTo>
                <a:lnTo>
                  <a:pt x="24" y="19"/>
                </a:lnTo>
                <a:lnTo>
                  <a:pt x="18" y="18"/>
                </a:lnTo>
                <a:lnTo>
                  <a:pt x="13" y="17"/>
                </a:lnTo>
                <a:lnTo>
                  <a:pt x="10" y="14"/>
                </a:lnTo>
                <a:lnTo>
                  <a:pt x="7" y="11"/>
                </a:lnTo>
                <a:lnTo>
                  <a:pt x="4" y="7"/>
                </a:lnTo>
                <a:lnTo>
                  <a:pt x="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6" name="Freeform 519"/>
          <p:cNvSpPr>
            <a:spLocks/>
          </p:cNvSpPr>
          <p:nvPr>
            <p:custDataLst>
              <p:tags r:id="rId357"/>
            </p:custDataLst>
          </p:nvPr>
        </p:nvSpPr>
        <p:spPr bwMode="auto">
          <a:xfrm>
            <a:off x="4419600" y="2236589"/>
            <a:ext cx="47625" cy="58738"/>
          </a:xfrm>
          <a:custGeom>
            <a:avLst/>
            <a:gdLst>
              <a:gd name="T0" fmla="*/ 2147483647 w 100"/>
              <a:gd name="T1" fmla="*/ 0 h 55"/>
              <a:gd name="T2" fmla="*/ 2147483647 w 100"/>
              <a:gd name="T3" fmla="*/ 2147483647 h 55"/>
              <a:gd name="T4" fmla="*/ 2147483647 w 100"/>
              <a:gd name="T5" fmla="*/ 2147483647 h 55"/>
              <a:gd name="T6" fmla="*/ 2147483647 w 100"/>
              <a:gd name="T7" fmla="*/ 2147483647 h 55"/>
              <a:gd name="T8" fmla="*/ 0 w 100"/>
              <a:gd name="T9" fmla="*/ 2147483647 h 55"/>
              <a:gd name="T10" fmla="*/ 2147483647 w 100"/>
              <a:gd name="T11" fmla="*/ 2147483647 h 55"/>
              <a:gd name="T12" fmla="*/ 2147483647 w 100"/>
              <a:gd name="T13" fmla="*/ 2147483647 h 55"/>
              <a:gd name="T14" fmla="*/ 2147483647 w 100"/>
              <a:gd name="T15" fmla="*/ 2147483647 h 55"/>
              <a:gd name="T16" fmla="*/ 2147483647 w 100"/>
              <a:gd name="T17" fmla="*/ 2147483647 h 55"/>
              <a:gd name="T18" fmla="*/ 2147483647 w 100"/>
              <a:gd name="T19" fmla="*/ 2147483647 h 55"/>
              <a:gd name="T20" fmla="*/ 2147483647 w 100"/>
              <a:gd name="T21" fmla="*/ 0 h 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" h="55">
                <a:moveTo>
                  <a:pt x="33" y="0"/>
                </a:moveTo>
                <a:lnTo>
                  <a:pt x="100" y="12"/>
                </a:lnTo>
                <a:lnTo>
                  <a:pt x="100" y="55"/>
                </a:lnTo>
                <a:lnTo>
                  <a:pt x="13" y="55"/>
                </a:lnTo>
                <a:lnTo>
                  <a:pt x="0" y="43"/>
                </a:lnTo>
                <a:lnTo>
                  <a:pt x="1" y="38"/>
                </a:lnTo>
                <a:lnTo>
                  <a:pt x="4" y="32"/>
                </a:lnTo>
                <a:lnTo>
                  <a:pt x="10" y="25"/>
                </a:lnTo>
                <a:lnTo>
                  <a:pt x="16" y="18"/>
                </a:lnTo>
                <a:lnTo>
                  <a:pt x="27" y="5"/>
                </a:lnTo>
                <a:lnTo>
                  <a:pt x="3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7" name="Freeform 520"/>
          <p:cNvSpPr>
            <a:spLocks/>
          </p:cNvSpPr>
          <p:nvPr>
            <p:custDataLst>
              <p:tags r:id="rId358"/>
            </p:custDataLst>
          </p:nvPr>
        </p:nvSpPr>
        <p:spPr bwMode="auto">
          <a:xfrm>
            <a:off x="4868863" y="1828602"/>
            <a:ext cx="42862" cy="58737"/>
          </a:xfrm>
          <a:custGeom>
            <a:avLst/>
            <a:gdLst>
              <a:gd name="T0" fmla="*/ 2147483647 w 99"/>
              <a:gd name="T1" fmla="*/ 2147483647 h 51"/>
              <a:gd name="T2" fmla="*/ 2147483647 w 99"/>
              <a:gd name="T3" fmla="*/ 2147483647 h 51"/>
              <a:gd name="T4" fmla="*/ 2147483647 w 99"/>
              <a:gd name="T5" fmla="*/ 0 h 51"/>
              <a:gd name="T6" fmla="*/ 2147483647 w 99"/>
              <a:gd name="T7" fmla="*/ 0 h 51"/>
              <a:gd name="T8" fmla="*/ 2147483647 w 99"/>
              <a:gd name="T9" fmla="*/ 2147483647 h 51"/>
              <a:gd name="T10" fmla="*/ 2147483647 w 99"/>
              <a:gd name="T11" fmla="*/ 2147483647 h 51"/>
              <a:gd name="T12" fmla="*/ 2147483647 w 99"/>
              <a:gd name="T13" fmla="*/ 2147483647 h 51"/>
              <a:gd name="T14" fmla="*/ 2147483647 w 99"/>
              <a:gd name="T15" fmla="*/ 2147483647 h 51"/>
              <a:gd name="T16" fmla="*/ 2147483647 w 99"/>
              <a:gd name="T17" fmla="*/ 2147483647 h 51"/>
              <a:gd name="T18" fmla="*/ 2147483647 w 99"/>
              <a:gd name="T19" fmla="*/ 2147483647 h 51"/>
              <a:gd name="T20" fmla="*/ 2147483647 w 99"/>
              <a:gd name="T21" fmla="*/ 2147483647 h 51"/>
              <a:gd name="T22" fmla="*/ 2147483647 w 99"/>
              <a:gd name="T23" fmla="*/ 2147483647 h 51"/>
              <a:gd name="T24" fmla="*/ 2147483647 w 99"/>
              <a:gd name="T25" fmla="*/ 2147483647 h 51"/>
              <a:gd name="T26" fmla="*/ 2147483647 w 99"/>
              <a:gd name="T27" fmla="*/ 2147483647 h 51"/>
              <a:gd name="T28" fmla="*/ 2147483647 w 99"/>
              <a:gd name="T29" fmla="*/ 2147483647 h 51"/>
              <a:gd name="T30" fmla="*/ 2147483647 w 99"/>
              <a:gd name="T31" fmla="*/ 2147483647 h 51"/>
              <a:gd name="T32" fmla="*/ 2147483647 w 99"/>
              <a:gd name="T33" fmla="*/ 2147483647 h 51"/>
              <a:gd name="T34" fmla="*/ 2147483647 w 99"/>
              <a:gd name="T35" fmla="*/ 2147483647 h 51"/>
              <a:gd name="T36" fmla="*/ 2147483647 w 99"/>
              <a:gd name="T37" fmla="*/ 2147483647 h 51"/>
              <a:gd name="T38" fmla="*/ 2147483647 w 99"/>
              <a:gd name="T39" fmla="*/ 2147483647 h 51"/>
              <a:gd name="T40" fmla="*/ 2147483647 w 99"/>
              <a:gd name="T41" fmla="*/ 2147483647 h 51"/>
              <a:gd name="T42" fmla="*/ 2147483647 w 99"/>
              <a:gd name="T43" fmla="*/ 2147483647 h 51"/>
              <a:gd name="T44" fmla="*/ 2147483647 w 99"/>
              <a:gd name="T45" fmla="*/ 2147483647 h 51"/>
              <a:gd name="T46" fmla="*/ 2147483647 w 99"/>
              <a:gd name="T47" fmla="*/ 2147483647 h 51"/>
              <a:gd name="T48" fmla="*/ 2147483647 w 99"/>
              <a:gd name="T49" fmla="*/ 2147483647 h 51"/>
              <a:gd name="T50" fmla="*/ 2147483647 w 99"/>
              <a:gd name="T51" fmla="*/ 2147483647 h 51"/>
              <a:gd name="T52" fmla="*/ 2147483647 w 99"/>
              <a:gd name="T53" fmla="*/ 2147483647 h 51"/>
              <a:gd name="T54" fmla="*/ 0 w 99"/>
              <a:gd name="T55" fmla="*/ 2147483647 h 51"/>
              <a:gd name="T56" fmla="*/ 2147483647 w 99"/>
              <a:gd name="T57" fmla="*/ 2147483647 h 51"/>
              <a:gd name="T58" fmla="*/ 2147483647 w 99"/>
              <a:gd name="T59" fmla="*/ 2147483647 h 51"/>
              <a:gd name="T60" fmla="*/ 2147483647 w 99"/>
              <a:gd name="T61" fmla="*/ 2147483647 h 51"/>
              <a:gd name="T62" fmla="*/ 2147483647 w 99"/>
              <a:gd name="T63" fmla="*/ 2147483647 h 51"/>
              <a:gd name="T64" fmla="*/ 2147483647 w 99"/>
              <a:gd name="T65" fmla="*/ 2147483647 h 51"/>
              <a:gd name="T66" fmla="*/ 2147483647 w 99"/>
              <a:gd name="T67" fmla="*/ 2147483647 h 51"/>
              <a:gd name="T68" fmla="*/ 2147483647 w 99"/>
              <a:gd name="T69" fmla="*/ 2147483647 h 51"/>
              <a:gd name="T70" fmla="*/ 2147483647 w 99"/>
              <a:gd name="T71" fmla="*/ 2147483647 h 51"/>
              <a:gd name="T72" fmla="*/ 2147483647 w 99"/>
              <a:gd name="T73" fmla="*/ 2147483647 h 51"/>
              <a:gd name="T74" fmla="*/ 2147483647 w 99"/>
              <a:gd name="T75" fmla="*/ 2147483647 h 51"/>
              <a:gd name="T76" fmla="*/ 2147483647 w 99"/>
              <a:gd name="T77" fmla="*/ 2147483647 h 5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99" h="51">
                <a:moveTo>
                  <a:pt x="53" y="2"/>
                </a:moveTo>
                <a:lnTo>
                  <a:pt x="58" y="1"/>
                </a:lnTo>
                <a:lnTo>
                  <a:pt x="62" y="0"/>
                </a:lnTo>
                <a:lnTo>
                  <a:pt x="65" y="0"/>
                </a:lnTo>
                <a:lnTo>
                  <a:pt x="69" y="1"/>
                </a:lnTo>
                <a:lnTo>
                  <a:pt x="74" y="5"/>
                </a:lnTo>
                <a:lnTo>
                  <a:pt x="79" y="11"/>
                </a:lnTo>
                <a:lnTo>
                  <a:pt x="83" y="18"/>
                </a:lnTo>
                <a:lnTo>
                  <a:pt x="87" y="25"/>
                </a:lnTo>
                <a:lnTo>
                  <a:pt x="91" y="28"/>
                </a:lnTo>
                <a:lnTo>
                  <a:pt x="93" y="30"/>
                </a:lnTo>
                <a:lnTo>
                  <a:pt x="96" y="32"/>
                </a:lnTo>
                <a:lnTo>
                  <a:pt x="99" y="34"/>
                </a:lnTo>
                <a:lnTo>
                  <a:pt x="99" y="37"/>
                </a:lnTo>
                <a:lnTo>
                  <a:pt x="97" y="40"/>
                </a:lnTo>
                <a:lnTo>
                  <a:pt x="95" y="43"/>
                </a:lnTo>
                <a:lnTo>
                  <a:pt x="91" y="45"/>
                </a:lnTo>
                <a:lnTo>
                  <a:pt x="86" y="47"/>
                </a:lnTo>
                <a:lnTo>
                  <a:pt x="81" y="48"/>
                </a:lnTo>
                <a:lnTo>
                  <a:pt x="74" y="50"/>
                </a:lnTo>
                <a:lnTo>
                  <a:pt x="68" y="50"/>
                </a:lnTo>
                <a:lnTo>
                  <a:pt x="52" y="51"/>
                </a:lnTo>
                <a:lnTo>
                  <a:pt x="36" y="49"/>
                </a:lnTo>
                <a:lnTo>
                  <a:pt x="27" y="48"/>
                </a:lnTo>
                <a:lnTo>
                  <a:pt x="18" y="45"/>
                </a:lnTo>
                <a:lnTo>
                  <a:pt x="9" y="43"/>
                </a:lnTo>
                <a:lnTo>
                  <a:pt x="1" y="40"/>
                </a:lnTo>
                <a:lnTo>
                  <a:pt x="0" y="39"/>
                </a:lnTo>
                <a:lnTo>
                  <a:pt x="1" y="37"/>
                </a:lnTo>
                <a:lnTo>
                  <a:pt x="3" y="35"/>
                </a:lnTo>
                <a:lnTo>
                  <a:pt x="6" y="33"/>
                </a:lnTo>
                <a:lnTo>
                  <a:pt x="14" y="29"/>
                </a:lnTo>
                <a:lnTo>
                  <a:pt x="25" y="24"/>
                </a:lnTo>
                <a:lnTo>
                  <a:pt x="35" y="19"/>
                </a:lnTo>
                <a:lnTo>
                  <a:pt x="45" y="12"/>
                </a:lnTo>
                <a:lnTo>
                  <a:pt x="48" y="10"/>
                </a:lnTo>
                <a:lnTo>
                  <a:pt x="51" y="7"/>
                </a:lnTo>
                <a:lnTo>
                  <a:pt x="52" y="5"/>
                </a:lnTo>
                <a:lnTo>
                  <a:pt x="53" y="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8" name="Freeform 521"/>
          <p:cNvSpPr>
            <a:spLocks/>
          </p:cNvSpPr>
          <p:nvPr>
            <p:custDataLst>
              <p:tags r:id="rId359"/>
            </p:custDataLst>
          </p:nvPr>
        </p:nvSpPr>
        <p:spPr bwMode="auto">
          <a:xfrm>
            <a:off x="4903788" y="1641277"/>
            <a:ext cx="228600" cy="163512"/>
          </a:xfrm>
          <a:custGeom>
            <a:avLst/>
            <a:gdLst>
              <a:gd name="T0" fmla="*/ 2147483647 w 525"/>
              <a:gd name="T1" fmla="*/ 2147483647 h 311"/>
              <a:gd name="T2" fmla="*/ 2147483647 w 525"/>
              <a:gd name="T3" fmla="*/ 2147483647 h 311"/>
              <a:gd name="T4" fmla="*/ 2147483647 w 525"/>
              <a:gd name="T5" fmla="*/ 2147483647 h 311"/>
              <a:gd name="T6" fmla="*/ 2147483647 w 525"/>
              <a:gd name="T7" fmla="*/ 2147483647 h 311"/>
              <a:gd name="T8" fmla="*/ 2147483647 w 525"/>
              <a:gd name="T9" fmla="*/ 2147483647 h 311"/>
              <a:gd name="T10" fmla="*/ 2147483647 w 525"/>
              <a:gd name="T11" fmla="*/ 2147483647 h 311"/>
              <a:gd name="T12" fmla="*/ 2147483647 w 525"/>
              <a:gd name="T13" fmla="*/ 2147483647 h 311"/>
              <a:gd name="T14" fmla="*/ 2147483647 w 525"/>
              <a:gd name="T15" fmla="*/ 2147483647 h 311"/>
              <a:gd name="T16" fmla="*/ 2147483647 w 525"/>
              <a:gd name="T17" fmla="*/ 2147483647 h 311"/>
              <a:gd name="T18" fmla="*/ 2147483647 w 525"/>
              <a:gd name="T19" fmla="*/ 2147483647 h 311"/>
              <a:gd name="T20" fmla="*/ 2147483647 w 525"/>
              <a:gd name="T21" fmla="*/ 2147483647 h 311"/>
              <a:gd name="T22" fmla="*/ 2147483647 w 525"/>
              <a:gd name="T23" fmla="*/ 2147483647 h 311"/>
              <a:gd name="T24" fmla="*/ 2147483647 w 525"/>
              <a:gd name="T25" fmla="*/ 2147483647 h 311"/>
              <a:gd name="T26" fmla="*/ 2147483647 w 525"/>
              <a:gd name="T27" fmla="*/ 2147483647 h 311"/>
              <a:gd name="T28" fmla="*/ 2147483647 w 525"/>
              <a:gd name="T29" fmla="*/ 2147483647 h 311"/>
              <a:gd name="T30" fmla="*/ 2147483647 w 525"/>
              <a:gd name="T31" fmla="*/ 2147483647 h 311"/>
              <a:gd name="T32" fmla="*/ 2147483647 w 525"/>
              <a:gd name="T33" fmla="*/ 2147483647 h 311"/>
              <a:gd name="T34" fmla="*/ 2147483647 w 525"/>
              <a:gd name="T35" fmla="*/ 2147483647 h 311"/>
              <a:gd name="T36" fmla="*/ 2147483647 w 525"/>
              <a:gd name="T37" fmla="*/ 2147483647 h 311"/>
              <a:gd name="T38" fmla="*/ 2147483647 w 525"/>
              <a:gd name="T39" fmla="*/ 2147483647 h 311"/>
              <a:gd name="T40" fmla="*/ 2147483647 w 525"/>
              <a:gd name="T41" fmla="*/ 2147483647 h 311"/>
              <a:gd name="T42" fmla="*/ 2147483647 w 525"/>
              <a:gd name="T43" fmla="*/ 2147483647 h 311"/>
              <a:gd name="T44" fmla="*/ 2147483647 w 525"/>
              <a:gd name="T45" fmla="*/ 2147483647 h 311"/>
              <a:gd name="T46" fmla="*/ 2147483647 w 525"/>
              <a:gd name="T47" fmla="*/ 2147483647 h 311"/>
              <a:gd name="T48" fmla="*/ 2147483647 w 525"/>
              <a:gd name="T49" fmla="*/ 2147483647 h 311"/>
              <a:gd name="T50" fmla="*/ 2147483647 w 525"/>
              <a:gd name="T51" fmla="*/ 2147483647 h 311"/>
              <a:gd name="T52" fmla="*/ 2147483647 w 525"/>
              <a:gd name="T53" fmla="*/ 2147483647 h 311"/>
              <a:gd name="T54" fmla="*/ 2147483647 w 525"/>
              <a:gd name="T55" fmla="*/ 2147483647 h 311"/>
              <a:gd name="T56" fmla="*/ 2147483647 w 525"/>
              <a:gd name="T57" fmla="*/ 2147483647 h 311"/>
              <a:gd name="T58" fmla="*/ 2147483647 w 525"/>
              <a:gd name="T59" fmla="*/ 2147483647 h 311"/>
              <a:gd name="T60" fmla="*/ 2147483647 w 525"/>
              <a:gd name="T61" fmla="*/ 2147483647 h 311"/>
              <a:gd name="T62" fmla="*/ 2147483647 w 525"/>
              <a:gd name="T63" fmla="*/ 2147483647 h 311"/>
              <a:gd name="T64" fmla="*/ 2147483647 w 525"/>
              <a:gd name="T65" fmla="*/ 2147483647 h 311"/>
              <a:gd name="T66" fmla="*/ 2147483647 w 525"/>
              <a:gd name="T67" fmla="*/ 2147483647 h 311"/>
              <a:gd name="T68" fmla="*/ 2147483647 w 525"/>
              <a:gd name="T69" fmla="*/ 2147483647 h 311"/>
              <a:gd name="T70" fmla="*/ 2147483647 w 525"/>
              <a:gd name="T71" fmla="*/ 2147483647 h 311"/>
              <a:gd name="T72" fmla="*/ 2147483647 w 525"/>
              <a:gd name="T73" fmla="*/ 2147483647 h 311"/>
              <a:gd name="T74" fmla="*/ 2147483647 w 525"/>
              <a:gd name="T75" fmla="*/ 2147483647 h 311"/>
              <a:gd name="T76" fmla="*/ 0 w 525"/>
              <a:gd name="T77" fmla="*/ 2147483647 h 311"/>
              <a:gd name="T78" fmla="*/ 2147483647 w 525"/>
              <a:gd name="T79" fmla="*/ 2147483647 h 311"/>
              <a:gd name="T80" fmla="*/ 2147483647 w 525"/>
              <a:gd name="T81" fmla="*/ 2147483647 h 311"/>
              <a:gd name="T82" fmla="*/ 2147483647 w 525"/>
              <a:gd name="T83" fmla="*/ 2147483647 h 311"/>
              <a:gd name="T84" fmla="*/ 2147483647 w 525"/>
              <a:gd name="T85" fmla="*/ 2147483647 h 311"/>
              <a:gd name="T86" fmla="*/ 2147483647 w 525"/>
              <a:gd name="T87" fmla="*/ 2147483647 h 311"/>
              <a:gd name="T88" fmla="*/ 2147483647 w 525"/>
              <a:gd name="T89" fmla="*/ 2147483647 h 311"/>
              <a:gd name="T90" fmla="*/ 2147483647 w 525"/>
              <a:gd name="T91" fmla="*/ 2147483647 h 311"/>
              <a:gd name="T92" fmla="*/ 2147483647 w 525"/>
              <a:gd name="T93" fmla="*/ 2147483647 h 311"/>
              <a:gd name="T94" fmla="*/ 2147483647 w 525"/>
              <a:gd name="T95" fmla="*/ 2147483647 h 311"/>
              <a:gd name="T96" fmla="*/ 2147483647 w 525"/>
              <a:gd name="T97" fmla="*/ 2147483647 h 311"/>
              <a:gd name="T98" fmla="*/ 2147483647 w 525"/>
              <a:gd name="T99" fmla="*/ 2147483647 h 311"/>
              <a:gd name="T100" fmla="*/ 2147483647 w 525"/>
              <a:gd name="T101" fmla="*/ 2147483647 h 311"/>
              <a:gd name="T102" fmla="*/ 2147483647 w 525"/>
              <a:gd name="T103" fmla="*/ 2147483647 h 311"/>
              <a:gd name="T104" fmla="*/ 2147483647 w 525"/>
              <a:gd name="T105" fmla="*/ 2147483647 h 311"/>
              <a:gd name="T106" fmla="*/ 2147483647 w 525"/>
              <a:gd name="T107" fmla="*/ 2147483647 h 311"/>
              <a:gd name="T108" fmla="*/ 2147483647 w 525"/>
              <a:gd name="T109" fmla="*/ 2147483647 h 311"/>
              <a:gd name="T110" fmla="*/ 2147483647 w 525"/>
              <a:gd name="T111" fmla="*/ 2147483647 h 31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25" h="311">
                <a:moveTo>
                  <a:pt x="273" y="31"/>
                </a:moveTo>
                <a:lnTo>
                  <a:pt x="307" y="31"/>
                </a:lnTo>
                <a:lnTo>
                  <a:pt x="315" y="27"/>
                </a:lnTo>
                <a:lnTo>
                  <a:pt x="324" y="24"/>
                </a:lnTo>
                <a:lnTo>
                  <a:pt x="333" y="22"/>
                </a:lnTo>
                <a:lnTo>
                  <a:pt x="342" y="21"/>
                </a:lnTo>
                <a:lnTo>
                  <a:pt x="359" y="20"/>
                </a:lnTo>
                <a:lnTo>
                  <a:pt x="377" y="20"/>
                </a:lnTo>
                <a:lnTo>
                  <a:pt x="385" y="20"/>
                </a:lnTo>
                <a:lnTo>
                  <a:pt x="393" y="20"/>
                </a:lnTo>
                <a:lnTo>
                  <a:pt x="401" y="19"/>
                </a:lnTo>
                <a:lnTo>
                  <a:pt x="408" y="17"/>
                </a:lnTo>
                <a:lnTo>
                  <a:pt x="415" y="15"/>
                </a:lnTo>
                <a:lnTo>
                  <a:pt x="421" y="11"/>
                </a:lnTo>
                <a:lnTo>
                  <a:pt x="427" y="7"/>
                </a:lnTo>
                <a:lnTo>
                  <a:pt x="433" y="0"/>
                </a:lnTo>
                <a:lnTo>
                  <a:pt x="512" y="0"/>
                </a:lnTo>
                <a:lnTo>
                  <a:pt x="514" y="6"/>
                </a:lnTo>
                <a:lnTo>
                  <a:pt x="519" y="12"/>
                </a:lnTo>
                <a:lnTo>
                  <a:pt x="523" y="17"/>
                </a:lnTo>
                <a:lnTo>
                  <a:pt x="525" y="19"/>
                </a:lnTo>
                <a:lnTo>
                  <a:pt x="511" y="26"/>
                </a:lnTo>
                <a:lnTo>
                  <a:pt x="491" y="36"/>
                </a:lnTo>
                <a:lnTo>
                  <a:pt x="468" y="47"/>
                </a:lnTo>
                <a:lnTo>
                  <a:pt x="443" y="57"/>
                </a:lnTo>
                <a:lnTo>
                  <a:pt x="418" y="66"/>
                </a:lnTo>
                <a:lnTo>
                  <a:pt x="392" y="73"/>
                </a:lnTo>
                <a:lnTo>
                  <a:pt x="379" y="76"/>
                </a:lnTo>
                <a:lnTo>
                  <a:pt x="368" y="78"/>
                </a:lnTo>
                <a:lnTo>
                  <a:pt x="356" y="80"/>
                </a:lnTo>
                <a:lnTo>
                  <a:pt x="346" y="80"/>
                </a:lnTo>
                <a:lnTo>
                  <a:pt x="333" y="81"/>
                </a:lnTo>
                <a:lnTo>
                  <a:pt x="321" y="83"/>
                </a:lnTo>
                <a:lnTo>
                  <a:pt x="309" y="86"/>
                </a:lnTo>
                <a:lnTo>
                  <a:pt x="299" y="90"/>
                </a:lnTo>
                <a:lnTo>
                  <a:pt x="279" y="101"/>
                </a:lnTo>
                <a:lnTo>
                  <a:pt x="262" y="111"/>
                </a:lnTo>
                <a:lnTo>
                  <a:pt x="253" y="116"/>
                </a:lnTo>
                <a:lnTo>
                  <a:pt x="244" y="121"/>
                </a:lnTo>
                <a:lnTo>
                  <a:pt x="235" y="124"/>
                </a:lnTo>
                <a:lnTo>
                  <a:pt x="226" y="127"/>
                </a:lnTo>
                <a:lnTo>
                  <a:pt x="218" y="129"/>
                </a:lnTo>
                <a:lnTo>
                  <a:pt x="208" y="129"/>
                </a:lnTo>
                <a:lnTo>
                  <a:pt x="198" y="127"/>
                </a:lnTo>
                <a:lnTo>
                  <a:pt x="187" y="123"/>
                </a:lnTo>
                <a:lnTo>
                  <a:pt x="186" y="128"/>
                </a:lnTo>
                <a:lnTo>
                  <a:pt x="183" y="133"/>
                </a:lnTo>
                <a:lnTo>
                  <a:pt x="178" y="137"/>
                </a:lnTo>
                <a:lnTo>
                  <a:pt x="174" y="142"/>
                </a:lnTo>
                <a:lnTo>
                  <a:pt x="174" y="144"/>
                </a:lnTo>
                <a:lnTo>
                  <a:pt x="175" y="145"/>
                </a:lnTo>
                <a:lnTo>
                  <a:pt x="177" y="146"/>
                </a:lnTo>
                <a:lnTo>
                  <a:pt x="180" y="147"/>
                </a:lnTo>
                <a:lnTo>
                  <a:pt x="185" y="148"/>
                </a:lnTo>
                <a:lnTo>
                  <a:pt x="187" y="148"/>
                </a:lnTo>
                <a:lnTo>
                  <a:pt x="186" y="152"/>
                </a:lnTo>
                <a:lnTo>
                  <a:pt x="184" y="157"/>
                </a:lnTo>
                <a:lnTo>
                  <a:pt x="181" y="160"/>
                </a:lnTo>
                <a:lnTo>
                  <a:pt x="178" y="164"/>
                </a:lnTo>
                <a:lnTo>
                  <a:pt x="176" y="167"/>
                </a:lnTo>
                <a:lnTo>
                  <a:pt x="175" y="171"/>
                </a:lnTo>
                <a:lnTo>
                  <a:pt x="176" y="175"/>
                </a:lnTo>
                <a:lnTo>
                  <a:pt x="180" y="179"/>
                </a:lnTo>
                <a:lnTo>
                  <a:pt x="175" y="185"/>
                </a:lnTo>
                <a:lnTo>
                  <a:pt x="168" y="190"/>
                </a:lnTo>
                <a:lnTo>
                  <a:pt x="162" y="194"/>
                </a:lnTo>
                <a:lnTo>
                  <a:pt x="155" y="197"/>
                </a:lnTo>
                <a:lnTo>
                  <a:pt x="150" y="201"/>
                </a:lnTo>
                <a:lnTo>
                  <a:pt x="144" y="204"/>
                </a:lnTo>
                <a:lnTo>
                  <a:pt x="143" y="207"/>
                </a:lnTo>
                <a:lnTo>
                  <a:pt x="141" y="209"/>
                </a:lnTo>
                <a:lnTo>
                  <a:pt x="141" y="213"/>
                </a:lnTo>
                <a:lnTo>
                  <a:pt x="140" y="216"/>
                </a:lnTo>
                <a:lnTo>
                  <a:pt x="141" y="222"/>
                </a:lnTo>
                <a:lnTo>
                  <a:pt x="144" y="228"/>
                </a:lnTo>
                <a:lnTo>
                  <a:pt x="149" y="234"/>
                </a:lnTo>
                <a:lnTo>
                  <a:pt x="155" y="241"/>
                </a:lnTo>
                <a:lnTo>
                  <a:pt x="163" y="247"/>
                </a:lnTo>
                <a:lnTo>
                  <a:pt x="172" y="254"/>
                </a:lnTo>
                <a:lnTo>
                  <a:pt x="181" y="260"/>
                </a:lnTo>
                <a:lnTo>
                  <a:pt x="191" y="267"/>
                </a:lnTo>
                <a:lnTo>
                  <a:pt x="213" y="279"/>
                </a:lnTo>
                <a:lnTo>
                  <a:pt x="235" y="290"/>
                </a:lnTo>
                <a:lnTo>
                  <a:pt x="256" y="300"/>
                </a:lnTo>
                <a:lnTo>
                  <a:pt x="273" y="308"/>
                </a:lnTo>
                <a:lnTo>
                  <a:pt x="258" y="310"/>
                </a:lnTo>
                <a:lnTo>
                  <a:pt x="243" y="311"/>
                </a:lnTo>
                <a:lnTo>
                  <a:pt x="229" y="311"/>
                </a:lnTo>
                <a:lnTo>
                  <a:pt x="214" y="310"/>
                </a:lnTo>
                <a:lnTo>
                  <a:pt x="189" y="309"/>
                </a:lnTo>
                <a:lnTo>
                  <a:pt x="167" y="308"/>
                </a:lnTo>
                <a:lnTo>
                  <a:pt x="155" y="308"/>
                </a:lnTo>
                <a:lnTo>
                  <a:pt x="145" y="308"/>
                </a:lnTo>
                <a:lnTo>
                  <a:pt x="138" y="307"/>
                </a:lnTo>
                <a:lnTo>
                  <a:pt x="131" y="305"/>
                </a:lnTo>
                <a:lnTo>
                  <a:pt x="129" y="304"/>
                </a:lnTo>
                <a:lnTo>
                  <a:pt x="127" y="302"/>
                </a:lnTo>
                <a:lnTo>
                  <a:pt x="124" y="300"/>
                </a:lnTo>
                <a:lnTo>
                  <a:pt x="123" y="298"/>
                </a:lnTo>
                <a:lnTo>
                  <a:pt x="121" y="292"/>
                </a:lnTo>
                <a:lnTo>
                  <a:pt x="120" y="284"/>
                </a:lnTo>
                <a:lnTo>
                  <a:pt x="120" y="282"/>
                </a:lnTo>
                <a:lnTo>
                  <a:pt x="119" y="280"/>
                </a:lnTo>
                <a:lnTo>
                  <a:pt x="118" y="279"/>
                </a:lnTo>
                <a:lnTo>
                  <a:pt x="116" y="278"/>
                </a:lnTo>
                <a:lnTo>
                  <a:pt x="111" y="277"/>
                </a:lnTo>
                <a:lnTo>
                  <a:pt x="106" y="276"/>
                </a:lnTo>
                <a:lnTo>
                  <a:pt x="95" y="277"/>
                </a:lnTo>
                <a:lnTo>
                  <a:pt x="87" y="278"/>
                </a:lnTo>
                <a:lnTo>
                  <a:pt x="84" y="287"/>
                </a:lnTo>
                <a:lnTo>
                  <a:pt x="80" y="296"/>
                </a:lnTo>
                <a:lnTo>
                  <a:pt x="66" y="291"/>
                </a:lnTo>
                <a:lnTo>
                  <a:pt x="55" y="287"/>
                </a:lnTo>
                <a:lnTo>
                  <a:pt x="44" y="282"/>
                </a:lnTo>
                <a:lnTo>
                  <a:pt x="35" y="276"/>
                </a:lnTo>
                <a:lnTo>
                  <a:pt x="19" y="263"/>
                </a:lnTo>
                <a:lnTo>
                  <a:pt x="0" y="246"/>
                </a:lnTo>
                <a:lnTo>
                  <a:pt x="8" y="244"/>
                </a:lnTo>
                <a:lnTo>
                  <a:pt x="13" y="242"/>
                </a:lnTo>
                <a:lnTo>
                  <a:pt x="18" y="239"/>
                </a:lnTo>
                <a:lnTo>
                  <a:pt x="22" y="237"/>
                </a:lnTo>
                <a:lnTo>
                  <a:pt x="29" y="230"/>
                </a:lnTo>
                <a:lnTo>
                  <a:pt x="34" y="222"/>
                </a:lnTo>
                <a:lnTo>
                  <a:pt x="31" y="219"/>
                </a:lnTo>
                <a:lnTo>
                  <a:pt x="29" y="216"/>
                </a:lnTo>
                <a:lnTo>
                  <a:pt x="28" y="213"/>
                </a:lnTo>
                <a:lnTo>
                  <a:pt x="28" y="211"/>
                </a:lnTo>
                <a:lnTo>
                  <a:pt x="30" y="205"/>
                </a:lnTo>
                <a:lnTo>
                  <a:pt x="34" y="200"/>
                </a:lnTo>
                <a:lnTo>
                  <a:pt x="38" y="196"/>
                </a:lnTo>
                <a:lnTo>
                  <a:pt x="40" y="191"/>
                </a:lnTo>
                <a:lnTo>
                  <a:pt x="40" y="188"/>
                </a:lnTo>
                <a:lnTo>
                  <a:pt x="39" y="185"/>
                </a:lnTo>
                <a:lnTo>
                  <a:pt x="37" y="182"/>
                </a:lnTo>
                <a:lnTo>
                  <a:pt x="34" y="179"/>
                </a:lnTo>
                <a:lnTo>
                  <a:pt x="73" y="179"/>
                </a:lnTo>
                <a:lnTo>
                  <a:pt x="106" y="179"/>
                </a:lnTo>
                <a:lnTo>
                  <a:pt x="134" y="179"/>
                </a:lnTo>
                <a:lnTo>
                  <a:pt x="167" y="179"/>
                </a:lnTo>
                <a:lnTo>
                  <a:pt x="147" y="178"/>
                </a:lnTo>
                <a:lnTo>
                  <a:pt x="131" y="177"/>
                </a:lnTo>
                <a:lnTo>
                  <a:pt x="117" y="174"/>
                </a:lnTo>
                <a:lnTo>
                  <a:pt x="102" y="171"/>
                </a:lnTo>
                <a:lnTo>
                  <a:pt x="90" y="166"/>
                </a:lnTo>
                <a:lnTo>
                  <a:pt x="78" y="161"/>
                </a:lnTo>
                <a:lnTo>
                  <a:pt x="66" y="155"/>
                </a:lnTo>
                <a:lnTo>
                  <a:pt x="54" y="148"/>
                </a:lnTo>
                <a:lnTo>
                  <a:pt x="65" y="143"/>
                </a:lnTo>
                <a:lnTo>
                  <a:pt x="75" y="139"/>
                </a:lnTo>
                <a:lnTo>
                  <a:pt x="84" y="134"/>
                </a:lnTo>
                <a:lnTo>
                  <a:pt x="91" y="130"/>
                </a:lnTo>
                <a:lnTo>
                  <a:pt x="106" y="120"/>
                </a:lnTo>
                <a:lnTo>
                  <a:pt x="120" y="111"/>
                </a:lnTo>
                <a:lnTo>
                  <a:pt x="118" y="110"/>
                </a:lnTo>
                <a:lnTo>
                  <a:pt x="115" y="108"/>
                </a:lnTo>
                <a:lnTo>
                  <a:pt x="111" y="103"/>
                </a:lnTo>
                <a:lnTo>
                  <a:pt x="108" y="99"/>
                </a:lnTo>
                <a:lnTo>
                  <a:pt x="102" y="87"/>
                </a:lnTo>
                <a:lnTo>
                  <a:pt x="100" y="80"/>
                </a:lnTo>
                <a:lnTo>
                  <a:pt x="108" y="80"/>
                </a:lnTo>
                <a:lnTo>
                  <a:pt x="117" y="78"/>
                </a:lnTo>
                <a:lnTo>
                  <a:pt x="127" y="76"/>
                </a:lnTo>
                <a:lnTo>
                  <a:pt x="138" y="73"/>
                </a:lnTo>
                <a:lnTo>
                  <a:pt x="161" y="66"/>
                </a:lnTo>
                <a:lnTo>
                  <a:pt x="184" y="58"/>
                </a:lnTo>
                <a:lnTo>
                  <a:pt x="209" y="50"/>
                </a:lnTo>
                <a:lnTo>
                  <a:pt x="232" y="41"/>
                </a:lnTo>
                <a:lnTo>
                  <a:pt x="254" y="35"/>
                </a:lnTo>
                <a:lnTo>
                  <a:pt x="273" y="31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09" name="Freeform 522"/>
          <p:cNvSpPr>
            <a:spLocks/>
          </p:cNvSpPr>
          <p:nvPr>
            <p:custDataLst>
              <p:tags r:id="rId360"/>
            </p:custDataLst>
          </p:nvPr>
        </p:nvSpPr>
        <p:spPr bwMode="auto">
          <a:xfrm>
            <a:off x="4695825" y="1952427"/>
            <a:ext cx="31750" cy="55562"/>
          </a:xfrm>
          <a:custGeom>
            <a:avLst/>
            <a:gdLst>
              <a:gd name="T0" fmla="*/ 2147483647 w 79"/>
              <a:gd name="T1" fmla="*/ 0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2147483647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2147483647 w 79"/>
              <a:gd name="T33" fmla="*/ 2147483647 h 38"/>
              <a:gd name="T34" fmla="*/ 2147483647 w 79"/>
              <a:gd name="T35" fmla="*/ 2147483647 h 38"/>
              <a:gd name="T36" fmla="*/ 2147483647 w 79"/>
              <a:gd name="T37" fmla="*/ 2147483647 h 38"/>
              <a:gd name="T38" fmla="*/ 2147483647 w 79"/>
              <a:gd name="T39" fmla="*/ 2147483647 h 38"/>
              <a:gd name="T40" fmla="*/ 2147483647 w 79"/>
              <a:gd name="T41" fmla="*/ 2147483647 h 38"/>
              <a:gd name="T42" fmla="*/ 2147483647 w 79"/>
              <a:gd name="T43" fmla="*/ 2147483647 h 38"/>
              <a:gd name="T44" fmla="*/ 2147483647 w 79"/>
              <a:gd name="T45" fmla="*/ 2147483647 h 38"/>
              <a:gd name="T46" fmla="*/ 0 w 79"/>
              <a:gd name="T47" fmla="*/ 2147483647 h 38"/>
              <a:gd name="T48" fmla="*/ 0 w 79"/>
              <a:gd name="T49" fmla="*/ 2147483647 h 38"/>
              <a:gd name="T50" fmla="*/ 2147483647 w 79"/>
              <a:gd name="T51" fmla="*/ 2147483647 h 38"/>
              <a:gd name="T52" fmla="*/ 2147483647 w 79"/>
              <a:gd name="T53" fmla="*/ 2147483647 h 38"/>
              <a:gd name="T54" fmla="*/ 2147483647 w 79"/>
              <a:gd name="T55" fmla="*/ 2147483647 h 38"/>
              <a:gd name="T56" fmla="*/ 2147483647 w 79"/>
              <a:gd name="T57" fmla="*/ 2147483647 h 38"/>
              <a:gd name="T58" fmla="*/ 2147483647 w 79"/>
              <a:gd name="T59" fmla="*/ 2147483647 h 38"/>
              <a:gd name="T60" fmla="*/ 2147483647 w 79"/>
              <a:gd name="T61" fmla="*/ 0 h 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9" h="38">
                <a:moveTo>
                  <a:pt x="46" y="0"/>
                </a:moveTo>
                <a:lnTo>
                  <a:pt x="54" y="1"/>
                </a:lnTo>
                <a:lnTo>
                  <a:pt x="62" y="3"/>
                </a:lnTo>
                <a:lnTo>
                  <a:pt x="68" y="7"/>
                </a:lnTo>
                <a:lnTo>
                  <a:pt x="72" y="12"/>
                </a:lnTo>
                <a:lnTo>
                  <a:pt x="75" y="17"/>
                </a:lnTo>
                <a:lnTo>
                  <a:pt x="77" y="22"/>
                </a:lnTo>
                <a:lnTo>
                  <a:pt x="79" y="27"/>
                </a:lnTo>
                <a:lnTo>
                  <a:pt x="79" y="32"/>
                </a:lnTo>
                <a:lnTo>
                  <a:pt x="77" y="34"/>
                </a:lnTo>
                <a:lnTo>
                  <a:pt x="75" y="35"/>
                </a:lnTo>
                <a:lnTo>
                  <a:pt x="72" y="36"/>
                </a:lnTo>
                <a:lnTo>
                  <a:pt x="68" y="37"/>
                </a:lnTo>
                <a:lnTo>
                  <a:pt x="57" y="38"/>
                </a:lnTo>
                <a:lnTo>
                  <a:pt x="46" y="38"/>
                </a:lnTo>
                <a:lnTo>
                  <a:pt x="38" y="37"/>
                </a:lnTo>
                <a:lnTo>
                  <a:pt x="30" y="36"/>
                </a:lnTo>
                <a:lnTo>
                  <a:pt x="21" y="35"/>
                </a:lnTo>
                <a:lnTo>
                  <a:pt x="15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20"/>
                </a:lnTo>
                <a:lnTo>
                  <a:pt x="0" y="17"/>
                </a:lnTo>
                <a:lnTo>
                  <a:pt x="0" y="13"/>
                </a:lnTo>
                <a:lnTo>
                  <a:pt x="1" y="11"/>
                </a:lnTo>
                <a:lnTo>
                  <a:pt x="4" y="9"/>
                </a:lnTo>
                <a:lnTo>
                  <a:pt x="10" y="6"/>
                </a:lnTo>
                <a:lnTo>
                  <a:pt x="17" y="4"/>
                </a:lnTo>
                <a:lnTo>
                  <a:pt x="32" y="1"/>
                </a:lnTo>
                <a:lnTo>
                  <a:pt x="46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0" name="Freeform 523"/>
          <p:cNvSpPr>
            <a:spLocks/>
          </p:cNvSpPr>
          <p:nvPr>
            <p:custDataLst>
              <p:tags r:id="rId361"/>
            </p:custDataLst>
          </p:nvPr>
        </p:nvSpPr>
        <p:spPr bwMode="auto">
          <a:xfrm>
            <a:off x="7000875" y="2249289"/>
            <a:ext cx="196850" cy="268288"/>
          </a:xfrm>
          <a:custGeom>
            <a:avLst/>
            <a:gdLst>
              <a:gd name="T0" fmla="*/ 2147483647 w 459"/>
              <a:gd name="T1" fmla="*/ 2147483647 h 511"/>
              <a:gd name="T2" fmla="*/ 2147483647 w 459"/>
              <a:gd name="T3" fmla="*/ 2147483647 h 511"/>
              <a:gd name="T4" fmla="*/ 0 w 459"/>
              <a:gd name="T5" fmla="*/ 0 h 511"/>
              <a:gd name="T6" fmla="*/ 2147483647 w 459"/>
              <a:gd name="T7" fmla="*/ 2147483647 h 511"/>
              <a:gd name="T8" fmla="*/ 2147483647 w 459"/>
              <a:gd name="T9" fmla="*/ 2147483647 h 511"/>
              <a:gd name="T10" fmla="*/ 2147483647 w 459"/>
              <a:gd name="T11" fmla="*/ 2147483647 h 511"/>
              <a:gd name="T12" fmla="*/ 2147483647 w 459"/>
              <a:gd name="T13" fmla="*/ 2147483647 h 511"/>
              <a:gd name="T14" fmla="*/ 2147483647 w 459"/>
              <a:gd name="T15" fmla="*/ 2147483647 h 511"/>
              <a:gd name="T16" fmla="*/ 2147483647 w 459"/>
              <a:gd name="T17" fmla="*/ 2147483647 h 511"/>
              <a:gd name="T18" fmla="*/ 2147483647 w 459"/>
              <a:gd name="T19" fmla="*/ 2147483647 h 511"/>
              <a:gd name="T20" fmla="*/ 2147483647 w 459"/>
              <a:gd name="T21" fmla="*/ 2147483647 h 511"/>
              <a:gd name="T22" fmla="*/ 2147483647 w 459"/>
              <a:gd name="T23" fmla="*/ 2147483647 h 511"/>
              <a:gd name="T24" fmla="*/ 2147483647 w 459"/>
              <a:gd name="T25" fmla="*/ 2147483647 h 511"/>
              <a:gd name="T26" fmla="*/ 2147483647 w 459"/>
              <a:gd name="T27" fmla="*/ 2147483647 h 511"/>
              <a:gd name="T28" fmla="*/ 2147483647 w 459"/>
              <a:gd name="T29" fmla="*/ 2147483647 h 511"/>
              <a:gd name="T30" fmla="*/ 2147483647 w 459"/>
              <a:gd name="T31" fmla="*/ 2147483647 h 511"/>
              <a:gd name="T32" fmla="*/ 2147483647 w 459"/>
              <a:gd name="T33" fmla="*/ 2147483647 h 511"/>
              <a:gd name="T34" fmla="*/ 2147483647 w 459"/>
              <a:gd name="T35" fmla="*/ 2147483647 h 511"/>
              <a:gd name="T36" fmla="*/ 2147483647 w 459"/>
              <a:gd name="T37" fmla="*/ 2147483647 h 511"/>
              <a:gd name="T38" fmla="*/ 2147483647 w 459"/>
              <a:gd name="T39" fmla="*/ 2147483647 h 511"/>
              <a:gd name="T40" fmla="*/ 2147483647 w 459"/>
              <a:gd name="T41" fmla="*/ 2147483647 h 511"/>
              <a:gd name="T42" fmla="*/ 2147483647 w 459"/>
              <a:gd name="T43" fmla="*/ 2147483647 h 511"/>
              <a:gd name="T44" fmla="*/ 2147483647 w 459"/>
              <a:gd name="T45" fmla="*/ 2147483647 h 511"/>
              <a:gd name="T46" fmla="*/ 2147483647 w 459"/>
              <a:gd name="T47" fmla="*/ 2147483647 h 511"/>
              <a:gd name="T48" fmla="*/ 2147483647 w 459"/>
              <a:gd name="T49" fmla="*/ 2147483647 h 511"/>
              <a:gd name="T50" fmla="*/ 2147483647 w 459"/>
              <a:gd name="T51" fmla="*/ 2147483647 h 511"/>
              <a:gd name="T52" fmla="*/ 2147483647 w 459"/>
              <a:gd name="T53" fmla="*/ 2147483647 h 511"/>
              <a:gd name="T54" fmla="*/ 2147483647 w 459"/>
              <a:gd name="T55" fmla="*/ 2147483647 h 511"/>
              <a:gd name="T56" fmla="*/ 2147483647 w 459"/>
              <a:gd name="T57" fmla="*/ 2147483647 h 511"/>
              <a:gd name="T58" fmla="*/ 2147483647 w 459"/>
              <a:gd name="T59" fmla="*/ 2147483647 h 511"/>
              <a:gd name="T60" fmla="*/ 2147483647 w 459"/>
              <a:gd name="T61" fmla="*/ 2147483647 h 511"/>
              <a:gd name="T62" fmla="*/ 2147483647 w 459"/>
              <a:gd name="T63" fmla="*/ 2147483647 h 511"/>
              <a:gd name="T64" fmla="*/ 2147483647 w 459"/>
              <a:gd name="T65" fmla="*/ 2147483647 h 511"/>
              <a:gd name="T66" fmla="*/ 2147483647 w 459"/>
              <a:gd name="T67" fmla="*/ 2147483647 h 511"/>
              <a:gd name="T68" fmla="*/ 2147483647 w 459"/>
              <a:gd name="T69" fmla="*/ 2147483647 h 511"/>
              <a:gd name="T70" fmla="*/ 2147483647 w 459"/>
              <a:gd name="T71" fmla="*/ 2147483647 h 511"/>
              <a:gd name="T72" fmla="*/ 2147483647 w 459"/>
              <a:gd name="T73" fmla="*/ 2147483647 h 511"/>
              <a:gd name="T74" fmla="*/ 2147483647 w 459"/>
              <a:gd name="T75" fmla="*/ 2147483647 h 511"/>
              <a:gd name="T76" fmla="*/ 2147483647 w 459"/>
              <a:gd name="T77" fmla="*/ 2147483647 h 511"/>
              <a:gd name="T78" fmla="*/ 2147483647 w 459"/>
              <a:gd name="T79" fmla="*/ 2147483647 h 511"/>
              <a:gd name="T80" fmla="*/ 2147483647 w 459"/>
              <a:gd name="T81" fmla="*/ 2147483647 h 511"/>
              <a:gd name="T82" fmla="*/ 2147483647 w 459"/>
              <a:gd name="T83" fmla="*/ 2147483647 h 511"/>
              <a:gd name="T84" fmla="*/ 2147483647 w 459"/>
              <a:gd name="T85" fmla="*/ 2147483647 h 511"/>
              <a:gd name="T86" fmla="*/ 2147483647 w 459"/>
              <a:gd name="T87" fmla="*/ 2147483647 h 511"/>
              <a:gd name="T88" fmla="*/ 2147483647 w 459"/>
              <a:gd name="T89" fmla="*/ 2147483647 h 511"/>
              <a:gd name="T90" fmla="*/ 2147483647 w 459"/>
              <a:gd name="T91" fmla="*/ 2147483647 h 511"/>
              <a:gd name="T92" fmla="*/ 2147483647 w 459"/>
              <a:gd name="T93" fmla="*/ 2147483647 h 51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459" h="511">
                <a:moveTo>
                  <a:pt x="33" y="68"/>
                </a:moveTo>
                <a:lnTo>
                  <a:pt x="29" y="56"/>
                </a:lnTo>
                <a:lnTo>
                  <a:pt x="26" y="45"/>
                </a:lnTo>
                <a:lnTo>
                  <a:pt x="22" y="38"/>
                </a:lnTo>
                <a:lnTo>
                  <a:pt x="16" y="31"/>
                </a:lnTo>
                <a:lnTo>
                  <a:pt x="12" y="25"/>
                </a:lnTo>
                <a:lnTo>
                  <a:pt x="6" y="18"/>
                </a:lnTo>
                <a:lnTo>
                  <a:pt x="3" y="10"/>
                </a:lnTo>
                <a:lnTo>
                  <a:pt x="0" y="0"/>
                </a:lnTo>
                <a:lnTo>
                  <a:pt x="6" y="2"/>
                </a:lnTo>
                <a:lnTo>
                  <a:pt x="16" y="5"/>
                </a:lnTo>
                <a:lnTo>
                  <a:pt x="22" y="7"/>
                </a:lnTo>
                <a:lnTo>
                  <a:pt x="26" y="8"/>
                </a:lnTo>
                <a:lnTo>
                  <a:pt x="29" y="8"/>
                </a:lnTo>
                <a:lnTo>
                  <a:pt x="33" y="6"/>
                </a:lnTo>
                <a:lnTo>
                  <a:pt x="59" y="31"/>
                </a:lnTo>
                <a:lnTo>
                  <a:pt x="80" y="50"/>
                </a:lnTo>
                <a:lnTo>
                  <a:pt x="95" y="67"/>
                </a:lnTo>
                <a:lnTo>
                  <a:pt x="107" y="80"/>
                </a:lnTo>
                <a:lnTo>
                  <a:pt x="125" y="102"/>
                </a:lnTo>
                <a:lnTo>
                  <a:pt x="146" y="123"/>
                </a:lnTo>
                <a:lnTo>
                  <a:pt x="172" y="149"/>
                </a:lnTo>
                <a:lnTo>
                  <a:pt x="195" y="175"/>
                </a:lnTo>
                <a:lnTo>
                  <a:pt x="216" y="198"/>
                </a:lnTo>
                <a:lnTo>
                  <a:pt x="239" y="222"/>
                </a:lnTo>
                <a:lnTo>
                  <a:pt x="248" y="230"/>
                </a:lnTo>
                <a:lnTo>
                  <a:pt x="258" y="237"/>
                </a:lnTo>
                <a:lnTo>
                  <a:pt x="269" y="245"/>
                </a:lnTo>
                <a:lnTo>
                  <a:pt x="280" y="252"/>
                </a:lnTo>
                <a:lnTo>
                  <a:pt x="303" y="266"/>
                </a:lnTo>
                <a:lnTo>
                  <a:pt x="327" y="281"/>
                </a:lnTo>
                <a:lnTo>
                  <a:pt x="350" y="295"/>
                </a:lnTo>
                <a:lnTo>
                  <a:pt x="372" y="311"/>
                </a:lnTo>
                <a:lnTo>
                  <a:pt x="382" y="318"/>
                </a:lnTo>
                <a:lnTo>
                  <a:pt x="391" y="327"/>
                </a:lnTo>
                <a:lnTo>
                  <a:pt x="398" y="336"/>
                </a:lnTo>
                <a:lnTo>
                  <a:pt x="405" y="345"/>
                </a:lnTo>
                <a:lnTo>
                  <a:pt x="387" y="334"/>
                </a:lnTo>
                <a:lnTo>
                  <a:pt x="365" y="320"/>
                </a:lnTo>
                <a:lnTo>
                  <a:pt x="343" y="306"/>
                </a:lnTo>
                <a:lnTo>
                  <a:pt x="326" y="295"/>
                </a:lnTo>
                <a:lnTo>
                  <a:pt x="324" y="296"/>
                </a:lnTo>
                <a:lnTo>
                  <a:pt x="318" y="296"/>
                </a:lnTo>
                <a:lnTo>
                  <a:pt x="316" y="297"/>
                </a:lnTo>
                <a:lnTo>
                  <a:pt x="314" y="298"/>
                </a:lnTo>
                <a:lnTo>
                  <a:pt x="313" y="300"/>
                </a:lnTo>
                <a:lnTo>
                  <a:pt x="311" y="301"/>
                </a:lnTo>
                <a:lnTo>
                  <a:pt x="313" y="311"/>
                </a:lnTo>
                <a:lnTo>
                  <a:pt x="313" y="320"/>
                </a:lnTo>
                <a:lnTo>
                  <a:pt x="315" y="328"/>
                </a:lnTo>
                <a:lnTo>
                  <a:pt x="317" y="337"/>
                </a:lnTo>
                <a:lnTo>
                  <a:pt x="319" y="344"/>
                </a:lnTo>
                <a:lnTo>
                  <a:pt x="322" y="351"/>
                </a:lnTo>
                <a:lnTo>
                  <a:pt x="326" y="358"/>
                </a:lnTo>
                <a:lnTo>
                  <a:pt x="329" y="364"/>
                </a:lnTo>
                <a:lnTo>
                  <a:pt x="338" y="375"/>
                </a:lnTo>
                <a:lnTo>
                  <a:pt x="348" y="387"/>
                </a:lnTo>
                <a:lnTo>
                  <a:pt x="359" y="396"/>
                </a:lnTo>
                <a:lnTo>
                  <a:pt x="370" y="405"/>
                </a:lnTo>
                <a:lnTo>
                  <a:pt x="394" y="421"/>
                </a:lnTo>
                <a:lnTo>
                  <a:pt x="418" y="438"/>
                </a:lnTo>
                <a:lnTo>
                  <a:pt x="430" y="448"/>
                </a:lnTo>
                <a:lnTo>
                  <a:pt x="440" y="458"/>
                </a:lnTo>
                <a:lnTo>
                  <a:pt x="450" y="468"/>
                </a:lnTo>
                <a:lnTo>
                  <a:pt x="459" y="480"/>
                </a:lnTo>
                <a:lnTo>
                  <a:pt x="448" y="476"/>
                </a:lnTo>
                <a:lnTo>
                  <a:pt x="437" y="473"/>
                </a:lnTo>
                <a:lnTo>
                  <a:pt x="432" y="471"/>
                </a:lnTo>
                <a:lnTo>
                  <a:pt x="428" y="469"/>
                </a:lnTo>
                <a:lnTo>
                  <a:pt x="426" y="466"/>
                </a:lnTo>
                <a:lnTo>
                  <a:pt x="425" y="462"/>
                </a:lnTo>
                <a:lnTo>
                  <a:pt x="392" y="462"/>
                </a:lnTo>
                <a:lnTo>
                  <a:pt x="392" y="475"/>
                </a:lnTo>
                <a:lnTo>
                  <a:pt x="393" y="488"/>
                </a:lnTo>
                <a:lnTo>
                  <a:pt x="393" y="494"/>
                </a:lnTo>
                <a:lnTo>
                  <a:pt x="395" y="501"/>
                </a:lnTo>
                <a:lnTo>
                  <a:pt x="396" y="506"/>
                </a:lnTo>
                <a:lnTo>
                  <a:pt x="398" y="511"/>
                </a:lnTo>
                <a:lnTo>
                  <a:pt x="395" y="505"/>
                </a:lnTo>
                <a:lnTo>
                  <a:pt x="392" y="498"/>
                </a:lnTo>
                <a:lnTo>
                  <a:pt x="388" y="492"/>
                </a:lnTo>
                <a:lnTo>
                  <a:pt x="383" y="486"/>
                </a:lnTo>
                <a:lnTo>
                  <a:pt x="374" y="476"/>
                </a:lnTo>
                <a:lnTo>
                  <a:pt x="363" y="466"/>
                </a:lnTo>
                <a:lnTo>
                  <a:pt x="354" y="458"/>
                </a:lnTo>
                <a:lnTo>
                  <a:pt x="346" y="449"/>
                </a:lnTo>
                <a:lnTo>
                  <a:pt x="343" y="445"/>
                </a:lnTo>
                <a:lnTo>
                  <a:pt x="340" y="439"/>
                </a:lnTo>
                <a:lnTo>
                  <a:pt x="339" y="435"/>
                </a:lnTo>
                <a:lnTo>
                  <a:pt x="339" y="431"/>
                </a:lnTo>
                <a:lnTo>
                  <a:pt x="337" y="425"/>
                </a:lnTo>
                <a:lnTo>
                  <a:pt x="333" y="419"/>
                </a:lnTo>
                <a:lnTo>
                  <a:pt x="328" y="411"/>
                </a:lnTo>
                <a:lnTo>
                  <a:pt x="321" y="403"/>
                </a:lnTo>
                <a:lnTo>
                  <a:pt x="316" y="394"/>
                </a:lnTo>
                <a:lnTo>
                  <a:pt x="310" y="384"/>
                </a:lnTo>
                <a:lnTo>
                  <a:pt x="307" y="376"/>
                </a:lnTo>
                <a:lnTo>
                  <a:pt x="305" y="369"/>
                </a:lnTo>
                <a:lnTo>
                  <a:pt x="298" y="367"/>
                </a:lnTo>
                <a:lnTo>
                  <a:pt x="292" y="365"/>
                </a:lnTo>
                <a:lnTo>
                  <a:pt x="285" y="362"/>
                </a:lnTo>
                <a:lnTo>
                  <a:pt x="280" y="358"/>
                </a:lnTo>
                <a:lnTo>
                  <a:pt x="274" y="353"/>
                </a:lnTo>
                <a:lnTo>
                  <a:pt x="269" y="348"/>
                </a:lnTo>
                <a:lnTo>
                  <a:pt x="264" y="343"/>
                </a:lnTo>
                <a:lnTo>
                  <a:pt x="261" y="337"/>
                </a:lnTo>
                <a:lnTo>
                  <a:pt x="254" y="325"/>
                </a:lnTo>
                <a:lnTo>
                  <a:pt x="249" y="314"/>
                </a:lnTo>
                <a:lnTo>
                  <a:pt x="247" y="304"/>
                </a:lnTo>
                <a:lnTo>
                  <a:pt x="246" y="295"/>
                </a:lnTo>
                <a:lnTo>
                  <a:pt x="245" y="293"/>
                </a:lnTo>
                <a:lnTo>
                  <a:pt x="242" y="289"/>
                </a:lnTo>
                <a:lnTo>
                  <a:pt x="239" y="285"/>
                </a:lnTo>
                <a:lnTo>
                  <a:pt x="234" y="281"/>
                </a:lnTo>
                <a:lnTo>
                  <a:pt x="221" y="269"/>
                </a:lnTo>
                <a:lnTo>
                  <a:pt x="208" y="257"/>
                </a:lnTo>
                <a:lnTo>
                  <a:pt x="194" y="244"/>
                </a:lnTo>
                <a:lnTo>
                  <a:pt x="181" y="232"/>
                </a:lnTo>
                <a:lnTo>
                  <a:pt x="175" y="226"/>
                </a:lnTo>
                <a:lnTo>
                  <a:pt x="171" y="220"/>
                </a:lnTo>
                <a:lnTo>
                  <a:pt x="168" y="214"/>
                </a:lnTo>
                <a:lnTo>
                  <a:pt x="165" y="209"/>
                </a:lnTo>
                <a:lnTo>
                  <a:pt x="163" y="203"/>
                </a:lnTo>
                <a:lnTo>
                  <a:pt x="161" y="197"/>
                </a:lnTo>
                <a:lnTo>
                  <a:pt x="158" y="192"/>
                </a:lnTo>
                <a:lnTo>
                  <a:pt x="154" y="187"/>
                </a:lnTo>
                <a:lnTo>
                  <a:pt x="146" y="178"/>
                </a:lnTo>
                <a:lnTo>
                  <a:pt x="137" y="170"/>
                </a:lnTo>
                <a:lnTo>
                  <a:pt x="115" y="155"/>
                </a:lnTo>
                <a:lnTo>
                  <a:pt x="92" y="143"/>
                </a:lnTo>
                <a:lnTo>
                  <a:pt x="81" y="136"/>
                </a:lnTo>
                <a:lnTo>
                  <a:pt x="70" y="130"/>
                </a:lnTo>
                <a:lnTo>
                  <a:pt x="60" y="122"/>
                </a:lnTo>
                <a:lnTo>
                  <a:pt x="51" y="114"/>
                </a:lnTo>
                <a:lnTo>
                  <a:pt x="47" y="110"/>
                </a:lnTo>
                <a:lnTo>
                  <a:pt x="44" y="104"/>
                </a:lnTo>
                <a:lnTo>
                  <a:pt x="40" y="99"/>
                </a:lnTo>
                <a:lnTo>
                  <a:pt x="38" y="93"/>
                </a:lnTo>
                <a:lnTo>
                  <a:pt x="36" y="88"/>
                </a:lnTo>
                <a:lnTo>
                  <a:pt x="34" y="81"/>
                </a:lnTo>
                <a:lnTo>
                  <a:pt x="34" y="75"/>
                </a:lnTo>
                <a:lnTo>
                  <a:pt x="33" y="6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11" name="Group 524"/>
          <p:cNvGrpSpPr>
            <a:grpSpLocks/>
          </p:cNvGrpSpPr>
          <p:nvPr>
            <p:custDataLst>
              <p:tags r:id="rId362"/>
            </p:custDataLst>
          </p:nvPr>
        </p:nvGrpSpPr>
        <p:grpSpPr bwMode="auto">
          <a:xfrm>
            <a:off x="5791200" y="2204839"/>
            <a:ext cx="671513" cy="384175"/>
            <a:chOff x="4115" y="1551"/>
            <a:chExt cx="504" cy="244"/>
          </a:xfrm>
        </p:grpSpPr>
        <p:sp>
          <p:nvSpPr>
            <p:cNvPr id="2444" name="Freeform 525"/>
            <p:cNvSpPr>
              <a:spLocks/>
            </p:cNvSpPr>
            <p:nvPr/>
          </p:nvSpPr>
          <p:spPr bwMode="auto">
            <a:xfrm>
              <a:off x="4540" y="1551"/>
              <a:ext cx="79" cy="86"/>
            </a:xfrm>
            <a:custGeom>
              <a:avLst/>
              <a:gdLst>
                <a:gd name="T0" fmla="*/ 0 w 240"/>
                <a:gd name="T1" fmla="*/ 3 h 259"/>
                <a:gd name="T2" fmla="*/ 1 w 240"/>
                <a:gd name="T3" fmla="*/ 3 h 259"/>
                <a:gd name="T4" fmla="*/ 1 w 240"/>
                <a:gd name="T5" fmla="*/ 3 h 259"/>
                <a:gd name="T6" fmla="*/ 2 w 240"/>
                <a:gd name="T7" fmla="*/ 3 h 259"/>
                <a:gd name="T8" fmla="*/ 2 w 240"/>
                <a:gd name="T9" fmla="*/ 2 h 259"/>
                <a:gd name="T10" fmla="*/ 3 w 240"/>
                <a:gd name="T11" fmla="*/ 1 h 259"/>
                <a:gd name="T12" fmla="*/ 3 w 240"/>
                <a:gd name="T13" fmla="*/ 0 h 259"/>
                <a:gd name="T14" fmla="*/ 3 w 240"/>
                <a:gd name="T15" fmla="*/ 0 h 259"/>
                <a:gd name="T16" fmla="*/ 2 w 240"/>
                <a:gd name="T17" fmla="*/ 0 h 259"/>
                <a:gd name="T18" fmla="*/ 2 w 240"/>
                <a:gd name="T19" fmla="*/ 1 h 259"/>
                <a:gd name="T20" fmla="*/ 2 w 240"/>
                <a:gd name="T21" fmla="*/ 1 h 259"/>
                <a:gd name="T22" fmla="*/ 2 w 240"/>
                <a:gd name="T23" fmla="*/ 2 h 259"/>
                <a:gd name="T24" fmla="*/ 1 w 240"/>
                <a:gd name="T25" fmla="*/ 2 h 259"/>
                <a:gd name="T26" fmla="*/ 1 w 240"/>
                <a:gd name="T27" fmla="*/ 3 h 259"/>
                <a:gd name="T28" fmla="*/ 0 w 240"/>
                <a:gd name="T29" fmla="*/ 3 h 259"/>
                <a:gd name="T30" fmla="*/ 0 w 240"/>
                <a:gd name="T31" fmla="*/ 3 h 259"/>
                <a:gd name="T32" fmla="*/ 0 w 240"/>
                <a:gd name="T33" fmla="*/ 3 h 2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0" h="259">
                  <a:moveTo>
                    <a:pt x="13" y="247"/>
                  </a:moveTo>
                  <a:lnTo>
                    <a:pt x="79" y="259"/>
                  </a:lnTo>
                  <a:lnTo>
                    <a:pt x="120" y="240"/>
                  </a:lnTo>
                  <a:lnTo>
                    <a:pt x="133" y="210"/>
                  </a:lnTo>
                  <a:lnTo>
                    <a:pt x="192" y="161"/>
                  </a:lnTo>
                  <a:lnTo>
                    <a:pt x="212" y="111"/>
                  </a:lnTo>
                  <a:lnTo>
                    <a:pt x="240" y="26"/>
                  </a:lnTo>
                  <a:lnTo>
                    <a:pt x="212" y="0"/>
                  </a:lnTo>
                  <a:lnTo>
                    <a:pt x="206" y="32"/>
                  </a:lnTo>
                  <a:lnTo>
                    <a:pt x="199" y="74"/>
                  </a:lnTo>
                  <a:lnTo>
                    <a:pt x="166" y="105"/>
                  </a:lnTo>
                  <a:lnTo>
                    <a:pt x="133" y="149"/>
                  </a:lnTo>
                  <a:lnTo>
                    <a:pt x="113" y="179"/>
                  </a:lnTo>
                  <a:lnTo>
                    <a:pt x="93" y="216"/>
                  </a:lnTo>
                  <a:lnTo>
                    <a:pt x="20" y="222"/>
                  </a:lnTo>
                  <a:lnTo>
                    <a:pt x="0" y="222"/>
                  </a:lnTo>
                  <a:lnTo>
                    <a:pt x="13" y="24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5" name="Freeform 526"/>
            <p:cNvSpPr>
              <a:spLocks/>
            </p:cNvSpPr>
            <p:nvPr/>
          </p:nvSpPr>
          <p:spPr bwMode="auto">
            <a:xfrm>
              <a:off x="4115" y="1761"/>
              <a:ext cx="84" cy="34"/>
            </a:xfrm>
            <a:custGeom>
              <a:avLst/>
              <a:gdLst>
                <a:gd name="T0" fmla="*/ 0 w 259"/>
                <a:gd name="T1" fmla="*/ 1 h 104"/>
                <a:gd name="T2" fmla="*/ 0 w 259"/>
                <a:gd name="T3" fmla="*/ 1 h 104"/>
                <a:gd name="T4" fmla="*/ 1 w 259"/>
                <a:gd name="T5" fmla="*/ 1 h 104"/>
                <a:gd name="T6" fmla="*/ 1 w 259"/>
                <a:gd name="T7" fmla="*/ 1 h 104"/>
                <a:gd name="T8" fmla="*/ 1 w 259"/>
                <a:gd name="T9" fmla="*/ 1 h 104"/>
                <a:gd name="T10" fmla="*/ 2 w 259"/>
                <a:gd name="T11" fmla="*/ 1 h 104"/>
                <a:gd name="T12" fmla="*/ 3 w 259"/>
                <a:gd name="T13" fmla="*/ 0 h 104"/>
                <a:gd name="T14" fmla="*/ 3 w 259"/>
                <a:gd name="T15" fmla="*/ 0 h 104"/>
                <a:gd name="T16" fmla="*/ 3 w 259"/>
                <a:gd name="T17" fmla="*/ 0 h 104"/>
                <a:gd name="T18" fmla="*/ 2 w 259"/>
                <a:gd name="T19" fmla="*/ 0 h 104"/>
                <a:gd name="T20" fmla="*/ 2 w 259"/>
                <a:gd name="T21" fmla="*/ 0 h 104"/>
                <a:gd name="T22" fmla="*/ 1 w 259"/>
                <a:gd name="T23" fmla="*/ 0 h 104"/>
                <a:gd name="T24" fmla="*/ 1 w 259"/>
                <a:gd name="T25" fmla="*/ 0 h 104"/>
                <a:gd name="T26" fmla="*/ 0 w 259"/>
                <a:gd name="T27" fmla="*/ 1 h 104"/>
                <a:gd name="T28" fmla="*/ 0 w 259"/>
                <a:gd name="T29" fmla="*/ 1 h 104"/>
                <a:gd name="T30" fmla="*/ 0 w 259"/>
                <a:gd name="T31" fmla="*/ 1 h 104"/>
                <a:gd name="T32" fmla="*/ 0 w 259"/>
                <a:gd name="T33" fmla="*/ 1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9" h="104">
                  <a:moveTo>
                    <a:pt x="33" y="104"/>
                  </a:moveTo>
                  <a:lnTo>
                    <a:pt x="26" y="86"/>
                  </a:lnTo>
                  <a:lnTo>
                    <a:pt x="52" y="62"/>
                  </a:lnTo>
                  <a:lnTo>
                    <a:pt x="72" y="49"/>
                  </a:lnTo>
                  <a:lnTo>
                    <a:pt x="126" y="43"/>
                  </a:lnTo>
                  <a:lnTo>
                    <a:pt x="172" y="43"/>
                  </a:lnTo>
                  <a:lnTo>
                    <a:pt x="246" y="31"/>
                  </a:lnTo>
                  <a:lnTo>
                    <a:pt x="259" y="7"/>
                  </a:lnTo>
                  <a:lnTo>
                    <a:pt x="246" y="0"/>
                  </a:lnTo>
                  <a:lnTo>
                    <a:pt x="205" y="13"/>
                  </a:lnTo>
                  <a:lnTo>
                    <a:pt x="152" y="7"/>
                  </a:lnTo>
                  <a:lnTo>
                    <a:pt x="106" y="13"/>
                  </a:lnTo>
                  <a:lnTo>
                    <a:pt x="52" y="19"/>
                  </a:lnTo>
                  <a:lnTo>
                    <a:pt x="26" y="43"/>
                  </a:lnTo>
                  <a:lnTo>
                    <a:pt x="0" y="68"/>
                  </a:lnTo>
                  <a:lnTo>
                    <a:pt x="0" y="104"/>
                  </a:lnTo>
                  <a:lnTo>
                    <a:pt x="3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12" name="Freeform 527"/>
          <p:cNvSpPr>
            <a:spLocks/>
          </p:cNvSpPr>
          <p:nvPr>
            <p:custDataLst>
              <p:tags r:id="rId363"/>
            </p:custDataLst>
          </p:nvPr>
        </p:nvSpPr>
        <p:spPr bwMode="auto">
          <a:xfrm>
            <a:off x="4848225" y="2954139"/>
            <a:ext cx="530225" cy="511175"/>
          </a:xfrm>
          <a:custGeom>
            <a:avLst/>
            <a:gdLst>
              <a:gd name="T0" fmla="*/ 2147483647 w 1227"/>
              <a:gd name="T1" fmla="*/ 2147483647 h 979"/>
              <a:gd name="T2" fmla="*/ 2147483647 w 1227"/>
              <a:gd name="T3" fmla="*/ 2147483647 h 979"/>
              <a:gd name="T4" fmla="*/ 2147483647 w 1227"/>
              <a:gd name="T5" fmla="*/ 2147483647 h 979"/>
              <a:gd name="T6" fmla="*/ 2147483647 w 1227"/>
              <a:gd name="T7" fmla="*/ 2147483647 h 979"/>
              <a:gd name="T8" fmla="*/ 2147483647 w 1227"/>
              <a:gd name="T9" fmla="*/ 2147483647 h 979"/>
              <a:gd name="T10" fmla="*/ 2147483647 w 1227"/>
              <a:gd name="T11" fmla="*/ 2147483647 h 979"/>
              <a:gd name="T12" fmla="*/ 2147483647 w 1227"/>
              <a:gd name="T13" fmla="*/ 2147483647 h 979"/>
              <a:gd name="T14" fmla="*/ 2147483647 w 1227"/>
              <a:gd name="T15" fmla="*/ 2147483647 h 979"/>
              <a:gd name="T16" fmla="*/ 2147483647 w 1227"/>
              <a:gd name="T17" fmla="*/ 2147483647 h 979"/>
              <a:gd name="T18" fmla="*/ 2147483647 w 1227"/>
              <a:gd name="T19" fmla="*/ 2147483647 h 979"/>
              <a:gd name="T20" fmla="*/ 2147483647 w 1227"/>
              <a:gd name="T21" fmla="*/ 2147483647 h 979"/>
              <a:gd name="T22" fmla="*/ 2147483647 w 1227"/>
              <a:gd name="T23" fmla="*/ 2147483647 h 979"/>
              <a:gd name="T24" fmla="*/ 2147483647 w 1227"/>
              <a:gd name="T25" fmla="*/ 2147483647 h 979"/>
              <a:gd name="T26" fmla="*/ 2147483647 w 1227"/>
              <a:gd name="T27" fmla="*/ 2147483647 h 979"/>
              <a:gd name="T28" fmla="*/ 2147483647 w 1227"/>
              <a:gd name="T29" fmla="*/ 2147483647 h 979"/>
              <a:gd name="T30" fmla="*/ 2147483647 w 1227"/>
              <a:gd name="T31" fmla="*/ 2147483647 h 979"/>
              <a:gd name="T32" fmla="*/ 2147483647 w 1227"/>
              <a:gd name="T33" fmla="*/ 2147483647 h 979"/>
              <a:gd name="T34" fmla="*/ 2147483647 w 1227"/>
              <a:gd name="T35" fmla="*/ 2147483647 h 979"/>
              <a:gd name="T36" fmla="*/ 2147483647 w 1227"/>
              <a:gd name="T37" fmla="*/ 2147483647 h 979"/>
              <a:gd name="T38" fmla="*/ 2147483647 w 1227"/>
              <a:gd name="T39" fmla="*/ 2147483647 h 979"/>
              <a:gd name="T40" fmla="*/ 2147483647 w 1227"/>
              <a:gd name="T41" fmla="*/ 2147483647 h 979"/>
              <a:gd name="T42" fmla="*/ 2147483647 w 1227"/>
              <a:gd name="T43" fmla="*/ 2147483647 h 979"/>
              <a:gd name="T44" fmla="*/ 2147483647 w 1227"/>
              <a:gd name="T45" fmla="*/ 2147483647 h 979"/>
              <a:gd name="T46" fmla="*/ 2147483647 w 1227"/>
              <a:gd name="T47" fmla="*/ 2147483647 h 979"/>
              <a:gd name="T48" fmla="*/ 2147483647 w 1227"/>
              <a:gd name="T49" fmla="*/ 2147483647 h 979"/>
              <a:gd name="T50" fmla="*/ 2147483647 w 1227"/>
              <a:gd name="T51" fmla="*/ 2147483647 h 979"/>
              <a:gd name="T52" fmla="*/ 2147483647 w 1227"/>
              <a:gd name="T53" fmla="*/ 2147483647 h 979"/>
              <a:gd name="T54" fmla="*/ 2147483647 w 1227"/>
              <a:gd name="T55" fmla="*/ 2147483647 h 979"/>
              <a:gd name="T56" fmla="*/ 2147483647 w 1227"/>
              <a:gd name="T57" fmla="*/ 2147483647 h 979"/>
              <a:gd name="T58" fmla="*/ 0 w 1227"/>
              <a:gd name="T59" fmla="*/ 2147483647 h 979"/>
              <a:gd name="T60" fmla="*/ 2147483647 w 1227"/>
              <a:gd name="T61" fmla="*/ 2147483647 h 979"/>
              <a:gd name="T62" fmla="*/ 2147483647 w 1227"/>
              <a:gd name="T63" fmla="*/ 2147483647 h 979"/>
              <a:gd name="T64" fmla="*/ 2147483647 w 1227"/>
              <a:gd name="T65" fmla="*/ 2147483647 h 979"/>
              <a:gd name="T66" fmla="*/ 2147483647 w 1227"/>
              <a:gd name="T67" fmla="*/ 2147483647 h 979"/>
              <a:gd name="T68" fmla="*/ 2147483647 w 1227"/>
              <a:gd name="T69" fmla="*/ 2147483647 h 979"/>
              <a:gd name="T70" fmla="*/ 2147483647 w 1227"/>
              <a:gd name="T71" fmla="*/ 2147483647 h 979"/>
              <a:gd name="T72" fmla="*/ 2147483647 w 1227"/>
              <a:gd name="T73" fmla="*/ 2147483647 h 979"/>
              <a:gd name="T74" fmla="*/ 2147483647 w 1227"/>
              <a:gd name="T75" fmla="*/ 2147483647 h 979"/>
              <a:gd name="T76" fmla="*/ 2147483647 w 1227"/>
              <a:gd name="T77" fmla="*/ 2147483647 h 979"/>
              <a:gd name="T78" fmla="*/ 2147483647 w 1227"/>
              <a:gd name="T79" fmla="*/ 2147483647 h 979"/>
              <a:gd name="T80" fmla="*/ 2147483647 w 1227"/>
              <a:gd name="T81" fmla="*/ 2147483647 h 979"/>
              <a:gd name="T82" fmla="*/ 2147483647 w 1227"/>
              <a:gd name="T83" fmla="*/ 2147483647 h 979"/>
              <a:gd name="T84" fmla="*/ 2147483647 w 1227"/>
              <a:gd name="T85" fmla="*/ 2147483647 h 979"/>
              <a:gd name="T86" fmla="*/ 2147483647 w 1227"/>
              <a:gd name="T87" fmla="*/ 2147483647 h 979"/>
              <a:gd name="T88" fmla="*/ 2147483647 w 1227"/>
              <a:gd name="T89" fmla="*/ 2147483647 h 979"/>
              <a:gd name="T90" fmla="*/ 2147483647 w 1227"/>
              <a:gd name="T91" fmla="*/ 2147483647 h 979"/>
              <a:gd name="T92" fmla="*/ 2147483647 w 1227"/>
              <a:gd name="T93" fmla="*/ 2147483647 h 979"/>
              <a:gd name="T94" fmla="*/ 2147483647 w 1227"/>
              <a:gd name="T95" fmla="*/ 2147483647 h 979"/>
              <a:gd name="T96" fmla="*/ 2147483647 w 1227"/>
              <a:gd name="T97" fmla="*/ 2147483647 h 979"/>
              <a:gd name="T98" fmla="*/ 2147483647 w 1227"/>
              <a:gd name="T99" fmla="*/ 2147483647 h 979"/>
              <a:gd name="T100" fmla="*/ 2147483647 w 1227"/>
              <a:gd name="T101" fmla="*/ 2147483647 h 979"/>
              <a:gd name="T102" fmla="*/ 2147483647 w 1227"/>
              <a:gd name="T103" fmla="*/ 2147483647 h 979"/>
              <a:gd name="T104" fmla="*/ 2147483647 w 1227"/>
              <a:gd name="T105" fmla="*/ 2147483647 h 979"/>
              <a:gd name="T106" fmla="*/ 2147483647 w 1227"/>
              <a:gd name="T107" fmla="*/ 2147483647 h 979"/>
              <a:gd name="T108" fmla="*/ 2147483647 w 1227"/>
              <a:gd name="T109" fmla="*/ 2147483647 h 979"/>
              <a:gd name="T110" fmla="*/ 2147483647 w 1227"/>
              <a:gd name="T111" fmla="*/ 2147483647 h 979"/>
              <a:gd name="T112" fmla="*/ 2147483647 w 1227"/>
              <a:gd name="T113" fmla="*/ 2147483647 h 97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27" h="979">
                <a:moveTo>
                  <a:pt x="940" y="468"/>
                </a:moveTo>
                <a:lnTo>
                  <a:pt x="937" y="468"/>
                </a:lnTo>
                <a:lnTo>
                  <a:pt x="935" y="467"/>
                </a:lnTo>
                <a:lnTo>
                  <a:pt x="932" y="466"/>
                </a:lnTo>
                <a:lnTo>
                  <a:pt x="931" y="465"/>
                </a:lnTo>
                <a:lnTo>
                  <a:pt x="930" y="461"/>
                </a:lnTo>
                <a:lnTo>
                  <a:pt x="930" y="456"/>
                </a:lnTo>
                <a:lnTo>
                  <a:pt x="932" y="442"/>
                </a:lnTo>
                <a:lnTo>
                  <a:pt x="933" y="425"/>
                </a:lnTo>
                <a:lnTo>
                  <a:pt x="933" y="420"/>
                </a:lnTo>
                <a:lnTo>
                  <a:pt x="932" y="416"/>
                </a:lnTo>
                <a:lnTo>
                  <a:pt x="930" y="412"/>
                </a:lnTo>
                <a:lnTo>
                  <a:pt x="928" y="407"/>
                </a:lnTo>
                <a:lnTo>
                  <a:pt x="921" y="400"/>
                </a:lnTo>
                <a:lnTo>
                  <a:pt x="915" y="392"/>
                </a:lnTo>
                <a:lnTo>
                  <a:pt x="908" y="385"/>
                </a:lnTo>
                <a:lnTo>
                  <a:pt x="903" y="378"/>
                </a:lnTo>
                <a:lnTo>
                  <a:pt x="902" y="373"/>
                </a:lnTo>
                <a:lnTo>
                  <a:pt x="901" y="370"/>
                </a:lnTo>
                <a:lnTo>
                  <a:pt x="899" y="367"/>
                </a:lnTo>
                <a:lnTo>
                  <a:pt x="901" y="363"/>
                </a:lnTo>
                <a:lnTo>
                  <a:pt x="865" y="344"/>
                </a:lnTo>
                <a:lnTo>
                  <a:pt x="838" y="328"/>
                </a:lnTo>
                <a:lnTo>
                  <a:pt x="817" y="312"/>
                </a:lnTo>
                <a:lnTo>
                  <a:pt x="801" y="300"/>
                </a:lnTo>
                <a:lnTo>
                  <a:pt x="779" y="280"/>
                </a:lnTo>
                <a:lnTo>
                  <a:pt x="761" y="264"/>
                </a:lnTo>
                <a:lnTo>
                  <a:pt x="759" y="263"/>
                </a:lnTo>
                <a:lnTo>
                  <a:pt x="757" y="258"/>
                </a:lnTo>
                <a:lnTo>
                  <a:pt x="756" y="252"/>
                </a:lnTo>
                <a:lnTo>
                  <a:pt x="754" y="245"/>
                </a:lnTo>
                <a:lnTo>
                  <a:pt x="752" y="229"/>
                </a:lnTo>
                <a:lnTo>
                  <a:pt x="748" y="216"/>
                </a:lnTo>
                <a:lnTo>
                  <a:pt x="740" y="218"/>
                </a:lnTo>
                <a:lnTo>
                  <a:pt x="733" y="218"/>
                </a:lnTo>
                <a:lnTo>
                  <a:pt x="726" y="218"/>
                </a:lnTo>
                <a:lnTo>
                  <a:pt x="718" y="217"/>
                </a:lnTo>
                <a:lnTo>
                  <a:pt x="711" y="215"/>
                </a:lnTo>
                <a:lnTo>
                  <a:pt x="703" y="212"/>
                </a:lnTo>
                <a:lnTo>
                  <a:pt x="695" y="207"/>
                </a:lnTo>
                <a:lnTo>
                  <a:pt x="688" y="203"/>
                </a:lnTo>
                <a:lnTo>
                  <a:pt x="667" y="199"/>
                </a:lnTo>
                <a:lnTo>
                  <a:pt x="650" y="197"/>
                </a:lnTo>
                <a:lnTo>
                  <a:pt x="638" y="196"/>
                </a:lnTo>
                <a:lnTo>
                  <a:pt x="630" y="196"/>
                </a:lnTo>
                <a:lnTo>
                  <a:pt x="617" y="199"/>
                </a:lnTo>
                <a:lnTo>
                  <a:pt x="602" y="203"/>
                </a:lnTo>
                <a:lnTo>
                  <a:pt x="596" y="201"/>
                </a:lnTo>
                <a:lnTo>
                  <a:pt x="591" y="201"/>
                </a:lnTo>
                <a:lnTo>
                  <a:pt x="584" y="202"/>
                </a:lnTo>
                <a:lnTo>
                  <a:pt x="578" y="203"/>
                </a:lnTo>
                <a:lnTo>
                  <a:pt x="570" y="204"/>
                </a:lnTo>
                <a:lnTo>
                  <a:pt x="563" y="205"/>
                </a:lnTo>
                <a:lnTo>
                  <a:pt x="556" y="204"/>
                </a:lnTo>
                <a:lnTo>
                  <a:pt x="548" y="203"/>
                </a:lnTo>
                <a:lnTo>
                  <a:pt x="530" y="195"/>
                </a:lnTo>
                <a:lnTo>
                  <a:pt x="517" y="190"/>
                </a:lnTo>
                <a:lnTo>
                  <a:pt x="513" y="187"/>
                </a:lnTo>
                <a:lnTo>
                  <a:pt x="509" y="183"/>
                </a:lnTo>
                <a:lnTo>
                  <a:pt x="505" y="179"/>
                </a:lnTo>
                <a:lnTo>
                  <a:pt x="502" y="173"/>
                </a:lnTo>
                <a:lnTo>
                  <a:pt x="493" y="152"/>
                </a:lnTo>
                <a:lnTo>
                  <a:pt x="487" y="136"/>
                </a:lnTo>
                <a:lnTo>
                  <a:pt x="483" y="128"/>
                </a:lnTo>
                <a:lnTo>
                  <a:pt x="479" y="121"/>
                </a:lnTo>
                <a:lnTo>
                  <a:pt x="476" y="115"/>
                </a:lnTo>
                <a:lnTo>
                  <a:pt x="470" y="109"/>
                </a:lnTo>
                <a:lnTo>
                  <a:pt x="465" y="103"/>
                </a:lnTo>
                <a:lnTo>
                  <a:pt x="459" y="96"/>
                </a:lnTo>
                <a:lnTo>
                  <a:pt x="451" y="91"/>
                </a:lnTo>
                <a:lnTo>
                  <a:pt x="443" y="86"/>
                </a:lnTo>
                <a:lnTo>
                  <a:pt x="432" y="81"/>
                </a:lnTo>
                <a:lnTo>
                  <a:pt x="420" y="77"/>
                </a:lnTo>
                <a:lnTo>
                  <a:pt x="405" y="72"/>
                </a:lnTo>
                <a:lnTo>
                  <a:pt x="389" y="68"/>
                </a:lnTo>
                <a:lnTo>
                  <a:pt x="365" y="61"/>
                </a:lnTo>
                <a:lnTo>
                  <a:pt x="346" y="55"/>
                </a:lnTo>
                <a:lnTo>
                  <a:pt x="332" y="48"/>
                </a:lnTo>
                <a:lnTo>
                  <a:pt x="317" y="40"/>
                </a:lnTo>
                <a:lnTo>
                  <a:pt x="303" y="32"/>
                </a:lnTo>
                <a:lnTo>
                  <a:pt x="287" y="23"/>
                </a:lnTo>
                <a:lnTo>
                  <a:pt x="265" y="13"/>
                </a:lnTo>
                <a:lnTo>
                  <a:pt x="236" y="0"/>
                </a:lnTo>
                <a:lnTo>
                  <a:pt x="214" y="10"/>
                </a:lnTo>
                <a:lnTo>
                  <a:pt x="186" y="24"/>
                </a:lnTo>
                <a:lnTo>
                  <a:pt x="178" y="28"/>
                </a:lnTo>
                <a:lnTo>
                  <a:pt x="171" y="33"/>
                </a:lnTo>
                <a:lnTo>
                  <a:pt x="166" y="38"/>
                </a:lnTo>
                <a:lnTo>
                  <a:pt x="160" y="44"/>
                </a:lnTo>
                <a:lnTo>
                  <a:pt x="156" y="49"/>
                </a:lnTo>
                <a:lnTo>
                  <a:pt x="153" y="55"/>
                </a:lnTo>
                <a:lnTo>
                  <a:pt x="151" y="61"/>
                </a:lnTo>
                <a:lnTo>
                  <a:pt x="149" y="68"/>
                </a:lnTo>
                <a:lnTo>
                  <a:pt x="151" y="75"/>
                </a:lnTo>
                <a:lnTo>
                  <a:pt x="152" y="82"/>
                </a:lnTo>
                <a:lnTo>
                  <a:pt x="153" y="90"/>
                </a:lnTo>
                <a:lnTo>
                  <a:pt x="156" y="97"/>
                </a:lnTo>
                <a:lnTo>
                  <a:pt x="159" y="105"/>
                </a:lnTo>
                <a:lnTo>
                  <a:pt x="164" y="112"/>
                </a:lnTo>
                <a:lnTo>
                  <a:pt x="169" y="118"/>
                </a:lnTo>
                <a:lnTo>
                  <a:pt x="177" y="123"/>
                </a:lnTo>
                <a:lnTo>
                  <a:pt x="171" y="129"/>
                </a:lnTo>
                <a:lnTo>
                  <a:pt x="163" y="139"/>
                </a:lnTo>
                <a:lnTo>
                  <a:pt x="151" y="150"/>
                </a:lnTo>
                <a:lnTo>
                  <a:pt x="136" y="162"/>
                </a:lnTo>
                <a:lnTo>
                  <a:pt x="120" y="173"/>
                </a:lnTo>
                <a:lnTo>
                  <a:pt x="102" y="182"/>
                </a:lnTo>
                <a:lnTo>
                  <a:pt x="95" y="186"/>
                </a:lnTo>
                <a:lnTo>
                  <a:pt x="86" y="188"/>
                </a:lnTo>
                <a:lnTo>
                  <a:pt x="78" y="190"/>
                </a:lnTo>
                <a:lnTo>
                  <a:pt x="70" y="191"/>
                </a:lnTo>
                <a:lnTo>
                  <a:pt x="54" y="190"/>
                </a:lnTo>
                <a:lnTo>
                  <a:pt x="37" y="187"/>
                </a:lnTo>
                <a:lnTo>
                  <a:pt x="22" y="183"/>
                </a:lnTo>
                <a:lnTo>
                  <a:pt x="10" y="179"/>
                </a:lnTo>
                <a:lnTo>
                  <a:pt x="9" y="183"/>
                </a:lnTo>
                <a:lnTo>
                  <a:pt x="6" y="193"/>
                </a:lnTo>
                <a:lnTo>
                  <a:pt x="2" y="208"/>
                </a:lnTo>
                <a:lnTo>
                  <a:pt x="0" y="226"/>
                </a:lnTo>
                <a:lnTo>
                  <a:pt x="0" y="236"/>
                </a:lnTo>
                <a:lnTo>
                  <a:pt x="0" y="245"/>
                </a:lnTo>
                <a:lnTo>
                  <a:pt x="2" y="253"/>
                </a:lnTo>
                <a:lnTo>
                  <a:pt x="5" y="261"/>
                </a:lnTo>
                <a:lnTo>
                  <a:pt x="9" y="269"/>
                </a:lnTo>
                <a:lnTo>
                  <a:pt x="14" y="276"/>
                </a:lnTo>
                <a:lnTo>
                  <a:pt x="18" y="278"/>
                </a:lnTo>
                <a:lnTo>
                  <a:pt x="21" y="280"/>
                </a:lnTo>
                <a:lnTo>
                  <a:pt x="25" y="282"/>
                </a:lnTo>
                <a:lnTo>
                  <a:pt x="30" y="283"/>
                </a:lnTo>
                <a:lnTo>
                  <a:pt x="32" y="291"/>
                </a:lnTo>
                <a:lnTo>
                  <a:pt x="35" y="299"/>
                </a:lnTo>
                <a:lnTo>
                  <a:pt x="40" y="307"/>
                </a:lnTo>
                <a:lnTo>
                  <a:pt x="44" y="315"/>
                </a:lnTo>
                <a:lnTo>
                  <a:pt x="56" y="331"/>
                </a:lnTo>
                <a:lnTo>
                  <a:pt x="69" y="347"/>
                </a:lnTo>
                <a:lnTo>
                  <a:pt x="83" y="364"/>
                </a:lnTo>
                <a:lnTo>
                  <a:pt x="92" y="383"/>
                </a:lnTo>
                <a:lnTo>
                  <a:pt x="97" y="393"/>
                </a:lnTo>
                <a:lnTo>
                  <a:pt x="100" y="403"/>
                </a:lnTo>
                <a:lnTo>
                  <a:pt x="102" y="414"/>
                </a:lnTo>
                <a:lnTo>
                  <a:pt x="103" y="425"/>
                </a:lnTo>
                <a:lnTo>
                  <a:pt x="110" y="425"/>
                </a:lnTo>
                <a:lnTo>
                  <a:pt x="117" y="426"/>
                </a:lnTo>
                <a:lnTo>
                  <a:pt x="121" y="427"/>
                </a:lnTo>
                <a:lnTo>
                  <a:pt x="124" y="429"/>
                </a:lnTo>
                <a:lnTo>
                  <a:pt x="128" y="431"/>
                </a:lnTo>
                <a:lnTo>
                  <a:pt x="131" y="435"/>
                </a:lnTo>
                <a:lnTo>
                  <a:pt x="133" y="438"/>
                </a:lnTo>
                <a:lnTo>
                  <a:pt x="135" y="441"/>
                </a:lnTo>
                <a:lnTo>
                  <a:pt x="139" y="450"/>
                </a:lnTo>
                <a:lnTo>
                  <a:pt x="143" y="459"/>
                </a:lnTo>
                <a:lnTo>
                  <a:pt x="148" y="469"/>
                </a:lnTo>
                <a:lnTo>
                  <a:pt x="156" y="480"/>
                </a:lnTo>
                <a:lnTo>
                  <a:pt x="184" y="504"/>
                </a:lnTo>
                <a:lnTo>
                  <a:pt x="216" y="536"/>
                </a:lnTo>
                <a:lnTo>
                  <a:pt x="224" y="546"/>
                </a:lnTo>
                <a:lnTo>
                  <a:pt x="232" y="556"/>
                </a:lnTo>
                <a:lnTo>
                  <a:pt x="238" y="565"/>
                </a:lnTo>
                <a:lnTo>
                  <a:pt x="244" y="575"/>
                </a:lnTo>
                <a:lnTo>
                  <a:pt x="249" y="585"/>
                </a:lnTo>
                <a:lnTo>
                  <a:pt x="253" y="595"/>
                </a:lnTo>
                <a:lnTo>
                  <a:pt x="255" y="606"/>
                </a:lnTo>
                <a:lnTo>
                  <a:pt x="256" y="616"/>
                </a:lnTo>
                <a:lnTo>
                  <a:pt x="256" y="624"/>
                </a:lnTo>
                <a:lnTo>
                  <a:pt x="257" y="631"/>
                </a:lnTo>
                <a:lnTo>
                  <a:pt x="258" y="638"/>
                </a:lnTo>
                <a:lnTo>
                  <a:pt x="260" y="645"/>
                </a:lnTo>
                <a:lnTo>
                  <a:pt x="266" y="659"/>
                </a:lnTo>
                <a:lnTo>
                  <a:pt x="272" y="670"/>
                </a:lnTo>
                <a:lnTo>
                  <a:pt x="280" y="681"/>
                </a:lnTo>
                <a:lnTo>
                  <a:pt x="289" y="691"/>
                </a:lnTo>
                <a:lnTo>
                  <a:pt x="299" y="701"/>
                </a:lnTo>
                <a:lnTo>
                  <a:pt x="310" y="710"/>
                </a:lnTo>
                <a:lnTo>
                  <a:pt x="331" y="730"/>
                </a:lnTo>
                <a:lnTo>
                  <a:pt x="352" y="750"/>
                </a:lnTo>
                <a:lnTo>
                  <a:pt x="361" y="761"/>
                </a:lnTo>
                <a:lnTo>
                  <a:pt x="369" y="774"/>
                </a:lnTo>
                <a:lnTo>
                  <a:pt x="377" y="787"/>
                </a:lnTo>
                <a:lnTo>
                  <a:pt x="382" y="801"/>
                </a:lnTo>
                <a:lnTo>
                  <a:pt x="388" y="814"/>
                </a:lnTo>
                <a:lnTo>
                  <a:pt x="394" y="827"/>
                </a:lnTo>
                <a:lnTo>
                  <a:pt x="401" y="838"/>
                </a:lnTo>
                <a:lnTo>
                  <a:pt x="409" y="848"/>
                </a:lnTo>
                <a:lnTo>
                  <a:pt x="425" y="867"/>
                </a:lnTo>
                <a:lnTo>
                  <a:pt x="443" y="886"/>
                </a:lnTo>
                <a:lnTo>
                  <a:pt x="459" y="905"/>
                </a:lnTo>
                <a:lnTo>
                  <a:pt x="476" y="925"/>
                </a:lnTo>
                <a:lnTo>
                  <a:pt x="483" y="938"/>
                </a:lnTo>
                <a:lnTo>
                  <a:pt x="490" y="950"/>
                </a:lnTo>
                <a:lnTo>
                  <a:pt x="496" y="964"/>
                </a:lnTo>
                <a:lnTo>
                  <a:pt x="502" y="979"/>
                </a:lnTo>
                <a:lnTo>
                  <a:pt x="528" y="979"/>
                </a:lnTo>
                <a:lnTo>
                  <a:pt x="535" y="973"/>
                </a:lnTo>
                <a:lnTo>
                  <a:pt x="539" y="966"/>
                </a:lnTo>
                <a:lnTo>
                  <a:pt x="541" y="960"/>
                </a:lnTo>
                <a:lnTo>
                  <a:pt x="543" y="953"/>
                </a:lnTo>
                <a:lnTo>
                  <a:pt x="543" y="938"/>
                </a:lnTo>
                <a:lnTo>
                  <a:pt x="541" y="918"/>
                </a:lnTo>
                <a:lnTo>
                  <a:pt x="543" y="913"/>
                </a:lnTo>
                <a:lnTo>
                  <a:pt x="546" y="909"/>
                </a:lnTo>
                <a:lnTo>
                  <a:pt x="551" y="905"/>
                </a:lnTo>
                <a:lnTo>
                  <a:pt x="557" y="901"/>
                </a:lnTo>
                <a:lnTo>
                  <a:pt x="563" y="898"/>
                </a:lnTo>
                <a:lnTo>
                  <a:pt x="570" y="896"/>
                </a:lnTo>
                <a:lnTo>
                  <a:pt x="577" y="894"/>
                </a:lnTo>
                <a:lnTo>
                  <a:pt x="582" y="893"/>
                </a:lnTo>
                <a:lnTo>
                  <a:pt x="594" y="894"/>
                </a:lnTo>
                <a:lnTo>
                  <a:pt x="605" y="895"/>
                </a:lnTo>
                <a:lnTo>
                  <a:pt x="616" y="896"/>
                </a:lnTo>
                <a:lnTo>
                  <a:pt x="626" y="898"/>
                </a:lnTo>
                <a:lnTo>
                  <a:pt x="644" y="902"/>
                </a:lnTo>
                <a:lnTo>
                  <a:pt x="660" y="909"/>
                </a:lnTo>
                <a:lnTo>
                  <a:pt x="674" y="916"/>
                </a:lnTo>
                <a:lnTo>
                  <a:pt x="686" y="924"/>
                </a:lnTo>
                <a:lnTo>
                  <a:pt x="697" y="934"/>
                </a:lnTo>
                <a:lnTo>
                  <a:pt x="708" y="943"/>
                </a:lnTo>
                <a:lnTo>
                  <a:pt x="729" y="916"/>
                </a:lnTo>
                <a:lnTo>
                  <a:pt x="756" y="881"/>
                </a:lnTo>
                <a:lnTo>
                  <a:pt x="778" y="851"/>
                </a:lnTo>
                <a:lnTo>
                  <a:pt x="787" y="838"/>
                </a:lnTo>
                <a:lnTo>
                  <a:pt x="1033" y="789"/>
                </a:lnTo>
                <a:lnTo>
                  <a:pt x="1146" y="763"/>
                </a:lnTo>
                <a:lnTo>
                  <a:pt x="1227" y="616"/>
                </a:lnTo>
                <a:lnTo>
                  <a:pt x="1199" y="567"/>
                </a:lnTo>
                <a:lnTo>
                  <a:pt x="1173" y="591"/>
                </a:lnTo>
                <a:lnTo>
                  <a:pt x="1000" y="573"/>
                </a:lnTo>
                <a:lnTo>
                  <a:pt x="940" y="480"/>
                </a:lnTo>
                <a:lnTo>
                  <a:pt x="940" y="468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3" name="Freeform 528"/>
          <p:cNvSpPr>
            <a:spLocks/>
          </p:cNvSpPr>
          <p:nvPr>
            <p:custDataLst>
              <p:tags r:id="rId364"/>
            </p:custDataLst>
          </p:nvPr>
        </p:nvSpPr>
        <p:spPr bwMode="auto">
          <a:xfrm>
            <a:off x="4322763" y="2498527"/>
            <a:ext cx="57150" cy="57150"/>
          </a:xfrm>
          <a:custGeom>
            <a:avLst/>
            <a:gdLst>
              <a:gd name="T0" fmla="*/ 22370702 w 146"/>
              <a:gd name="T1" fmla="*/ 8960556 h 81"/>
              <a:gd name="T2" fmla="*/ 21144717 w 146"/>
              <a:gd name="T3" fmla="*/ 11947172 h 81"/>
              <a:gd name="T4" fmla="*/ 19919124 w 146"/>
              <a:gd name="T5" fmla="*/ 14436372 h 81"/>
              <a:gd name="T6" fmla="*/ 18846583 w 146"/>
              <a:gd name="T7" fmla="*/ 17422989 h 81"/>
              <a:gd name="T8" fmla="*/ 18080538 w 146"/>
              <a:gd name="T9" fmla="*/ 20410311 h 81"/>
              <a:gd name="T10" fmla="*/ 16548057 w 146"/>
              <a:gd name="T11" fmla="*/ 26383544 h 81"/>
              <a:gd name="T12" fmla="*/ 15015967 w 146"/>
              <a:gd name="T13" fmla="*/ 31860067 h 81"/>
              <a:gd name="T14" fmla="*/ 14249922 w 146"/>
              <a:gd name="T15" fmla="*/ 34348561 h 81"/>
              <a:gd name="T16" fmla="*/ 13023937 w 146"/>
              <a:gd name="T17" fmla="*/ 36340344 h 81"/>
              <a:gd name="T18" fmla="*/ 11644900 w 146"/>
              <a:gd name="T19" fmla="*/ 38331422 h 81"/>
              <a:gd name="T20" fmla="*/ 10112810 w 146"/>
              <a:gd name="T21" fmla="*/ 39824378 h 81"/>
              <a:gd name="T22" fmla="*/ 8120780 w 146"/>
              <a:gd name="T23" fmla="*/ 40322500 h 81"/>
              <a:gd name="T24" fmla="*/ 5975698 w 146"/>
              <a:gd name="T25" fmla="*/ 39824378 h 81"/>
              <a:gd name="T26" fmla="*/ 3217623 w 146"/>
              <a:gd name="T27" fmla="*/ 38331422 h 81"/>
              <a:gd name="T28" fmla="*/ 0 w 146"/>
              <a:gd name="T29" fmla="*/ 36837761 h 81"/>
              <a:gd name="T30" fmla="*/ 0 w 146"/>
              <a:gd name="T31" fmla="*/ 30863822 h 81"/>
              <a:gd name="T32" fmla="*/ 0 w 146"/>
              <a:gd name="T33" fmla="*/ 24392467 h 81"/>
              <a:gd name="T34" fmla="*/ 0 w 146"/>
              <a:gd name="T35" fmla="*/ 16925572 h 81"/>
              <a:gd name="T36" fmla="*/ 0 w 146"/>
              <a:gd name="T37" fmla="*/ 8960556 h 81"/>
              <a:gd name="T38" fmla="*/ 2145082 w 146"/>
              <a:gd name="T39" fmla="*/ 8960556 h 81"/>
              <a:gd name="T40" fmla="*/ 3371067 w 146"/>
              <a:gd name="T41" fmla="*/ 8960556 h 81"/>
              <a:gd name="T42" fmla="*/ 4750104 w 146"/>
              <a:gd name="T43" fmla="*/ 8960556 h 81"/>
              <a:gd name="T44" fmla="*/ 6129142 w 146"/>
              <a:gd name="T45" fmla="*/ 8960556 h 81"/>
              <a:gd name="T46" fmla="*/ 7967728 w 146"/>
              <a:gd name="T47" fmla="*/ 8960556 h 81"/>
              <a:gd name="T48" fmla="*/ 9653261 w 146"/>
              <a:gd name="T49" fmla="*/ 7965017 h 81"/>
              <a:gd name="T50" fmla="*/ 11185351 w 146"/>
              <a:gd name="T51" fmla="*/ 6969478 h 81"/>
              <a:gd name="T52" fmla="*/ 12717441 w 146"/>
              <a:gd name="T53" fmla="*/ 5475817 h 81"/>
              <a:gd name="T54" fmla="*/ 15475515 w 146"/>
              <a:gd name="T55" fmla="*/ 2489200 h 81"/>
              <a:gd name="T56" fmla="*/ 18387034 w 146"/>
              <a:gd name="T57" fmla="*/ 0 h 81"/>
              <a:gd name="T58" fmla="*/ 19766071 w 146"/>
              <a:gd name="T59" fmla="*/ 1991078 h 81"/>
              <a:gd name="T60" fmla="*/ 20685168 w 146"/>
              <a:gd name="T61" fmla="*/ 4480278 h 81"/>
              <a:gd name="T62" fmla="*/ 21604657 w 146"/>
              <a:gd name="T63" fmla="*/ 6969478 h 81"/>
              <a:gd name="T64" fmla="*/ 22370702 w 146"/>
              <a:gd name="T65" fmla="*/ 8960556 h 8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46" h="81">
                <a:moveTo>
                  <a:pt x="146" y="18"/>
                </a:moveTo>
                <a:lnTo>
                  <a:pt x="138" y="24"/>
                </a:lnTo>
                <a:lnTo>
                  <a:pt x="130" y="29"/>
                </a:lnTo>
                <a:lnTo>
                  <a:pt x="123" y="35"/>
                </a:lnTo>
                <a:lnTo>
                  <a:pt x="118" y="41"/>
                </a:lnTo>
                <a:lnTo>
                  <a:pt x="108" y="53"/>
                </a:lnTo>
                <a:lnTo>
                  <a:pt x="98" y="64"/>
                </a:lnTo>
                <a:lnTo>
                  <a:pt x="93" y="69"/>
                </a:lnTo>
                <a:lnTo>
                  <a:pt x="85" y="73"/>
                </a:lnTo>
                <a:lnTo>
                  <a:pt x="76" y="77"/>
                </a:lnTo>
                <a:lnTo>
                  <a:pt x="66" y="80"/>
                </a:lnTo>
                <a:lnTo>
                  <a:pt x="53" y="81"/>
                </a:lnTo>
                <a:lnTo>
                  <a:pt x="39" y="80"/>
                </a:lnTo>
                <a:lnTo>
                  <a:pt x="21" y="77"/>
                </a:lnTo>
                <a:lnTo>
                  <a:pt x="0" y="74"/>
                </a:lnTo>
                <a:lnTo>
                  <a:pt x="0" y="62"/>
                </a:lnTo>
                <a:lnTo>
                  <a:pt x="0" y="49"/>
                </a:lnTo>
                <a:lnTo>
                  <a:pt x="0" y="34"/>
                </a:lnTo>
                <a:lnTo>
                  <a:pt x="0" y="18"/>
                </a:lnTo>
                <a:lnTo>
                  <a:pt x="14" y="18"/>
                </a:lnTo>
                <a:lnTo>
                  <a:pt x="22" y="18"/>
                </a:lnTo>
                <a:lnTo>
                  <a:pt x="31" y="18"/>
                </a:lnTo>
                <a:lnTo>
                  <a:pt x="40" y="18"/>
                </a:lnTo>
                <a:lnTo>
                  <a:pt x="52" y="18"/>
                </a:lnTo>
                <a:lnTo>
                  <a:pt x="63" y="16"/>
                </a:lnTo>
                <a:lnTo>
                  <a:pt x="73" y="14"/>
                </a:lnTo>
                <a:lnTo>
                  <a:pt x="83" y="11"/>
                </a:lnTo>
                <a:lnTo>
                  <a:pt x="101" y="5"/>
                </a:lnTo>
                <a:lnTo>
                  <a:pt x="120" y="0"/>
                </a:lnTo>
                <a:lnTo>
                  <a:pt x="129" y="4"/>
                </a:lnTo>
                <a:lnTo>
                  <a:pt x="135" y="9"/>
                </a:lnTo>
                <a:lnTo>
                  <a:pt x="141" y="14"/>
                </a:lnTo>
                <a:lnTo>
                  <a:pt x="146" y="18"/>
                </a:lnTo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4" name="Freeform 529"/>
          <p:cNvSpPr>
            <a:spLocks/>
          </p:cNvSpPr>
          <p:nvPr>
            <p:custDataLst>
              <p:tags r:id="rId365"/>
            </p:custDataLst>
          </p:nvPr>
        </p:nvSpPr>
        <p:spPr bwMode="auto">
          <a:xfrm>
            <a:off x="4062413" y="2711252"/>
            <a:ext cx="15875" cy="57150"/>
          </a:xfrm>
          <a:custGeom>
            <a:avLst/>
            <a:gdLst>
              <a:gd name="T0" fmla="*/ 2147483647 w 34"/>
              <a:gd name="T1" fmla="*/ 2147483647 h 49"/>
              <a:gd name="T2" fmla="*/ 2147483647 w 34"/>
              <a:gd name="T3" fmla="*/ 2147483647 h 49"/>
              <a:gd name="T4" fmla="*/ 2147483647 w 34"/>
              <a:gd name="T5" fmla="*/ 2147483647 h 49"/>
              <a:gd name="T6" fmla="*/ 2147483647 w 34"/>
              <a:gd name="T7" fmla="*/ 2147483647 h 49"/>
              <a:gd name="T8" fmla="*/ 2147483647 w 34"/>
              <a:gd name="T9" fmla="*/ 2147483647 h 49"/>
              <a:gd name="T10" fmla="*/ 2147483647 w 34"/>
              <a:gd name="T11" fmla="*/ 2147483647 h 49"/>
              <a:gd name="T12" fmla="*/ 2147483647 w 34"/>
              <a:gd name="T13" fmla="*/ 2147483647 h 49"/>
              <a:gd name="T14" fmla="*/ 2147483647 w 34"/>
              <a:gd name="T15" fmla="*/ 2147483647 h 49"/>
              <a:gd name="T16" fmla="*/ 2147483647 w 34"/>
              <a:gd name="T17" fmla="*/ 0 h 49"/>
              <a:gd name="T18" fmla="*/ 2147483647 w 34"/>
              <a:gd name="T19" fmla="*/ 0 h 49"/>
              <a:gd name="T20" fmla="*/ 0 w 34"/>
              <a:gd name="T21" fmla="*/ 0 h 49"/>
              <a:gd name="T22" fmla="*/ 2147483647 w 34"/>
              <a:gd name="T23" fmla="*/ 2147483647 h 49"/>
              <a:gd name="T24" fmla="*/ 2147483647 w 34"/>
              <a:gd name="T25" fmla="*/ 2147483647 h 49"/>
              <a:gd name="T26" fmla="*/ 2147483647 w 34"/>
              <a:gd name="T27" fmla="*/ 2147483647 h 49"/>
              <a:gd name="T28" fmla="*/ 2147483647 w 34"/>
              <a:gd name="T29" fmla="*/ 2147483647 h 49"/>
              <a:gd name="T30" fmla="*/ 2147483647 w 34"/>
              <a:gd name="T31" fmla="*/ 2147483647 h 49"/>
              <a:gd name="T32" fmla="*/ 2147483647 w 34"/>
              <a:gd name="T33" fmla="*/ 2147483647 h 49"/>
              <a:gd name="T34" fmla="*/ 2147483647 w 34"/>
              <a:gd name="T35" fmla="*/ 2147483647 h 49"/>
              <a:gd name="T36" fmla="*/ 2147483647 w 34"/>
              <a:gd name="T37" fmla="*/ 2147483647 h 4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9">
                <a:moveTo>
                  <a:pt x="34" y="49"/>
                </a:moveTo>
                <a:lnTo>
                  <a:pt x="34" y="34"/>
                </a:lnTo>
                <a:lnTo>
                  <a:pt x="34" y="25"/>
                </a:lnTo>
                <a:lnTo>
                  <a:pt x="33" y="21"/>
                </a:lnTo>
                <a:lnTo>
                  <a:pt x="33" y="17"/>
                </a:lnTo>
                <a:lnTo>
                  <a:pt x="31" y="15"/>
                </a:lnTo>
                <a:lnTo>
                  <a:pt x="30" y="12"/>
                </a:lnTo>
                <a:lnTo>
                  <a:pt x="25" y="8"/>
                </a:lnTo>
                <a:lnTo>
                  <a:pt x="21" y="0"/>
                </a:lnTo>
                <a:lnTo>
                  <a:pt x="8" y="0"/>
                </a:lnTo>
                <a:lnTo>
                  <a:pt x="0" y="0"/>
                </a:lnTo>
                <a:lnTo>
                  <a:pt x="3" y="11"/>
                </a:lnTo>
                <a:lnTo>
                  <a:pt x="7" y="20"/>
                </a:lnTo>
                <a:lnTo>
                  <a:pt x="10" y="27"/>
                </a:lnTo>
                <a:lnTo>
                  <a:pt x="14" y="34"/>
                </a:lnTo>
                <a:lnTo>
                  <a:pt x="19" y="39"/>
                </a:lnTo>
                <a:lnTo>
                  <a:pt x="24" y="43"/>
                </a:lnTo>
                <a:lnTo>
                  <a:pt x="29" y="46"/>
                </a:lnTo>
                <a:lnTo>
                  <a:pt x="34" y="49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5" name="Freeform 530"/>
          <p:cNvSpPr>
            <a:spLocks/>
          </p:cNvSpPr>
          <p:nvPr>
            <p:custDataLst>
              <p:tags r:id="rId366"/>
            </p:custDataLst>
          </p:nvPr>
        </p:nvSpPr>
        <p:spPr bwMode="auto">
          <a:xfrm>
            <a:off x="3654425" y="3057327"/>
            <a:ext cx="28575" cy="57150"/>
          </a:xfrm>
          <a:custGeom>
            <a:avLst/>
            <a:gdLst>
              <a:gd name="T0" fmla="*/ 2147483647 w 60"/>
              <a:gd name="T1" fmla="*/ 0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2147483647 h 74"/>
              <a:gd name="T22" fmla="*/ 2147483647 w 60"/>
              <a:gd name="T23" fmla="*/ 2147483647 h 74"/>
              <a:gd name="T24" fmla="*/ 2147483647 w 60"/>
              <a:gd name="T25" fmla="*/ 2147483647 h 74"/>
              <a:gd name="T26" fmla="*/ 2147483647 w 60"/>
              <a:gd name="T27" fmla="*/ 2147483647 h 74"/>
              <a:gd name="T28" fmla="*/ 0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0 h 74"/>
              <a:gd name="T48" fmla="*/ 2147483647 w 60"/>
              <a:gd name="T49" fmla="*/ 0 h 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" h="74">
                <a:moveTo>
                  <a:pt x="60" y="0"/>
                </a:moveTo>
                <a:lnTo>
                  <a:pt x="56" y="4"/>
                </a:lnTo>
                <a:lnTo>
                  <a:pt x="51" y="10"/>
                </a:lnTo>
                <a:lnTo>
                  <a:pt x="48" y="15"/>
                </a:lnTo>
                <a:lnTo>
                  <a:pt x="46" y="21"/>
                </a:lnTo>
                <a:lnTo>
                  <a:pt x="41" y="31"/>
                </a:lnTo>
                <a:lnTo>
                  <a:pt x="37" y="42"/>
                </a:lnTo>
                <a:lnTo>
                  <a:pt x="35" y="47"/>
                </a:lnTo>
                <a:lnTo>
                  <a:pt x="32" y="51"/>
                </a:lnTo>
                <a:lnTo>
                  <a:pt x="29" y="56"/>
                </a:lnTo>
                <a:lnTo>
                  <a:pt x="25" y="60"/>
                </a:lnTo>
                <a:lnTo>
                  <a:pt x="20" y="65"/>
                </a:lnTo>
                <a:lnTo>
                  <a:pt x="15" y="69"/>
                </a:lnTo>
                <a:lnTo>
                  <a:pt x="8" y="72"/>
                </a:lnTo>
                <a:lnTo>
                  <a:pt x="0" y="74"/>
                </a:lnTo>
                <a:lnTo>
                  <a:pt x="5" y="60"/>
                </a:lnTo>
                <a:lnTo>
                  <a:pt x="12" y="47"/>
                </a:lnTo>
                <a:lnTo>
                  <a:pt x="19" y="34"/>
                </a:lnTo>
                <a:lnTo>
                  <a:pt x="27" y="23"/>
                </a:lnTo>
                <a:lnTo>
                  <a:pt x="36" y="14"/>
                </a:lnTo>
                <a:lnTo>
                  <a:pt x="43" y="6"/>
                </a:lnTo>
                <a:lnTo>
                  <a:pt x="48" y="3"/>
                </a:lnTo>
                <a:lnTo>
                  <a:pt x="52" y="1"/>
                </a:lnTo>
                <a:lnTo>
                  <a:pt x="56" y="0"/>
                </a:lnTo>
                <a:lnTo>
                  <a:pt x="6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6" name="Freeform 531"/>
          <p:cNvSpPr>
            <a:spLocks/>
          </p:cNvSpPr>
          <p:nvPr>
            <p:custDataLst>
              <p:tags r:id="rId367"/>
            </p:custDataLst>
          </p:nvPr>
        </p:nvSpPr>
        <p:spPr bwMode="auto">
          <a:xfrm>
            <a:off x="3595688" y="3073202"/>
            <a:ext cx="23812" cy="60325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0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2147483647 h 45"/>
              <a:gd name="T30" fmla="*/ 2147483647 w 47"/>
              <a:gd name="T31" fmla="*/ 2147483647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0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7" h="45">
                <a:moveTo>
                  <a:pt x="13" y="8"/>
                </a:moveTo>
                <a:lnTo>
                  <a:pt x="22" y="8"/>
                </a:lnTo>
                <a:lnTo>
                  <a:pt x="28" y="6"/>
                </a:lnTo>
                <a:lnTo>
                  <a:pt x="32" y="5"/>
                </a:lnTo>
                <a:lnTo>
                  <a:pt x="35" y="3"/>
                </a:lnTo>
                <a:lnTo>
                  <a:pt x="37" y="1"/>
                </a:lnTo>
                <a:lnTo>
                  <a:pt x="39" y="0"/>
                </a:lnTo>
                <a:lnTo>
                  <a:pt x="43" y="1"/>
                </a:lnTo>
                <a:lnTo>
                  <a:pt x="47" y="2"/>
                </a:lnTo>
                <a:lnTo>
                  <a:pt x="46" y="7"/>
                </a:lnTo>
                <a:lnTo>
                  <a:pt x="46" y="11"/>
                </a:lnTo>
                <a:lnTo>
                  <a:pt x="44" y="15"/>
                </a:lnTo>
                <a:lnTo>
                  <a:pt x="43" y="19"/>
                </a:lnTo>
                <a:lnTo>
                  <a:pt x="37" y="26"/>
                </a:lnTo>
                <a:lnTo>
                  <a:pt x="30" y="32"/>
                </a:lnTo>
                <a:lnTo>
                  <a:pt x="24" y="38"/>
                </a:lnTo>
                <a:lnTo>
                  <a:pt x="16" y="42"/>
                </a:lnTo>
                <a:lnTo>
                  <a:pt x="7" y="45"/>
                </a:lnTo>
                <a:lnTo>
                  <a:pt x="0" y="45"/>
                </a:lnTo>
                <a:lnTo>
                  <a:pt x="2" y="38"/>
                </a:lnTo>
                <a:lnTo>
                  <a:pt x="6" y="26"/>
                </a:lnTo>
                <a:lnTo>
                  <a:pt x="11" y="15"/>
                </a:lnTo>
                <a:lnTo>
                  <a:pt x="13" y="8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7" name="Freeform 532"/>
          <p:cNvSpPr>
            <a:spLocks/>
          </p:cNvSpPr>
          <p:nvPr>
            <p:custDataLst>
              <p:tags r:id="rId368"/>
            </p:custDataLst>
          </p:nvPr>
        </p:nvSpPr>
        <p:spPr bwMode="auto">
          <a:xfrm>
            <a:off x="3570288" y="3066852"/>
            <a:ext cx="6350" cy="57150"/>
          </a:xfrm>
          <a:custGeom>
            <a:avLst/>
            <a:gdLst>
              <a:gd name="T0" fmla="*/ 2147483647 w 26"/>
              <a:gd name="T1" fmla="*/ 2147483647 h 36"/>
              <a:gd name="T2" fmla="*/ 2147483647 w 26"/>
              <a:gd name="T3" fmla="*/ 2147483647 h 36"/>
              <a:gd name="T4" fmla="*/ 2147483647 w 26"/>
              <a:gd name="T5" fmla="*/ 2147483647 h 36"/>
              <a:gd name="T6" fmla="*/ 2147483647 w 26"/>
              <a:gd name="T7" fmla="*/ 2147483647 h 36"/>
              <a:gd name="T8" fmla="*/ 0 w 26"/>
              <a:gd name="T9" fmla="*/ 0 h 36"/>
              <a:gd name="T10" fmla="*/ 2147483647 w 26"/>
              <a:gd name="T11" fmla="*/ 0 h 36"/>
              <a:gd name="T12" fmla="*/ 2147483647 w 26"/>
              <a:gd name="T13" fmla="*/ 2147483647 h 36"/>
              <a:gd name="T14" fmla="*/ 2147483647 w 26"/>
              <a:gd name="T15" fmla="*/ 2147483647 h 36"/>
              <a:gd name="T16" fmla="*/ 2147483647 w 26"/>
              <a:gd name="T17" fmla="*/ 2147483647 h 36"/>
              <a:gd name="T18" fmla="*/ 2147483647 w 26"/>
              <a:gd name="T19" fmla="*/ 2147483647 h 36"/>
              <a:gd name="T20" fmla="*/ 2147483647 w 26"/>
              <a:gd name="T21" fmla="*/ 2147483647 h 36"/>
              <a:gd name="T22" fmla="*/ 2147483647 w 26"/>
              <a:gd name="T23" fmla="*/ 2147483647 h 36"/>
              <a:gd name="T24" fmla="*/ 2147483647 w 26"/>
              <a:gd name="T25" fmla="*/ 2147483647 h 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6" h="36">
                <a:moveTo>
                  <a:pt x="6" y="36"/>
                </a:moveTo>
                <a:lnTo>
                  <a:pt x="5" y="30"/>
                </a:lnTo>
                <a:lnTo>
                  <a:pt x="3" y="20"/>
                </a:lnTo>
                <a:lnTo>
                  <a:pt x="1" y="10"/>
                </a:lnTo>
                <a:lnTo>
                  <a:pt x="0" y="0"/>
                </a:lnTo>
                <a:lnTo>
                  <a:pt x="26" y="0"/>
                </a:lnTo>
                <a:lnTo>
                  <a:pt x="25" y="12"/>
                </a:lnTo>
                <a:lnTo>
                  <a:pt x="24" y="23"/>
                </a:lnTo>
                <a:lnTo>
                  <a:pt x="23" y="27"/>
                </a:lnTo>
                <a:lnTo>
                  <a:pt x="23" y="31"/>
                </a:lnTo>
                <a:lnTo>
                  <a:pt x="24" y="34"/>
                </a:lnTo>
                <a:lnTo>
                  <a:pt x="26" y="36"/>
                </a:lnTo>
                <a:lnTo>
                  <a:pt x="6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8" name="Freeform 533"/>
          <p:cNvSpPr>
            <a:spLocks/>
          </p:cNvSpPr>
          <p:nvPr>
            <p:custDataLst>
              <p:tags r:id="rId369"/>
            </p:custDataLst>
          </p:nvPr>
        </p:nvSpPr>
        <p:spPr bwMode="auto">
          <a:xfrm>
            <a:off x="4841875" y="2795389"/>
            <a:ext cx="174625" cy="158750"/>
          </a:xfrm>
          <a:custGeom>
            <a:avLst/>
            <a:gdLst>
              <a:gd name="T0" fmla="*/ 4833448 w 405"/>
              <a:gd name="T1" fmla="*/ 44763820 h 302"/>
              <a:gd name="T2" fmla="*/ 5205550 w 405"/>
              <a:gd name="T3" fmla="*/ 43105882 h 302"/>
              <a:gd name="T4" fmla="*/ 5577221 w 405"/>
              <a:gd name="T5" fmla="*/ 42553411 h 302"/>
              <a:gd name="T6" fmla="*/ 5205550 w 405"/>
              <a:gd name="T7" fmla="*/ 41724441 h 302"/>
              <a:gd name="T8" fmla="*/ 3346332 w 405"/>
              <a:gd name="T9" fmla="*/ 39514031 h 302"/>
              <a:gd name="T10" fmla="*/ 1115444 w 405"/>
              <a:gd name="T11" fmla="*/ 35092686 h 302"/>
              <a:gd name="T12" fmla="*/ 371671 w 405"/>
              <a:gd name="T13" fmla="*/ 32053307 h 302"/>
              <a:gd name="T14" fmla="*/ 929609 w 405"/>
              <a:gd name="T15" fmla="*/ 30947839 h 302"/>
              <a:gd name="T16" fmla="*/ 1115444 w 405"/>
              <a:gd name="T17" fmla="*/ 28737430 h 302"/>
              <a:gd name="T18" fmla="*/ 3160497 w 405"/>
              <a:gd name="T19" fmla="*/ 26802993 h 302"/>
              <a:gd name="T20" fmla="*/ 6320994 w 405"/>
              <a:gd name="T21" fmla="*/ 25698050 h 302"/>
              <a:gd name="T22" fmla="*/ 8737718 w 405"/>
              <a:gd name="T23" fmla="*/ 24316084 h 302"/>
              <a:gd name="T24" fmla="*/ 10596935 w 405"/>
              <a:gd name="T25" fmla="*/ 22658146 h 302"/>
              <a:gd name="T26" fmla="*/ 12456152 w 405"/>
              <a:gd name="T27" fmla="*/ 19342268 h 302"/>
              <a:gd name="T28" fmla="*/ 13943267 w 405"/>
              <a:gd name="T29" fmla="*/ 14368452 h 302"/>
              <a:gd name="T30" fmla="*/ 15616649 w 405"/>
              <a:gd name="T31" fmla="*/ 12987012 h 302"/>
              <a:gd name="T32" fmla="*/ 17661271 w 405"/>
              <a:gd name="T33" fmla="*/ 14368452 h 302"/>
              <a:gd name="T34" fmla="*/ 21751376 w 405"/>
              <a:gd name="T35" fmla="*/ 14921449 h 302"/>
              <a:gd name="T36" fmla="*/ 31418702 w 405"/>
              <a:gd name="T37" fmla="*/ 12710513 h 302"/>
              <a:gd name="T38" fmla="*/ 39413078 w 405"/>
              <a:gd name="T39" fmla="*/ 11881544 h 302"/>
              <a:gd name="T40" fmla="*/ 43502752 w 405"/>
              <a:gd name="T41" fmla="*/ 11329073 h 302"/>
              <a:gd name="T42" fmla="*/ 49080404 w 405"/>
              <a:gd name="T43" fmla="*/ 9671134 h 302"/>
              <a:gd name="T44" fmla="*/ 59119402 w 405"/>
              <a:gd name="T45" fmla="*/ 4697318 h 302"/>
              <a:gd name="T46" fmla="*/ 66741675 w 405"/>
              <a:gd name="T47" fmla="*/ 1105468 h 302"/>
              <a:gd name="T48" fmla="*/ 69158399 w 405"/>
              <a:gd name="T49" fmla="*/ 828969 h 302"/>
              <a:gd name="T50" fmla="*/ 71575554 w 405"/>
              <a:gd name="T51" fmla="*/ 828969 h 302"/>
              <a:gd name="T52" fmla="*/ 73992277 w 405"/>
              <a:gd name="T53" fmla="*/ 276498 h 302"/>
              <a:gd name="T54" fmla="*/ 73434340 w 405"/>
              <a:gd name="T55" fmla="*/ 2210410 h 302"/>
              <a:gd name="T56" fmla="*/ 66927510 w 405"/>
              <a:gd name="T57" fmla="*/ 11329073 h 302"/>
              <a:gd name="T58" fmla="*/ 63952849 w 405"/>
              <a:gd name="T59" fmla="*/ 15750418 h 302"/>
              <a:gd name="T60" fmla="*/ 63023672 w 405"/>
              <a:gd name="T61" fmla="*/ 17684329 h 302"/>
              <a:gd name="T62" fmla="*/ 63023672 w 405"/>
              <a:gd name="T63" fmla="*/ 26527020 h 302"/>
              <a:gd name="T64" fmla="*/ 62651569 w 405"/>
              <a:gd name="T65" fmla="*/ 41171970 h 302"/>
              <a:gd name="T66" fmla="*/ 62279898 w 405"/>
              <a:gd name="T67" fmla="*/ 49737637 h 302"/>
              <a:gd name="T68" fmla="*/ 60606517 w 405"/>
              <a:gd name="T69" fmla="*/ 54711453 h 302"/>
              <a:gd name="T70" fmla="*/ 56702678 w 405"/>
              <a:gd name="T71" fmla="*/ 58027330 h 302"/>
              <a:gd name="T72" fmla="*/ 49266240 w 405"/>
              <a:gd name="T73" fmla="*/ 62724648 h 302"/>
              <a:gd name="T74" fmla="*/ 19706323 w 405"/>
              <a:gd name="T75" fmla="*/ 83448882 h 302"/>
              <a:gd name="T76" fmla="*/ 10596935 w 405"/>
              <a:gd name="T77" fmla="*/ 71843311 h 302"/>
              <a:gd name="T78" fmla="*/ 13013659 w 405"/>
              <a:gd name="T79" fmla="*/ 63001147 h 302"/>
              <a:gd name="T80" fmla="*/ 15058711 w 405"/>
              <a:gd name="T81" fmla="*/ 57750832 h 302"/>
              <a:gd name="T82" fmla="*/ 15988320 w 405"/>
              <a:gd name="T83" fmla="*/ 47527227 h 302"/>
              <a:gd name="T84" fmla="*/ 13199494 w 405"/>
              <a:gd name="T85" fmla="*/ 47803725 h 302"/>
              <a:gd name="T86" fmla="*/ 10596935 w 405"/>
              <a:gd name="T87" fmla="*/ 46698257 h 302"/>
              <a:gd name="T88" fmla="*/ 7622273 w 405"/>
              <a:gd name="T89" fmla="*/ 45592790 h 302"/>
              <a:gd name="T90" fmla="*/ 4833448 w 405"/>
              <a:gd name="T91" fmla="*/ 45869288 h 3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5" h="302">
                <a:moveTo>
                  <a:pt x="26" y="166"/>
                </a:moveTo>
                <a:lnTo>
                  <a:pt x="26" y="162"/>
                </a:lnTo>
                <a:lnTo>
                  <a:pt x="27" y="158"/>
                </a:lnTo>
                <a:lnTo>
                  <a:pt x="28" y="156"/>
                </a:lnTo>
                <a:lnTo>
                  <a:pt x="29" y="155"/>
                </a:lnTo>
                <a:lnTo>
                  <a:pt x="30" y="154"/>
                </a:lnTo>
                <a:lnTo>
                  <a:pt x="33" y="154"/>
                </a:lnTo>
                <a:lnTo>
                  <a:pt x="28" y="151"/>
                </a:lnTo>
                <a:lnTo>
                  <a:pt x="23" y="147"/>
                </a:lnTo>
                <a:lnTo>
                  <a:pt x="18" y="143"/>
                </a:lnTo>
                <a:lnTo>
                  <a:pt x="14" y="138"/>
                </a:lnTo>
                <a:lnTo>
                  <a:pt x="6" y="127"/>
                </a:lnTo>
                <a:lnTo>
                  <a:pt x="0" y="117"/>
                </a:lnTo>
                <a:lnTo>
                  <a:pt x="2" y="116"/>
                </a:lnTo>
                <a:lnTo>
                  <a:pt x="4" y="115"/>
                </a:lnTo>
                <a:lnTo>
                  <a:pt x="5" y="112"/>
                </a:lnTo>
                <a:lnTo>
                  <a:pt x="5" y="110"/>
                </a:lnTo>
                <a:lnTo>
                  <a:pt x="6" y="104"/>
                </a:lnTo>
                <a:lnTo>
                  <a:pt x="6" y="98"/>
                </a:lnTo>
                <a:lnTo>
                  <a:pt x="17" y="97"/>
                </a:lnTo>
                <a:lnTo>
                  <a:pt x="26" y="95"/>
                </a:lnTo>
                <a:lnTo>
                  <a:pt x="34" y="93"/>
                </a:lnTo>
                <a:lnTo>
                  <a:pt x="41" y="91"/>
                </a:lnTo>
                <a:lnTo>
                  <a:pt x="47" y="88"/>
                </a:lnTo>
                <a:lnTo>
                  <a:pt x="52" y="85"/>
                </a:lnTo>
                <a:lnTo>
                  <a:pt x="57" y="82"/>
                </a:lnTo>
                <a:lnTo>
                  <a:pt x="60" y="78"/>
                </a:lnTo>
                <a:lnTo>
                  <a:pt x="67" y="70"/>
                </a:lnTo>
                <a:lnTo>
                  <a:pt x="71" y="61"/>
                </a:lnTo>
                <a:lnTo>
                  <a:pt x="75" y="52"/>
                </a:lnTo>
                <a:lnTo>
                  <a:pt x="80" y="43"/>
                </a:lnTo>
                <a:lnTo>
                  <a:pt x="84" y="47"/>
                </a:lnTo>
                <a:lnTo>
                  <a:pt x="89" y="50"/>
                </a:lnTo>
                <a:lnTo>
                  <a:pt x="95" y="52"/>
                </a:lnTo>
                <a:lnTo>
                  <a:pt x="102" y="53"/>
                </a:lnTo>
                <a:lnTo>
                  <a:pt x="117" y="54"/>
                </a:lnTo>
                <a:lnTo>
                  <a:pt x="135" y="52"/>
                </a:lnTo>
                <a:lnTo>
                  <a:pt x="169" y="46"/>
                </a:lnTo>
                <a:lnTo>
                  <a:pt x="200" y="43"/>
                </a:lnTo>
                <a:lnTo>
                  <a:pt x="212" y="43"/>
                </a:lnTo>
                <a:lnTo>
                  <a:pt x="223" y="42"/>
                </a:lnTo>
                <a:lnTo>
                  <a:pt x="234" y="41"/>
                </a:lnTo>
                <a:lnTo>
                  <a:pt x="245" y="39"/>
                </a:lnTo>
                <a:lnTo>
                  <a:pt x="264" y="35"/>
                </a:lnTo>
                <a:lnTo>
                  <a:pt x="283" y="29"/>
                </a:lnTo>
                <a:lnTo>
                  <a:pt x="318" y="17"/>
                </a:lnTo>
                <a:lnTo>
                  <a:pt x="352" y="6"/>
                </a:lnTo>
                <a:lnTo>
                  <a:pt x="359" y="4"/>
                </a:lnTo>
                <a:lnTo>
                  <a:pt x="365" y="3"/>
                </a:lnTo>
                <a:lnTo>
                  <a:pt x="372" y="3"/>
                </a:lnTo>
                <a:lnTo>
                  <a:pt x="378" y="3"/>
                </a:lnTo>
                <a:lnTo>
                  <a:pt x="385" y="3"/>
                </a:lnTo>
                <a:lnTo>
                  <a:pt x="392" y="2"/>
                </a:lnTo>
                <a:lnTo>
                  <a:pt x="398" y="1"/>
                </a:lnTo>
                <a:lnTo>
                  <a:pt x="405" y="0"/>
                </a:lnTo>
                <a:lnTo>
                  <a:pt x="395" y="8"/>
                </a:lnTo>
                <a:lnTo>
                  <a:pt x="372" y="29"/>
                </a:lnTo>
                <a:lnTo>
                  <a:pt x="360" y="41"/>
                </a:lnTo>
                <a:lnTo>
                  <a:pt x="349" y="52"/>
                </a:lnTo>
                <a:lnTo>
                  <a:pt x="344" y="57"/>
                </a:lnTo>
                <a:lnTo>
                  <a:pt x="341" y="61"/>
                </a:lnTo>
                <a:lnTo>
                  <a:pt x="339" y="64"/>
                </a:lnTo>
                <a:lnTo>
                  <a:pt x="339" y="68"/>
                </a:lnTo>
                <a:lnTo>
                  <a:pt x="339" y="96"/>
                </a:lnTo>
                <a:lnTo>
                  <a:pt x="338" y="132"/>
                </a:lnTo>
                <a:lnTo>
                  <a:pt x="337" y="149"/>
                </a:lnTo>
                <a:lnTo>
                  <a:pt x="336" y="165"/>
                </a:lnTo>
                <a:lnTo>
                  <a:pt x="335" y="180"/>
                </a:lnTo>
                <a:lnTo>
                  <a:pt x="332" y="191"/>
                </a:lnTo>
                <a:lnTo>
                  <a:pt x="326" y="198"/>
                </a:lnTo>
                <a:lnTo>
                  <a:pt x="317" y="204"/>
                </a:lnTo>
                <a:lnTo>
                  <a:pt x="305" y="210"/>
                </a:lnTo>
                <a:lnTo>
                  <a:pt x="293" y="215"/>
                </a:lnTo>
                <a:lnTo>
                  <a:pt x="265" y="227"/>
                </a:lnTo>
                <a:lnTo>
                  <a:pt x="239" y="241"/>
                </a:lnTo>
                <a:lnTo>
                  <a:pt x="106" y="302"/>
                </a:lnTo>
                <a:lnTo>
                  <a:pt x="53" y="271"/>
                </a:lnTo>
                <a:lnTo>
                  <a:pt x="57" y="260"/>
                </a:lnTo>
                <a:lnTo>
                  <a:pt x="64" y="240"/>
                </a:lnTo>
                <a:lnTo>
                  <a:pt x="70" y="228"/>
                </a:lnTo>
                <a:lnTo>
                  <a:pt x="75" y="218"/>
                </a:lnTo>
                <a:lnTo>
                  <a:pt x="81" y="209"/>
                </a:lnTo>
                <a:lnTo>
                  <a:pt x="86" y="203"/>
                </a:lnTo>
                <a:lnTo>
                  <a:pt x="86" y="172"/>
                </a:lnTo>
                <a:lnTo>
                  <a:pt x="79" y="173"/>
                </a:lnTo>
                <a:lnTo>
                  <a:pt x="71" y="173"/>
                </a:lnTo>
                <a:lnTo>
                  <a:pt x="63" y="171"/>
                </a:lnTo>
                <a:lnTo>
                  <a:pt x="57" y="169"/>
                </a:lnTo>
                <a:lnTo>
                  <a:pt x="49" y="167"/>
                </a:lnTo>
                <a:lnTo>
                  <a:pt x="41" y="165"/>
                </a:lnTo>
                <a:lnTo>
                  <a:pt x="34" y="165"/>
                </a:lnTo>
                <a:lnTo>
                  <a:pt x="26" y="166"/>
                </a:lnTo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S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19" name="Freeform 534"/>
          <p:cNvSpPr>
            <a:spLocks/>
          </p:cNvSpPr>
          <p:nvPr>
            <p:custDataLst>
              <p:tags r:id="rId370"/>
            </p:custDataLst>
          </p:nvPr>
        </p:nvSpPr>
        <p:spPr bwMode="auto">
          <a:xfrm>
            <a:off x="6935788" y="3176389"/>
            <a:ext cx="42862" cy="79375"/>
          </a:xfrm>
          <a:custGeom>
            <a:avLst/>
            <a:gdLst>
              <a:gd name="T0" fmla="*/ 2147483647 w 100"/>
              <a:gd name="T1" fmla="*/ 2147483647 h 155"/>
              <a:gd name="T2" fmla="*/ 2147483647 w 100"/>
              <a:gd name="T3" fmla="*/ 2147483647 h 155"/>
              <a:gd name="T4" fmla="*/ 2147483647 w 100"/>
              <a:gd name="T5" fmla="*/ 2147483647 h 155"/>
              <a:gd name="T6" fmla="*/ 2147483647 w 100"/>
              <a:gd name="T7" fmla="*/ 2147483647 h 155"/>
              <a:gd name="T8" fmla="*/ 2147483647 w 100"/>
              <a:gd name="T9" fmla="*/ 2147483647 h 155"/>
              <a:gd name="T10" fmla="*/ 2147483647 w 100"/>
              <a:gd name="T11" fmla="*/ 2147483647 h 155"/>
              <a:gd name="T12" fmla="*/ 2147483647 w 100"/>
              <a:gd name="T13" fmla="*/ 2147483647 h 155"/>
              <a:gd name="T14" fmla="*/ 2147483647 w 100"/>
              <a:gd name="T15" fmla="*/ 2147483647 h 155"/>
              <a:gd name="T16" fmla="*/ 2147483647 w 100"/>
              <a:gd name="T17" fmla="*/ 2147483647 h 155"/>
              <a:gd name="T18" fmla="*/ 2147483647 w 100"/>
              <a:gd name="T19" fmla="*/ 2147483647 h 155"/>
              <a:gd name="T20" fmla="*/ 2147483647 w 100"/>
              <a:gd name="T21" fmla="*/ 2147483647 h 155"/>
              <a:gd name="T22" fmla="*/ 2147483647 w 100"/>
              <a:gd name="T23" fmla="*/ 2147483647 h 155"/>
              <a:gd name="T24" fmla="*/ 2147483647 w 100"/>
              <a:gd name="T25" fmla="*/ 2147483647 h 155"/>
              <a:gd name="T26" fmla="*/ 2147483647 w 100"/>
              <a:gd name="T27" fmla="*/ 2147483647 h 155"/>
              <a:gd name="T28" fmla="*/ 2147483647 w 100"/>
              <a:gd name="T29" fmla="*/ 2147483647 h 155"/>
              <a:gd name="T30" fmla="*/ 2147483647 w 100"/>
              <a:gd name="T31" fmla="*/ 2147483647 h 155"/>
              <a:gd name="T32" fmla="*/ 2147483647 w 100"/>
              <a:gd name="T33" fmla="*/ 2147483647 h 155"/>
              <a:gd name="T34" fmla="*/ 2147483647 w 100"/>
              <a:gd name="T35" fmla="*/ 2147483647 h 155"/>
              <a:gd name="T36" fmla="*/ 2147483647 w 100"/>
              <a:gd name="T37" fmla="*/ 2147483647 h 155"/>
              <a:gd name="T38" fmla="*/ 2147483647 w 100"/>
              <a:gd name="T39" fmla="*/ 2147483647 h 155"/>
              <a:gd name="T40" fmla="*/ 2147483647 w 100"/>
              <a:gd name="T41" fmla="*/ 2147483647 h 155"/>
              <a:gd name="T42" fmla="*/ 2147483647 w 100"/>
              <a:gd name="T43" fmla="*/ 2147483647 h 155"/>
              <a:gd name="T44" fmla="*/ 2147483647 w 100"/>
              <a:gd name="T45" fmla="*/ 2147483647 h 155"/>
              <a:gd name="T46" fmla="*/ 0 w 100"/>
              <a:gd name="T47" fmla="*/ 2147483647 h 155"/>
              <a:gd name="T48" fmla="*/ 0 w 100"/>
              <a:gd name="T49" fmla="*/ 2147483647 h 155"/>
              <a:gd name="T50" fmla="*/ 0 w 100"/>
              <a:gd name="T51" fmla="*/ 2147483647 h 155"/>
              <a:gd name="T52" fmla="*/ 0 w 100"/>
              <a:gd name="T53" fmla="*/ 2147483647 h 155"/>
              <a:gd name="T54" fmla="*/ 0 w 100"/>
              <a:gd name="T55" fmla="*/ 2147483647 h 155"/>
              <a:gd name="T56" fmla="*/ 0 w 100"/>
              <a:gd name="T57" fmla="*/ 2147483647 h 155"/>
              <a:gd name="T58" fmla="*/ 2147483647 w 100"/>
              <a:gd name="T59" fmla="*/ 2147483647 h 155"/>
              <a:gd name="T60" fmla="*/ 2147483647 w 100"/>
              <a:gd name="T61" fmla="*/ 2147483647 h 155"/>
              <a:gd name="T62" fmla="*/ 2147483647 w 100"/>
              <a:gd name="T63" fmla="*/ 2147483647 h 155"/>
              <a:gd name="T64" fmla="*/ 2147483647 w 100"/>
              <a:gd name="T65" fmla="*/ 2147483647 h 155"/>
              <a:gd name="T66" fmla="*/ 2147483647 w 100"/>
              <a:gd name="T67" fmla="*/ 2147483647 h 155"/>
              <a:gd name="T68" fmla="*/ 2147483647 w 100"/>
              <a:gd name="T69" fmla="*/ 2147483647 h 155"/>
              <a:gd name="T70" fmla="*/ 2147483647 w 100"/>
              <a:gd name="T71" fmla="*/ 2147483647 h 155"/>
              <a:gd name="T72" fmla="*/ 2147483647 w 100"/>
              <a:gd name="T73" fmla="*/ 2147483647 h 155"/>
              <a:gd name="T74" fmla="*/ 2147483647 w 100"/>
              <a:gd name="T75" fmla="*/ 2147483647 h 155"/>
              <a:gd name="T76" fmla="*/ 2147483647 w 100"/>
              <a:gd name="T77" fmla="*/ 2147483647 h 155"/>
              <a:gd name="T78" fmla="*/ 2147483647 w 100"/>
              <a:gd name="T79" fmla="*/ 0 h 155"/>
              <a:gd name="T80" fmla="*/ 2147483647 w 100"/>
              <a:gd name="T81" fmla="*/ 0 h 155"/>
              <a:gd name="T82" fmla="*/ 2147483647 w 100"/>
              <a:gd name="T83" fmla="*/ 0 h 155"/>
              <a:gd name="T84" fmla="*/ 2147483647 w 100"/>
              <a:gd name="T85" fmla="*/ 2147483647 h 15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0" h="155">
                <a:moveTo>
                  <a:pt x="100" y="1"/>
                </a:moveTo>
                <a:lnTo>
                  <a:pt x="100" y="30"/>
                </a:lnTo>
                <a:lnTo>
                  <a:pt x="100" y="55"/>
                </a:lnTo>
                <a:lnTo>
                  <a:pt x="100" y="78"/>
                </a:lnTo>
                <a:lnTo>
                  <a:pt x="100" y="99"/>
                </a:lnTo>
                <a:lnTo>
                  <a:pt x="98" y="109"/>
                </a:lnTo>
                <a:lnTo>
                  <a:pt x="94" y="118"/>
                </a:lnTo>
                <a:lnTo>
                  <a:pt x="89" y="128"/>
                </a:lnTo>
                <a:lnTo>
                  <a:pt x="82" y="137"/>
                </a:lnTo>
                <a:lnTo>
                  <a:pt x="73" y="144"/>
                </a:lnTo>
                <a:lnTo>
                  <a:pt x="62" y="150"/>
                </a:lnTo>
                <a:lnTo>
                  <a:pt x="57" y="152"/>
                </a:lnTo>
                <a:lnTo>
                  <a:pt x="51" y="154"/>
                </a:lnTo>
                <a:lnTo>
                  <a:pt x="46" y="155"/>
                </a:lnTo>
                <a:lnTo>
                  <a:pt x="39" y="155"/>
                </a:lnTo>
                <a:lnTo>
                  <a:pt x="35" y="154"/>
                </a:lnTo>
                <a:lnTo>
                  <a:pt x="30" y="153"/>
                </a:lnTo>
                <a:lnTo>
                  <a:pt x="26" y="151"/>
                </a:lnTo>
                <a:lnTo>
                  <a:pt x="22" y="149"/>
                </a:lnTo>
                <a:lnTo>
                  <a:pt x="15" y="142"/>
                </a:lnTo>
                <a:lnTo>
                  <a:pt x="9" y="134"/>
                </a:lnTo>
                <a:lnTo>
                  <a:pt x="5" y="124"/>
                </a:lnTo>
                <a:lnTo>
                  <a:pt x="2" y="113"/>
                </a:lnTo>
                <a:lnTo>
                  <a:pt x="0" y="103"/>
                </a:lnTo>
                <a:lnTo>
                  <a:pt x="0" y="93"/>
                </a:lnTo>
                <a:lnTo>
                  <a:pt x="0" y="77"/>
                </a:lnTo>
                <a:lnTo>
                  <a:pt x="0" y="65"/>
                </a:lnTo>
                <a:lnTo>
                  <a:pt x="0" y="56"/>
                </a:lnTo>
                <a:lnTo>
                  <a:pt x="0" y="50"/>
                </a:lnTo>
                <a:lnTo>
                  <a:pt x="15" y="50"/>
                </a:lnTo>
                <a:lnTo>
                  <a:pt x="26" y="50"/>
                </a:lnTo>
                <a:lnTo>
                  <a:pt x="26" y="40"/>
                </a:lnTo>
                <a:lnTo>
                  <a:pt x="27" y="31"/>
                </a:lnTo>
                <a:lnTo>
                  <a:pt x="29" y="23"/>
                </a:lnTo>
                <a:lnTo>
                  <a:pt x="31" y="17"/>
                </a:lnTo>
                <a:lnTo>
                  <a:pt x="35" y="12"/>
                </a:lnTo>
                <a:lnTo>
                  <a:pt x="39" y="7"/>
                </a:lnTo>
                <a:lnTo>
                  <a:pt x="42" y="4"/>
                </a:lnTo>
                <a:lnTo>
                  <a:pt x="48" y="2"/>
                </a:lnTo>
                <a:lnTo>
                  <a:pt x="59" y="0"/>
                </a:lnTo>
                <a:lnTo>
                  <a:pt x="71" y="0"/>
                </a:lnTo>
                <a:lnTo>
                  <a:pt x="84" y="0"/>
                </a:lnTo>
                <a:lnTo>
                  <a:pt x="100" y="1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20" name="Group 535"/>
          <p:cNvGrpSpPr>
            <a:grpSpLocks/>
          </p:cNvGrpSpPr>
          <p:nvPr>
            <p:custDataLst>
              <p:tags r:id="rId371"/>
            </p:custDataLst>
          </p:nvPr>
        </p:nvGrpSpPr>
        <p:grpSpPr bwMode="auto">
          <a:xfrm>
            <a:off x="4583113" y="2644577"/>
            <a:ext cx="482600" cy="201612"/>
            <a:chOff x="3289" y="1830"/>
            <a:chExt cx="363" cy="128"/>
          </a:xfrm>
          <a:solidFill>
            <a:schemeClr val="accent5">
              <a:lumMod val="50000"/>
            </a:schemeClr>
          </a:solidFill>
        </p:grpSpPr>
        <p:sp>
          <p:nvSpPr>
            <p:cNvPr id="2431" name="Freeform 536"/>
            <p:cNvSpPr>
              <a:spLocks/>
            </p:cNvSpPr>
            <p:nvPr/>
          </p:nvSpPr>
          <p:spPr bwMode="auto">
            <a:xfrm>
              <a:off x="3289" y="1871"/>
              <a:ext cx="4" cy="3"/>
            </a:xfrm>
            <a:custGeom>
              <a:avLst/>
              <a:gdLst>
                <a:gd name="T0" fmla="*/ 1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0 w 13"/>
                <a:gd name="T7" fmla="*/ 1 h 7"/>
                <a:gd name="T8" fmla="*/ 0 w 13"/>
                <a:gd name="T9" fmla="*/ 1 h 7"/>
                <a:gd name="T10" fmla="*/ 1 w 13"/>
                <a:gd name="T11" fmla="*/ 0 h 7"/>
                <a:gd name="T12" fmla="*/ 1 w 13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7">
                  <a:moveTo>
                    <a:pt x="13" y="0"/>
                  </a:moveTo>
                  <a:lnTo>
                    <a:pt x="12" y="1"/>
                  </a:lnTo>
                  <a:lnTo>
                    <a:pt x="9" y="3"/>
                  </a:lnTo>
                  <a:lnTo>
                    <a:pt x="4" y="5"/>
                  </a:lnTo>
                  <a:lnTo>
                    <a:pt x="0" y="7"/>
                  </a:lnTo>
                  <a:lnTo>
                    <a:pt x="7" y="3"/>
                  </a:lnTo>
                  <a:lnTo>
                    <a:pt x="13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2" name="Freeform 537"/>
            <p:cNvSpPr>
              <a:spLocks/>
            </p:cNvSpPr>
            <p:nvPr/>
          </p:nvSpPr>
          <p:spPr bwMode="auto">
            <a:xfrm>
              <a:off x="3324" y="1937"/>
              <a:ext cx="10" cy="3"/>
            </a:xfrm>
            <a:custGeom>
              <a:avLst/>
              <a:gdLst>
                <a:gd name="T0" fmla="*/ 0 w 34"/>
                <a:gd name="T1" fmla="*/ 1 h 8"/>
                <a:gd name="T2" fmla="*/ 1 w 34"/>
                <a:gd name="T3" fmla="*/ 1 h 8"/>
                <a:gd name="T4" fmla="*/ 1 w 34"/>
                <a:gd name="T5" fmla="*/ 0 h 8"/>
                <a:gd name="T6" fmla="*/ 2 w 34"/>
                <a:gd name="T7" fmla="*/ 0 h 8"/>
                <a:gd name="T8" fmla="*/ 3 w 34"/>
                <a:gd name="T9" fmla="*/ 0 h 8"/>
                <a:gd name="T10" fmla="*/ 3 w 34"/>
                <a:gd name="T11" fmla="*/ 0 h 8"/>
                <a:gd name="T12" fmla="*/ 2 w 34"/>
                <a:gd name="T13" fmla="*/ 1 h 8"/>
                <a:gd name="T14" fmla="*/ 2 w 34"/>
                <a:gd name="T15" fmla="*/ 1 h 8"/>
                <a:gd name="T16" fmla="*/ 1 w 34"/>
                <a:gd name="T17" fmla="*/ 1 h 8"/>
                <a:gd name="T18" fmla="*/ 1 w 34"/>
                <a:gd name="T19" fmla="*/ 1 h 8"/>
                <a:gd name="T20" fmla="*/ 1 w 34"/>
                <a:gd name="T21" fmla="*/ 1 h 8"/>
                <a:gd name="T22" fmla="*/ 0 w 34"/>
                <a:gd name="T23" fmla="*/ 1 h 8"/>
                <a:gd name="T24" fmla="*/ 0 w 34"/>
                <a:gd name="T25" fmla="*/ 1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8">
                  <a:moveTo>
                    <a:pt x="0" y="6"/>
                  </a:moveTo>
                  <a:lnTo>
                    <a:pt x="7" y="5"/>
                  </a:lnTo>
                  <a:lnTo>
                    <a:pt x="15" y="3"/>
                  </a:lnTo>
                  <a:lnTo>
                    <a:pt x="25" y="1"/>
                  </a:lnTo>
                  <a:lnTo>
                    <a:pt x="34" y="0"/>
                  </a:lnTo>
                  <a:lnTo>
                    <a:pt x="31" y="2"/>
                  </a:lnTo>
                  <a:lnTo>
                    <a:pt x="27" y="4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3" name="Freeform 538"/>
            <p:cNvSpPr>
              <a:spLocks/>
            </p:cNvSpPr>
            <p:nvPr/>
          </p:nvSpPr>
          <p:spPr bwMode="auto">
            <a:xfrm>
              <a:off x="3343" y="1948"/>
              <a:ext cx="4" cy="8"/>
            </a:xfrm>
            <a:custGeom>
              <a:avLst/>
              <a:gdLst>
                <a:gd name="T0" fmla="*/ 0 w 13"/>
                <a:gd name="T1" fmla="*/ 3 h 24"/>
                <a:gd name="T2" fmla="*/ 0 w 13"/>
                <a:gd name="T3" fmla="*/ 0 h 24"/>
                <a:gd name="T4" fmla="*/ 1 w 13"/>
                <a:gd name="T5" fmla="*/ 1 h 24"/>
                <a:gd name="T6" fmla="*/ 0 w 13"/>
                <a:gd name="T7" fmla="*/ 3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4">
                  <a:moveTo>
                    <a:pt x="0" y="24"/>
                  </a:moveTo>
                  <a:lnTo>
                    <a:pt x="0" y="0"/>
                  </a:lnTo>
                  <a:lnTo>
                    <a:pt x="13" y="12"/>
                  </a:lnTo>
                  <a:lnTo>
                    <a:pt x="0" y="24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4" name="Freeform 539"/>
            <p:cNvSpPr>
              <a:spLocks/>
            </p:cNvSpPr>
            <p:nvPr/>
          </p:nvSpPr>
          <p:spPr bwMode="auto">
            <a:xfrm>
              <a:off x="3313" y="1834"/>
              <a:ext cx="34" cy="23"/>
            </a:xfrm>
            <a:custGeom>
              <a:avLst/>
              <a:gdLst>
                <a:gd name="T0" fmla="*/ 0 w 107"/>
                <a:gd name="T1" fmla="*/ 1 h 69"/>
                <a:gd name="T2" fmla="*/ 0 w 107"/>
                <a:gd name="T3" fmla="*/ 3 h 69"/>
                <a:gd name="T4" fmla="*/ 0 w 107"/>
                <a:gd name="T5" fmla="*/ 5 h 69"/>
                <a:gd name="T6" fmla="*/ 0 w 107"/>
                <a:gd name="T7" fmla="*/ 7 h 69"/>
                <a:gd name="T8" fmla="*/ 0 w 107"/>
                <a:gd name="T9" fmla="*/ 8 h 69"/>
                <a:gd name="T10" fmla="*/ 2 w 107"/>
                <a:gd name="T11" fmla="*/ 7 h 69"/>
                <a:gd name="T12" fmla="*/ 5 w 107"/>
                <a:gd name="T13" fmla="*/ 6 h 69"/>
                <a:gd name="T14" fmla="*/ 9 w 107"/>
                <a:gd name="T15" fmla="*/ 6 h 69"/>
                <a:gd name="T16" fmla="*/ 11 w 107"/>
                <a:gd name="T17" fmla="*/ 5 h 69"/>
                <a:gd name="T18" fmla="*/ 10 w 107"/>
                <a:gd name="T19" fmla="*/ 4 h 69"/>
                <a:gd name="T20" fmla="*/ 10 w 107"/>
                <a:gd name="T21" fmla="*/ 4 h 69"/>
                <a:gd name="T22" fmla="*/ 9 w 107"/>
                <a:gd name="T23" fmla="*/ 3 h 69"/>
                <a:gd name="T24" fmla="*/ 8 w 107"/>
                <a:gd name="T25" fmla="*/ 3 h 69"/>
                <a:gd name="T26" fmla="*/ 7 w 107"/>
                <a:gd name="T27" fmla="*/ 3 h 69"/>
                <a:gd name="T28" fmla="*/ 7 w 107"/>
                <a:gd name="T29" fmla="*/ 2 h 69"/>
                <a:gd name="T30" fmla="*/ 6 w 107"/>
                <a:gd name="T31" fmla="*/ 2 h 69"/>
                <a:gd name="T32" fmla="*/ 6 w 107"/>
                <a:gd name="T33" fmla="*/ 1 h 69"/>
                <a:gd name="T34" fmla="*/ 6 w 107"/>
                <a:gd name="T35" fmla="*/ 1 h 69"/>
                <a:gd name="T36" fmla="*/ 6 w 107"/>
                <a:gd name="T37" fmla="*/ 0 h 69"/>
                <a:gd name="T38" fmla="*/ 5 w 107"/>
                <a:gd name="T39" fmla="*/ 0 h 69"/>
                <a:gd name="T40" fmla="*/ 4 w 107"/>
                <a:gd name="T41" fmla="*/ 0 h 69"/>
                <a:gd name="T42" fmla="*/ 2 w 107"/>
                <a:gd name="T43" fmla="*/ 1 h 69"/>
                <a:gd name="T44" fmla="*/ 0 w 107"/>
                <a:gd name="T45" fmla="*/ 1 h 6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7" h="69">
                  <a:moveTo>
                    <a:pt x="0" y="13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16" y="66"/>
                  </a:lnTo>
                  <a:lnTo>
                    <a:pt x="49" y="58"/>
                  </a:lnTo>
                  <a:lnTo>
                    <a:pt x="85" y="50"/>
                  </a:lnTo>
                  <a:lnTo>
                    <a:pt x="107" y="44"/>
                  </a:lnTo>
                  <a:lnTo>
                    <a:pt x="101" y="38"/>
                  </a:lnTo>
                  <a:lnTo>
                    <a:pt x="94" y="34"/>
                  </a:lnTo>
                  <a:lnTo>
                    <a:pt x="86" y="30"/>
                  </a:lnTo>
                  <a:lnTo>
                    <a:pt x="78" y="27"/>
                  </a:lnTo>
                  <a:lnTo>
                    <a:pt x="72" y="23"/>
                  </a:lnTo>
                  <a:lnTo>
                    <a:pt x="65" y="18"/>
                  </a:lnTo>
                  <a:lnTo>
                    <a:pt x="63" y="15"/>
                  </a:lnTo>
                  <a:lnTo>
                    <a:pt x="62" y="11"/>
                  </a:lnTo>
                  <a:lnTo>
                    <a:pt x="61" y="7"/>
                  </a:lnTo>
                  <a:lnTo>
                    <a:pt x="61" y="0"/>
                  </a:lnTo>
                  <a:lnTo>
                    <a:pt x="54" y="1"/>
                  </a:lnTo>
                  <a:lnTo>
                    <a:pt x="38" y="4"/>
                  </a:lnTo>
                  <a:lnTo>
                    <a:pt x="18" y="9"/>
                  </a:lnTo>
                  <a:lnTo>
                    <a:pt x="0" y="13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5" name="Freeform 540"/>
            <p:cNvSpPr>
              <a:spLocks/>
            </p:cNvSpPr>
            <p:nvPr/>
          </p:nvSpPr>
          <p:spPr bwMode="auto">
            <a:xfrm>
              <a:off x="3302" y="1830"/>
              <a:ext cx="350" cy="128"/>
            </a:xfrm>
            <a:custGeom>
              <a:avLst/>
              <a:gdLst>
                <a:gd name="T0" fmla="*/ 106 w 1070"/>
                <a:gd name="T1" fmla="*/ 14 h 382"/>
                <a:gd name="T2" fmla="*/ 104 w 1070"/>
                <a:gd name="T3" fmla="*/ 12 h 382"/>
                <a:gd name="T4" fmla="*/ 103 w 1070"/>
                <a:gd name="T5" fmla="*/ 6 h 382"/>
                <a:gd name="T6" fmla="*/ 100 w 1070"/>
                <a:gd name="T7" fmla="*/ 4 h 382"/>
                <a:gd name="T8" fmla="*/ 87 w 1070"/>
                <a:gd name="T9" fmla="*/ 2 h 382"/>
                <a:gd name="T10" fmla="*/ 78 w 1070"/>
                <a:gd name="T11" fmla="*/ 6 h 382"/>
                <a:gd name="T12" fmla="*/ 73 w 1070"/>
                <a:gd name="T13" fmla="*/ 7 h 382"/>
                <a:gd name="T14" fmla="*/ 68 w 1070"/>
                <a:gd name="T15" fmla="*/ 7 h 382"/>
                <a:gd name="T16" fmla="*/ 65 w 1070"/>
                <a:gd name="T17" fmla="*/ 5 h 382"/>
                <a:gd name="T18" fmla="*/ 60 w 1070"/>
                <a:gd name="T19" fmla="*/ 4 h 382"/>
                <a:gd name="T20" fmla="*/ 56 w 1070"/>
                <a:gd name="T21" fmla="*/ 2 h 382"/>
                <a:gd name="T22" fmla="*/ 52 w 1070"/>
                <a:gd name="T23" fmla="*/ 2 h 382"/>
                <a:gd name="T24" fmla="*/ 50 w 1070"/>
                <a:gd name="T25" fmla="*/ 0 h 382"/>
                <a:gd name="T26" fmla="*/ 42 w 1070"/>
                <a:gd name="T27" fmla="*/ 2 h 382"/>
                <a:gd name="T28" fmla="*/ 32 w 1070"/>
                <a:gd name="T29" fmla="*/ 3 h 382"/>
                <a:gd name="T30" fmla="*/ 27 w 1070"/>
                <a:gd name="T31" fmla="*/ 5 h 382"/>
                <a:gd name="T32" fmla="*/ 15 w 1070"/>
                <a:gd name="T33" fmla="*/ 7 h 382"/>
                <a:gd name="T34" fmla="*/ 19 w 1070"/>
                <a:gd name="T35" fmla="*/ 8 h 382"/>
                <a:gd name="T36" fmla="*/ 18 w 1070"/>
                <a:gd name="T37" fmla="*/ 10 h 382"/>
                <a:gd name="T38" fmla="*/ 12 w 1070"/>
                <a:gd name="T39" fmla="*/ 10 h 382"/>
                <a:gd name="T40" fmla="*/ 5 w 1070"/>
                <a:gd name="T41" fmla="*/ 10 h 382"/>
                <a:gd name="T42" fmla="*/ 1 w 1070"/>
                <a:gd name="T43" fmla="*/ 12 h 382"/>
                <a:gd name="T44" fmla="*/ 0 w 1070"/>
                <a:gd name="T45" fmla="*/ 16 h 382"/>
                <a:gd name="T46" fmla="*/ 2 w 1070"/>
                <a:gd name="T47" fmla="*/ 19 h 382"/>
                <a:gd name="T48" fmla="*/ 2 w 1070"/>
                <a:gd name="T49" fmla="*/ 22 h 382"/>
                <a:gd name="T50" fmla="*/ 2 w 1070"/>
                <a:gd name="T51" fmla="*/ 23 h 382"/>
                <a:gd name="T52" fmla="*/ 5 w 1070"/>
                <a:gd name="T53" fmla="*/ 26 h 382"/>
                <a:gd name="T54" fmla="*/ 6 w 1070"/>
                <a:gd name="T55" fmla="*/ 29 h 382"/>
                <a:gd name="T56" fmla="*/ 8 w 1070"/>
                <a:gd name="T57" fmla="*/ 30 h 382"/>
                <a:gd name="T58" fmla="*/ 10 w 1070"/>
                <a:gd name="T59" fmla="*/ 33 h 382"/>
                <a:gd name="T60" fmla="*/ 22 w 1070"/>
                <a:gd name="T61" fmla="*/ 40 h 382"/>
                <a:gd name="T62" fmla="*/ 27 w 1070"/>
                <a:gd name="T63" fmla="*/ 42 h 382"/>
                <a:gd name="T64" fmla="*/ 28 w 1070"/>
                <a:gd name="T65" fmla="*/ 40 h 382"/>
                <a:gd name="T66" fmla="*/ 30 w 1070"/>
                <a:gd name="T67" fmla="*/ 38 h 382"/>
                <a:gd name="T68" fmla="*/ 32 w 1070"/>
                <a:gd name="T69" fmla="*/ 36 h 382"/>
                <a:gd name="T70" fmla="*/ 36 w 1070"/>
                <a:gd name="T71" fmla="*/ 36 h 382"/>
                <a:gd name="T72" fmla="*/ 39 w 1070"/>
                <a:gd name="T73" fmla="*/ 40 h 382"/>
                <a:gd name="T74" fmla="*/ 43 w 1070"/>
                <a:gd name="T75" fmla="*/ 42 h 382"/>
                <a:gd name="T76" fmla="*/ 48 w 1070"/>
                <a:gd name="T77" fmla="*/ 40 h 382"/>
                <a:gd name="T78" fmla="*/ 53 w 1070"/>
                <a:gd name="T79" fmla="*/ 38 h 382"/>
                <a:gd name="T80" fmla="*/ 56 w 1070"/>
                <a:gd name="T81" fmla="*/ 37 h 382"/>
                <a:gd name="T82" fmla="*/ 60 w 1070"/>
                <a:gd name="T83" fmla="*/ 37 h 382"/>
                <a:gd name="T84" fmla="*/ 61 w 1070"/>
                <a:gd name="T85" fmla="*/ 41 h 382"/>
                <a:gd name="T86" fmla="*/ 63 w 1070"/>
                <a:gd name="T87" fmla="*/ 42 h 382"/>
                <a:gd name="T88" fmla="*/ 66 w 1070"/>
                <a:gd name="T89" fmla="*/ 41 h 382"/>
                <a:gd name="T90" fmla="*/ 69 w 1070"/>
                <a:gd name="T91" fmla="*/ 38 h 382"/>
                <a:gd name="T92" fmla="*/ 80 w 1070"/>
                <a:gd name="T93" fmla="*/ 37 h 382"/>
                <a:gd name="T94" fmla="*/ 89 w 1070"/>
                <a:gd name="T95" fmla="*/ 36 h 382"/>
                <a:gd name="T96" fmla="*/ 98 w 1070"/>
                <a:gd name="T97" fmla="*/ 32 h 382"/>
                <a:gd name="T98" fmla="*/ 103 w 1070"/>
                <a:gd name="T99" fmla="*/ 32 h 382"/>
                <a:gd name="T100" fmla="*/ 108 w 1070"/>
                <a:gd name="T101" fmla="*/ 33 h 382"/>
                <a:gd name="T102" fmla="*/ 113 w 1070"/>
                <a:gd name="T103" fmla="*/ 35 h 382"/>
                <a:gd name="T104" fmla="*/ 113 w 1070"/>
                <a:gd name="T105" fmla="*/ 30 h 382"/>
                <a:gd name="T106" fmla="*/ 110 w 1070"/>
                <a:gd name="T107" fmla="*/ 24 h 382"/>
                <a:gd name="T108" fmla="*/ 109 w 1070"/>
                <a:gd name="T109" fmla="*/ 19 h 38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70" h="382">
                  <a:moveTo>
                    <a:pt x="1011" y="142"/>
                  </a:moveTo>
                  <a:lnTo>
                    <a:pt x="1011" y="136"/>
                  </a:lnTo>
                  <a:lnTo>
                    <a:pt x="1011" y="123"/>
                  </a:lnTo>
                  <a:lnTo>
                    <a:pt x="1000" y="125"/>
                  </a:lnTo>
                  <a:lnTo>
                    <a:pt x="992" y="124"/>
                  </a:lnTo>
                  <a:lnTo>
                    <a:pt x="984" y="122"/>
                  </a:lnTo>
                  <a:lnTo>
                    <a:pt x="980" y="119"/>
                  </a:lnTo>
                  <a:lnTo>
                    <a:pt x="976" y="114"/>
                  </a:lnTo>
                  <a:lnTo>
                    <a:pt x="972" y="109"/>
                  </a:lnTo>
                  <a:lnTo>
                    <a:pt x="970" y="103"/>
                  </a:lnTo>
                  <a:lnTo>
                    <a:pt x="969" y="96"/>
                  </a:lnTo>
                  <a:lnTo>
                    <a:pt x="967" y="82"/>
                  </a:lnTo>
                  <a:lnTo>
                    <a:pt x="966" y="68"/>
                  </a:lnTo>
                  <a:lnTo>
                    <a:pt x="965" y="62"/>
                  </a:lnTo>
                  <a:lnTo>
                    <a:pt x="962" y="57"/>
                  </a:lnTo>
                  <a:lnTo>
                    <a:pt x="960" y="53"/>
                  </a:lnTo>
                  <a:lnTo>
                    <a:pt x="957" y="50"/>
                  </a:lnTo>
                  <a:lnTo>
                    <a:pt x="950" y="44"/>
                  </a:lnTo>
                  <a:lnTo>
                    <a:pt x="944" y="40"/>
                  </a:lnTo>
                  <a:lnTo>
                    <a:pt x="936" y="36"/>
                  </a:lnTo>
                  <a:lnTo>
                    <a:pt x="928" y="33"/>
                  </a:lnTo>
                  <a:lnTo>
                    <a:pt x="912" y="28"/>
                  </a:lnTo>
                  <a:lnTo>
                    <a:pt x="894" y="25"/>
                  </a:lnTo>
                  <a:lnTo>
                    <a:pt x="857" y="22"/>
                  </a:lnTo>
                  <a:lnTo>
                    <a:pt x="817" y="19"/>
                  </a:lnTo>
                  <a:lnTo>
                    <a:pt x="799" y="29"/>
                  </a:lnTo>
                  <a:lnTo>
                    <a:pt x="769" y="43"/>
                  </a:lnTo>
                  <a:lnTo>
                    <a:pt x="752" y="50"/>
                  </a:lnTo>
                  <a:lnTo>
                    <a:pt x="734" y="56"/>
                  </a:lnTo>
                  <a:lnTo>
                    <a:pt x="726" y="58"/>
                  </a:lnTo>
                  <a:lnTo>
                    <a:pt x="719" y="60"/>
                  </a:lnTo>
                  <a:lnTo>
                    <a:pt x="711" y="61"/>
                  </a:lnTo>
                  <a:lnTo>
                    <a:pt x="704" y="62"/>
                  </a:lnTo>
                  <a:lnTo>
                    <a:pt x="692" y="63"/>
                  </a:lnTo>
                  <a:lnTo>
                    <a:pt x="678" y="65"/>
                  </a:lnTo>
                  <a:lnTo>
                    <a:pt x="664" y="67"/>
                  </a:lnTo>
                  <a:lnTo>
                    <a:pt x="652" y="68"/>
                  </a:lnTo>
                  <a:lnTo>
                    <a:pt x="644" y="68"/>
                  </a:lnTo>
                  <a:lnTo>
                    <a:pt x="637" y="67"/>
                  </a:lnTo>
                  <a:lnTo>
                    <a:pt x="632" y="65"/>
                  </a:lnTo>
                  <a:lnTo>
                    <a:pt x="626" y="63"/>
                  </a:lnTo>
                  <a:lnTo>
                    <a:pt x="622" y="59"/>
                  </a:lnTo>
                  <a:lnTo>
                    <a:pt x="618" y="55"/>
                  </a:lnTo>
                  <a:lnTo>
                    <a:pt x="614" y="50"/>
                  </a:lnTo>
                  <a:lnTo>
                    <a:pt x="612" y="44"/>
                  </a:lnTo>
                  <a:lnTo>
                    <a:pt x="601" y="45"/>
                  </a:lnTo>
                  <a:lnTo>
                    <a:pt x="591" y="44"/>
                  </a:lnTo>
                  <a:lnTo>
                    <a:pt x="581" y="42"/>
                  </a:lnTo>
                  <a:lnTo>
                    <a:pt x="571" y="40"/>
                  </a:lnTo>
                  <a:lnTo>
                    <a:pt x="560" y="37"/>
                  </a:lnTo>
                  <a:lnTo>
                    <a:pt x="549" y="34"/>
                  </a:lnTo>
                  <a:lnTo>
                    <a:pt x="537" y="32"/>
                  </a:lnTo>
                  <a:lnTo>
                    <a:pt x="525" y="32"/>
                  </a:lnTo>
                  <a:lnTo>
                    <a:pt x="525" y="25"/>
                  </a:lnTo>
                  <a:lnTo>
                    <a:pt x="525" y="19"/>
                  </a:lnTo>
                  <a:lnTo>
                    <a:pt x="512" y="22"/>
                  </a:lnTo>
                  <a:lnTo>
                    <a:pt x="499" y="25"/>
                  </a:lnTo>
                  <a:lnTo>
                    <a:pt x="493" y="25"/>
                  </a:lnTo>
                  <a:lnTo>
                    <a:pt x="488" y="23"/>
                  </a:lnTo>
                  <a:lnTo>
                    <a:pt x="483" y="21"/>
                  </a:lnTo>
                  <a:lnTo>
                    <a:pt x="477" y="17"/>
                  </a:lnTo>
                  <a:lnTo>
                    <a:pt x="473" y="13"/>
                  </a:lnTo>
                  <a:lnTo>
                    <a:pt x="468" y="9"/>
                  </a:lnTo>
                  <a:lnTo>
                    <a:pt x="466" y="5"/>
                  </a:lnTo>
                  <a:lnTo>
                    <a:pt x="465" y="0"/>
                  </a:lnTo>
                  <a:lnTo>
                    <a:pt x="456" y="5"/>
                  </a:lnTo>
                  <a:lnTo>
                    <a:pt x="445" y="9"/>
                  </a:lnTo>
                  <a:lnTo>
                    <a:pt x="432" y="12"/>
                  </a:lnTo>
                  <a:lnTo>
                    <a:pt x="419" y="14"/>
                  </a:lnTo>
                  <a:lnTo>
                    <a:pt x="390" y="16"/>
                  </a:lnTo>
                  <a:lnTo>
                    <a:pt x="360" y="19"/>
                  </a:lnTo>
                  <a:lnTo>
                    <a:pt x="343" y="20"/>
                  </a:lnTo>
                  <a:lnTo>
                    <a:pt x="329" y="21"/>
                  </a:lnTo>
                  <a:lnTo>
                    <a:pt x="313" y="23"/>
                  </a:lnTo>
                  <a:lnTo>
                    <a:pt x="299" y="26"/>
                  </a:lnTo>
                  <a:lnTo>
                    <a:pt x="286" y="30"/>
                  </a:lnTo>
                  <a:lnTo>
                    <a:pt x="274" y="35"/>
                  </a:lnTo>
                  <a:lnTo>
                    <a:pt x="267" y="38"/>
                  </a:lnTo>
                  <a:lnTo>
                    <a:pt x="262" y="41"/>
                  </a:lnTo>
                  <a:lnTo>
                    <a:pt x="257" y="45"/>
                  </a:lnTo>
                  <a:lnTo>
                    <a:pt x="253" y="50"/>
                  </a:lnTo>
                  <a:lnTo>
                    <a:pt x="147" y="50"/>
                  </a:lnTo>
                  <a:lnTo>
                    <a:pt x="145" y="54"/>
                  </a:lnTo>
                  <a:lnTo>
                    <a:pt x="142" y="58"/>
                  </a:lnTo>
                  <a:lnTo>
                    <a:pt x="138" y="61"/>
                  </a:lnTo>
                  <a:lnTo>
                    <a:pt x="133" y="62"/>
                  </a:lnTo>
                  <a:lnTo>
                    <a:pt x="143" y="65"/>
                  </a:lnTo>
                  <a:lnTo>
                    <a:pt x="153" y="68"/>
                  </a:lnTo>
                  <a:lnTo>
                    <a:pt x="163" y="70"/>
                  </a:lnTo>
                  <a:lnTo>
                    <a:pt x="173" y="75"/>
                  </a:lnTo>
                  <a:lnTo>
                    <a:pt x="173" y="79"/>
                  </a:lnTo>
                  <a:lnTo>
                    <a:pt x="172" y="83"/>
                  </a:lnTo>
                  <a:lnTo>
                    <a:pt x="170" y="86"/>
                  </a:lnTo>
                  <a:lnTo>
                    <a:pt x="167" y="88"/>
                  </a:lnTo>
                  <a:lnTo>
                    <a:pt x="164" y="90"/>
                  </a:lnTo>
                  <a:lnTo>
                    <a:pt x="161" y="91"/>
                  </a:lnTo>
                  <a:lnTo>
                    <a:pt x="158" y="92"/>
                  </a:lnTo>
                  <a:lnTo>
                    <a:pt x="153" y="93"/>
                  </a:lnTo>
                  <a:lnTo>
                    <a:pt x="133" y="94"/>
                  </a:lnTo>
                  <a:lnTo>
                    <a:pt x="114" y="93"/>
                  </a:lnTo>
                  <a:lnTo>
                    <a:pt x="108" y="93"/>
                  </a:lnTo>
                  <a:lnTo>
                    <a:pt x="94" y="93"/>
                  </a:lnTo>
                  <a:lnTo>
                    <a:pt x="74" y="93"/>
                  </a:lnTo>
                  <a:lnTo>
                    <a:pt x="53" y="93"/>
                  </a:lnTo>
                  <a:lnTo>
                    <a:pt x="42" y="94"/>
                  </a:lnTo>
                  <a:lnTo>
                    <a:pt x="31" y="95"/>
                  </a:lnTo>
                  <a:lnTo>
                    <a:pt x="22" y="99"/>
                  </a:lnTo>
                  <a:lnTo>
                    <a:pt x="15" y="104"/>
                  </a:lnTo>
                  <a:lnTo>
                    <a:pt x="11" y="107"/>
                  </a:lnTo>
                  <a:lnTo>
                    <a:pt x="8" y="110"/>
                  </a:lnTo>
                  <a:lnTo>
                    <a:pt x="6" y="114"/>
                  </a:lnTo>
                  <a:lnTo>
                    <a:pt x="4" y="119"/>
                  </a:lnTo>
                  <a:lnTo>
                    <a:pt x="2" y="130"/>
                  </a:lnTo>
                  <a:lnTo>
                    <a:pt x="0" y="142"/>
                  </a:lnTo>
                  <a:lnTo>
                    <a:pt x="0" y="147"/>
                  </a:lnTo>
                  <a:lnTo>
                    <a:pt x="2" y="151"/>
                  </a:lnTo>
                  <a:lnTo>
                    <a:pt x="4" y="154"/>
                  </a:lnTo>
                  <a:lnTo>
                    <a:pt x="5" y="157"/>
                  </a:lnTo>
                  <a:lnTo>
                    <a:pt x="10" y="162"/>
                  </a:lnTo>
                  <a:lnTo>
                    <a:pt x="16" y="167"/>
                  </a:lnTo>
                  <a:lnTo>
                    <a:pt x="20" y="173"/>
                  </a:lnTo>
                  <a:lnTo>
                    <a:pt x="22" y="179"/>
                  </a:lnTo>
                  <a:lnTo>
                    <a:pt x="24" y="183"/>
                  </a:lnTo>
                  <a:lnTo>
                    <a:pt x="24" y="188"/>
                  </a:lnTo>
                  <a:lnTo>
                    <a:pt x="22" y="193"/>
                  </a:lnTo>
                  <a:lnTo>
                    <a:pt x="20" y="198"/>
                  </a:lnTo>
                  <a:lnTo>
                    <a:pt x="19" y="200"/>
                  </a:lnTo>
                  <a:lnTo>
                    <a:pt x="19" y="203"/>
                  </a:lnTo>
                  <a:lnTo>
                    <a:pt x="20" y="206"/>
                  </a:lnTo>
                  <a:lnTo>
                    <a:pt x="21" y="210"/>
                  </a:lnTo>
                  <a:lnTo>
                    <a:pt x="25" y="217"/>
                  </a:lnTo>
                  <a:lnTo>
                    <a:pt x="30" y="224"/>
                  </a:lnTo>
                  <a:lnTo>
                    <a:pt x="37" y="230"/>
                  </a:lnTo>
                  <a:lnTo>
                    <a:pt x="44" y="235"/>
                  </a:lnTo>
                  <a:lnTo>
                    <a:pt x="49" y="237"/>
                  </a:lnTo>
                  <a:lnTo>
                    <a:pt x="52" y="239"/>
                  </a:lnTo>
                  <a:lnTo>
                    <a:pt x="56" y="241"/>
                  </a:lnTo>
                  <a:lnTo>
                    <a:pt x="60" y="241"/>
                  </a:lnTo>
                  <a:lnTo>
                    <a:pt x="59" y="250"/>
                  </a:lnTo>
                  <a:lnTo>
                    <a:pt x="56" y="259"/>
                  </a:lnTo>
                  <a:lnTo>
                    <a:pt x="52" y="266"/>
                  </a:lnTo>
                  <a:lnTo>
                    <a:pt x="47" y="271"/>
                  </a:lnTo>
                  <a:lnTo>
                    <a:pt x="56" y="271"/>
                  </a:lnTo>
                  <a:lnTo>
                    <a:pt x="66" y="271"/>
                  </a:lnTo>
                  <a:lnTo>
                    <a:pt x="74" y="271"/>
                  </a:lnTo>
                  <a:lnTo>
                    <a:pt x="81" y="271"/>
                  </a:lnTo>
                  <a:lnTo>
                    <a:pt x="82" y="275"/>
                  </a:lnTo>
                  <a:lnTo>
                    <a:pt x="84" y="280"/>
                  </a:lnTo>
                  <a:lnTo>
                    <a:pt x="89" y="284"/>
                  </a:lnTo>
                  <a:lnTo>
                    <a:pt x="96" y="290"/>
                  </a:lnTo>
                  <a:lnTo>
                    <a:pt x="112" y="302"/>
                  </a:lnTo>
                  <a:lnTo>
                    <a:pt x="131" y="313"/>
                  </a:lnTo>
                  <a:lnTo>
                    <a:pt x="170" y="334"/>
                  </a:lnTo>
                  <a:lnTo>
                    <a:pt x="193" y="345"/>
                  </a:lnTo>
                  <a:lnTo>
                    <a:pt x="205" y="352"/>
                  </a:lnTo>
                  <a:lnTo>
                    <a:pt x="218" y="360"/>
                  </a:lnTo>
                  <a:lnTo>
                    <a:pt x="226" y="364"/>
                  </a:lnTo>
                  <a:lnTo>
                    <a:pt x="234" y="367"/>
                  </a:lnTo>
                  <a:lnTo>
                    <a:pt x="243" y="370"/>
                  </a:lnTo>
                  <a:lnTo>
                    <a:pt x="253" y="370"/>
                  </a:lnTo>
                  <a:lnTo>
                    <a:pt x="255" y="370"/>
                  </a:lnTo>
                  <a:lnTo>
                    <a:pt x="257" y="367"/>
                  </a:lnTo>
                  <a:lnTo>
                    <a:pt x="261" y="365"/>
                  </a:lnTo>
                  <a:lnTo>
                    <a:pt x="264" y="361"/>
                  </a:lnTo>
                  <a:lnTo>
                    <a:pt x="267" y="358"/>
                  </a:lnTo>
                  <a:lnTo>
                    <a:pt x="271" y="355"/>
                  </a:lnTo>
                  <a:lnTo>
                    <a:pt x="275" y="353"/>
                  </a:lnTo>
                  <a:lnTo>
                    <a:pt x="279" y="352"/>
                  </a:lnTo>
                  <a:lnTo>
                    <a:pt x="277" y="344"/>
                  </a:lnTo>
                  <a:lnTo>
                    <a:pt x="277" y="338"/>
                  </a:lnTo>
                  <a:lnTo>
                    <a:pt x="278" y="332"/>
                  </a:lnTo>
                  <a:lnTo>
                    <a:pt x="280" y="326"/>
                  </a:lnTo>
                  <a:lnTo>
                    <a:pt x="284" y="322"/>
                  </a:lnTo>
                  <a:lnTo>
                    <a:pt x="289" y="318"/>
                  </a:lnTo>
                  <a:lnTo>
                    <a:pt x="297" y="316"/>
                  </a:lnTo>
                  <a:lnTo>
                    <a:pt x="306" y="315"/>
                  </a:lnTo>
                  <a:lnTo>
                    <a:pt x="316" y="315"/>
                  </a:lnTo>
                  <a:lnTo>
                    <a:pt x="323" y="317"/>
                  </a:lnTo>
                  <a:lnTo>
                    <a:pt x="329" y="320"/>
                  </a:lnTo>
                  <a:lnTo>
                    <a:pt x="334" y="323"/>
                  </a:lnTo>
                  <a:lnTo>
                    <a:pt x="343" y="332"/>
                  </a:lnTo>
                  <a:lnTo>
                    <a:pt x="350" y="342"/>
                  </a:lnTo>
                  <a:lnTo>
                    <a:pt x="353" y="347"/>
                  </a:lnTo>
                  <a:lnTo>
                    <a:pt x="357" y="353"/>
                  </a:lnTo>
                  <a:lnTo>
                    <a:pt x="362" y="358"/>
                  </a:lnTo>
                  <a:lnTo>
                    <a:pt x="367" y="362"/>
                  </a:lnTo>
                  <a:lnTo>
                    <a:pt x="373" y="365"/>
                  </a:lnTo>
                  <a:lnTo>
                    <a:pt x="380" y="368"/>
                  </a:lnTo>
                  <a:lnTo>
                    <a:pt x="389" y="370"/>
                  </a:lnTo>
                  <a:lnTo>
                    <a:pt x="399" y="370"/>
                  </a:lnTo>
                  <a:lnTo>
                    <a:pt x="409" y="370"/>
                  </a:lnTo>
                  <a:lnTo>
                    <a:pt x="418" y="369"/>
                  </a:lnTo>
                  <a:lnTo>
                    <a:pt x="425" y="367"/>
                  </a:lnTo>
                  <a:lnTo>
                    <a:pt x="433" y="365"/>
                  </a:lnTo>
                  <a:lnTo>
                    <a:pt x="447" y="359"/>
                  </a:lnTo>
                  <a:lnTo>
                    <a:pt x="459" y="352"/>
                  </a:lnTo>
                  <a:lnTo>
                    <a:pt x="472" y="345"/>
                  </a:lnTo>
                  <a:lnTo>
                    <a:pt x="483" y="339"/>
                  </a:lnTo>
                  <a:lnTo>
                    <a:pt x="488" y="336"/>
                  </a:lnTo>
                  <a:lnTo>
                    <a:pt x="493" y="335"/>
                  </a:lnTo>
                  <a:lnTo>
                    <a:pt x="499" y="333"/>
                  </a:lnTo>
                  <a:lnTo>
                    <a:pt x="506" y="333"/>
                  </a:lnTo>
                  <a:lnTo>
                    <a:pt x="512" y="332"/>
                  </a:lnTo>
                  <a:lnTo>
                    <a:pt x="521" y="329"/>
                  </a:lnTo>
                  <a:lnTo>
                    <a:pt x="525" y="327"/>
                  </a:lnTo>
                  <a:lnTo>
                    <a:pt x="529" y="325"/>
                  </a:lnTo>
                  <a:lnTo>
                    <a:pt x="531" y="323"/>
                  </a:lnTo>
                  <a:lnTo>
                    <a:pt x="532" y="321"/>
                  </a:lnTo>
                  <a:lnTo>
                    <a:pt x="565" y="321"/>
                  </a:lnTo>
                  <a:lnTo>
                    <a:pt x="564" y="326"/>
                  </a:lnTo>
                  <a:lnTo>
                    <a:pt x="563" y="333"/>
                  </a:lnTo>
                  <a:lnTo>
                    <a:pt x="564" y="341"/>
                  </a:lnTo>
                  <a:lnTo>
                    <a:pt x="565" y="349"/>
                  </a:lnTo>
                  <a:lnTo>
                    <a:pt x="566" y="358"/>
                  </a:lnTo>
                  <a:lnTo>
                    <a:pt x="567" y="367"/>
                  </a:lnTo>
                  <a:lnTo>
                    <a:pt x="567" y="375"/>
                  </a:lnTo>
                  <a:lnTo>
                    <a:pt x="565" y="382"/>
                  </a:lnTo>
                  <a:lnTo>
                    <a:pt x="575" y="381"/>
                  </a:lnTo>
                  <a:lnTo>
                    <a:pt x="582" y="379"/>
                  </a:lnTo>
                  <a:lnTo>
                    <a:pt x="590" y="377"/>
                  </a:lnTo>
                  <a:lnTo>
                    <a:pt x="596" y="375"/>
                  </a:lnTo>
                  <a:lnTo>
                    <a:pt x="601" y="372"/>
                  </a:lnTo>
                  <a:lnTo>
                    <a:pt x="605" y="369"/>
                  </a:lnTo>
                  <a:lnTo>
                    <a:pt x="610" y="366"/>
                  </a:lnTo>
                  <a:lnTo>
                    <a:pt x="613" y="362"/>
                  </a:lnTo>
                  <a:lnTo>
                    <a:pt x="623" y="345"/>
                  </a:lnTo>
                  <a:lnTo>
                    <a:pt x="632" y="327"/>
                  </a:lnTo>
                  <a:lnTo>
                    <a:pt x="636" y="331"/>
                  </a:lnTo>
                  <a:lnTo>
                    <a:pt x="641" y="334"/>
                  </a:lnTo>
                  <a:lnTo>
                    <a:pt x="647" y="336"/>
                  </a:lnTo>
                  <a:lnTo>
                    <a:pt x="654" y="337"/>
                  </a:lnTo>
                  <a:lnTo>
                    <a:pt x="669" y="338"/>
                  </a:lnTo>
                  <a:lnTo>
                    <a:pt x="687" y="336"/>
                  </a:lnTo>
                  <a:lnTo>
                    <a:pt x="721" y="330"/>
                  </a:lnTo>
                  <a:lnTo>
                    <a:pt x="752" y="327"/>
                  </a:lnTo>
                  <a:lnTo>
                    <a:pt x="767" y="327"/>
                  </a:lnTo>
                  <a:lnTo>
                    <a:pt x="781" y="325"/>
                  </a:lnTo>
                  <a:lnTo>
                    <a:pt x="794" y="324"/>
                  </a:lnTo>
                  <a:lnTo>
                    <a:pt x="808" y="321"/>
                  </a:lnTo>
                  <a:lnTo>
                    <a:pt x="831" y="315"/>
                  </a:lnTo>
                  <a:lnTo>
                    <a:pt x="853" y="307"/>
                  </a:lnTo>
                  <a:lnTo>
                    <a:pt x="873" y="299"/>
                  </a:lnTo>
                  <a:lnTo>
                    <a:pt x="895" y="290"/>
                  </a:lnTo>
                  <a:lnTo>
                    <a:pt x="906" y="287"/>
                  </a:lnTo>
                  <a:lnTo>
                    <a:pt x="918" y="283"/>
                  </a:lnTo>
                  <a:lnTo>
                    <a:pt x="930" y="280"/>
                  </a:lnTo>
                  <a:lnTo>
                    <a:pt x="944" y="278"/>
                  </a:lnTo>
                  <a:lnTo>
                    <a:pt x="951" y="279"/>
                  </a:lnTo>
                  <a:lnTo>
                    <a:pt x="961" y="284"/>
                  </a:lnTo>
                  <a:lnTo>
                    <a:pt x="967" y="286"/>
                  </a:lnTo>
                  <a:lnTo>
                    <a:pt x="972" y="288"/>
                  </a:lnTo>
                  <a:lnTo>
                    <a:pt x="979" y="289"/>
                  </a:lnTo>
                  <a:lnTo>
                    <a:pt x="983" y="290"/>
                  </a:lnTo>
                  <a:lnTo>
                    <a:pt x="995" y="290"/>
                  </a:lnTo>
                  <a:lnTo>
                    <a:pt x="1005" y="293"/>
                  </a:lnTo>
                  <a:lnTo>
                    <a:pt x="1015" y="295"/>
                  </a:lnTo>
                  <a:lnTo>
                    <a:pt x="1024" y="300"/>
                  </a:lnTo>
                  <a:lnTo>
                    <a:pt x="1034" y="303"/>
                  </a:lnTo>
                  <a:lnTo>
                    <a:pt x="1045" y="306"/>
                  </a:lnTo>
                  <a:lnTo>
                    <a:pt x="1056" y="308"/>
                  </a:lnTo>
                  <a:lnTo>
                    <a:pt x="1070" y="309"/>
                  </a:lnTo>
                  <a:lnTo>
                    <a:pt x="1068" y="297"/>
                  </a:lnTo>
                  <a:lnTo>
                    <a:pt x="1063" y="286"/>
                  </a:lnTo>
                  <a:lnTo>
                    <a:pt x="1060" y="276"/>
                  </a:lnTo>
                  <a:lnTo>
                    <a:pt x="1056" y="268"/>
                  </a:lnTo>
                  <a:lnTo>
                    <a:pt x="1047" y="254"/>
                  </a:lnTo>
                  <a:lnTo>
                    <a:pt x="1038" y="241"/>
                  </a:lnTo>
                  <a:lnTo>
                    <a:pt x="1034" y="233"/>
                  </a:lnTo>
                  <a:lnTo>
                    <a:pt x="1030" y="226"/>
                  </a:lnTo>
                  <a:lnTo>
                    <a:pt x="1026" y="219"/>
                  </a:lnTo>
                  <a:lnTo>
                    <a:pt x="1024" y="211"/>
                  </a:lnTo>
                  <a:lnTo>
                    <a:pt x="1021" y="202"/>
                  </a:lnTo>
                  <a:lnTo>
                    <a:pt x="1018" y="192"/>
                  </a:lnTo>
                  <a:lnTo>
                    <a:pt x="1017" y="179"/>
                  </a:lnTo>
                  <a:lnTo>
                    <a:pt x="1017" y="167"/>
                  </a:lnTo>
                  <a:lnTo>
                    <a:pt x="1014" y="152"/>
                  </a:lnTo>
                  <a:lnTo>
                    <a:pt x="1011" y="142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accent5">
                  <a:lumMod val="25000"/>
                </a:schemeClr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ES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21" name="Freeform 541"/>
          <p:cNvSpPr>
            <a:spLocks/>
          </p:cNvSpPr>
          <p:nvPr>
            <p:custDataLst>
              <p:tags r:id="rId372"/>
            </p:custDataLst>
          </p:nvPr>
        </p:nvSpPr>
        <p:spPr bwMode="auto">
          <a:xfrm>
            <a:off x="2571750" y="3797102"/>
            <a:ext cx="100013" cy="122237"/>
          </a:xfrm>
          <a:custGeom>
            <a:avLst/>
            <a:gdLst>
              <a:gd name="T0" fmla="*/ 2147483647 w 226"/>
              <a:gd name="T1" fmla="*/ 2147483647 h 237"/>
              <a:gd name="T2" fmla="*/ 2147483647 w 226"/>
              <a:gd name="T3" fmla="*/ 2147483647 h 237"/>
              <a:gd name="T4" fmla="*/ 2147483647 w 226"/>
              <a:gd name="T5" fmla="*/ 2147483647 h 237"/>
              <a:gd name="T6" fmla="*/ 2147483647 w 226"/>
              <a:gd name="T7" fmla="*/ 2147483647 h 237"/>
              <a:gd name="T8" fmla="*/ 2147483647 w 226"/>
              <a:gd name="T9" fmla="*/ 2147483647 h 237"/>
              <a:gd name="T10" fmla="*/ 2147483647 w 226"/>
              <a:gd name="T11" fmla="*/ 2147483647 h 237"/>
              <a:gd name="T12" fmla="*/ 2147483647 w 226"/>
              <a:gd name="T13" fmla="*/ 2147483647 h 237"/>
              <a:gd name="T14" fmla="*/ 2147483647 w 226"/>
              <a:gd name="T15" fmla="*/ 2147483647 h 237"/>
              <a:gd name="T16" fmla="*/ 2147483647 w 226"/>
              <a:gd name="T17" fmla="*/ 2147483647 h 237"/>
              <a:gd name="T18" fmla="*/ 2147483647 w 226"/>
              <a:gd name="T19" fmla="*/ 2147483647 h 237"/>
              <a:gd name="T20" fmla="*/ 2147483647 w 226"/>
              <a:gd name="T21" fmla="*/ 2147483647 h 237"/>
              <a:gd name="T22" fmla="*/ 2147483647 w 226"/>
              <a:gd name="T23" fmla="*/ 2147483647 h 237"/>
              <a:gd name="T24" fmla="*/ 2147483647 w 226"/>
              <a:gd name="T25" fmla="*/ 2147483647 h 237"/>
              <a:gd name="T26" fmla="*/ 2147483647 w 226"/>
              <a:gd name="T27" fmla="*/ 2147483647 h 237"/>
              <a:gd name="T28" fmla="*/ 2147483647 w 226"/>
              <a:gd name="T29" fmla="*/ 2147483647 h 237"/>
              <a:gd name="T30" fmla="*/ 2147483647 w 226"/>
              <a:gd name="T31" fmla="*/ 2147483647 h 237"/>
              <a:gd name="T32" fmla="*/ 2147483647 w 226"/>
              <a:gd name="T33" fmla="*/ 2147483647 h 237"/>
              <a:gd name="T34" fmla="*/ 2147483647 w 226"/>
              <a:gd name="T35" fmla="*/ 2147483647 h 237"/>
              <a:gd name="T36" fmla="*/ 2147483647 w 226"/>
              <a:gd name="T37" fmla="*/ 2147483647 h 237"/>
              <a:gd name="T38" fmla="*/ 2147483647 w 226"/>
              <a:gd name="T39" fmla="*/ 2147483647 h 237"/>
              <a:gd name="T40" fmla="*/ 2147483647 w 226"/>
              <a:gd name="T41" fmla="*/ 2147483647 h 237"/>
              <a:gd name="T42" fmla="*/ 2147483647 w 226"/>
              <a:gd name="T43" fmla="*/ 2147483647 h 237"/>
              <a:gd name="T44" fmla="*/ 2147483647 w 226"/>
              <a:gd name="T45" fmla="*/ 2147483647 h 237"/>
              <a:gd name="T46" fmla="*/ 2147483647 w 226"/>
              <a:gd name="T47" fmla="*/ 2147483647 h 237"/>
              <a:gd name="T48" fmla="*/ 2147483647 w 226"/>
              <a:gd name="T49" fmla="*/ 2147483647 h 237"/>
              <a:gd name="T50" fmla="*/ 2147483647 w 226"/>
              <a:gd name="T51" fmla="*/ 2147483647 h 237"/>
              <a:gd name="T52" fmla="*/ 2147483647 w 226"/>
              <a:gd name="T53" fmla="*/ 2147483647 h 237"/>
              <a:gd name="T54" fmla="*/ 2147483647 w 226"/>
              <a:gd name="T55" fmla="*/ 2147483647 h 237"/>
              <a:gd name="T56" fmla="*/ 2147483647 w 226"/>
              <a:gd name="T57" fmla="*/ 2147483647 h 237"/>
              <a:gd name="T58" fmla="*/ 0 w 226"/>
              <a:gd name="T59" fmla="*/ 2147483647 h 237"/>
              <a:gd name="T60" fmla="*/ 2147483647 w 226"/>
              <a:gd name="T61" fmla="*/ 2147483647 h 237"/>
              <a:gd name="T62" fmla="*/ 2147483647 w 226"/>
              <a:gd name="T63" fmla="*/ 2147483647 h 237"/>
              <a:gd name="T64" fmla="*/ 2147483647 w 226"/>
              <a:gd name="T65" fmla="*/ 2147483647 h 237"/>
              <a:gd name="T66" fmla="*/ 2147483647 w 226"/>
              <a:gd name="T67" fmla="*/ 2147483647 h 237"/>
              <a:gd name="T68" fmla="*/ 2147483647 w 226"/>
              <a:gd name="T69" fmla="*/ 2147483647 h 237"/>
              <a:gd name="T70" fmla="*/ 2147483647 w 226"/>
              <a:gd name="T71" fmla="*/ 2147483647 h 23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26" h="237">
                <a:moveTo>
                  <a:pt x="61" y="234"/>
                </a:moveTo>
                <a:lnTo>
                  <a:pt x="63" y="236"/>
                </a:lnTo>
                <a:lnTo>
                  <a:pt x="65" y="237"/>
                </a:lnTo>
                <a:lnTo>
                  <a:pt x="68" y="237"/>
                </a:lnTo>
                <a:lnTo>
                  <a:pt x="70" y="237"/>
                </a:lnTo>
                <a:lnTo>
                  <a:pt x="75" y="235"/>
                </a:lnTo>
                <a:lnTo>
                  <a:pt x="80" y="234"/>
                </a:lnTo>
                <a:lnTo>
                  <a:pt x="83" y="234"/>
                </a:lnTo>
                <a:lnTo>
                  <a:pt x="86" y="232"/>
                </a:lnTo>
                <a:lnTo>
                  <a:pt x="89" y="230"/>
                </a:lnTo>
                <a:lnTo>
                  <a:pt x="92" y="227"/>
                </a:lnTo>
                <a:lnTo>
                  <a:pt x="96" y="223"/>
                </a:lnTo>
                <a:lnTo>
                  <a:pt x="98" y="219"/>
                </a:lnTo>
                <a:lnTo>
                  <a:pt x="99" y="214"/>
                </a:lnTo>
                <a:lnTo>
                  <a:pt x="100" y="209"/>
                </a:lnTo>
                <a:lnTo>
                  <a:pt x="123" y="209"/>
                </a:lnTo>
                <a:lnTo>
                  <a:pt x="145" y="208"/>
                </a:lnTo>
                <a:lnTo>
                  <a:pt x="166" y="205"/>
                </a:lnTo>
                <a:lnTo>
                  <a:pt x="186" y="201"/>
                </a:lnTo>
                <a:lnTo>
                  <a:pt x="195" y="198"/>
                </a:lnTo>
                <a:lnTo>
                  <a:pt x="202" y="195"/>
                </a:lnTo>
                <a:lnTo>
                  <a:pt x="209" y="191"/>
                </a:lnTo>
                <a:lnTo>
                  <a:pt x="215" y="186"/>
                </a:lnTo>
                <a:lnTo>
                  <a:pt x="220" y="181"/>
                </a:lnTo>
                <a:lnTo>
                  <a:pt x="223" y="175"/>
                </a:lnTo>
                <a:lnTo>
                  <a:pt x="225" y="168"/>
                </a:lnTo>
                <a:lnTo>
                  <a:pt x="226" y="161"/>
                </a:lnTo>
                <a:lnTo>
                  <a:pt x="226" y="153"/>
                </a:lnTo>
                <a:lnTo>
                  <a:pt x="225" y="147"/>
                </a:lnTo>
                <a:lnTo>
                  <a:pt x="223" y="140"/>
                </a:lnTo>
                <a:lnTo>
                  <a:pt x="221" y="134"/>
                </a:lnTo>
                <a:lnTo>
                  <a:pt x="215" y="123"/>
                </a:lnTo>
                <a:lnTo>
                  <a:pt x="210" y="112"/>
                </a:lnTo>
                <a:lnTo>
                  <a:pt x="203" y="100"/>
                </a:lnTo>
                <a:lnTo>
                  <a:pt x="198" y="90"/>
                </a:lnTo>
                <a:lnTo>
                  <a:pt x="196" y="84"/>
                </a:lnTo>
                <a:lnTo>
                  <a:pt x="195" y="79"/>
                </a:lnTo>
                <a:lnTo>
                  <a:pt x="193" y="74"/>
                </a:lnTo>
                <a:lnTo>
                  <a:pt x="193" y="68"/>
                </a:lnTo>
                <a:lnTo>
                  <a:pt x="195" y="59"/>
                </a:lnTo>
                <a:lnTo>
                  <a:pt x="197" y="51"/>
                </a:lnTo>
                <a:lnTo>
                  <a:pt x="200" y="43"/>
                </a:lnTo>
                <a:lnTo>
                  <a:pt x="204" y="36"/>
                </a:lnTo>
                <a:lnTo>
                  <a:pt x="213" y="25"/>
                </a:lnTo>
                <a:lnTo>
                  <a:pt x="220" y="19"/>
                </a:lnTo>
                <a:lnTo>
                  <a:pt x="213" y="14"/>
                </a:lnTo>
                <a:lnTo>
                  <a:pt x="203" y="11"/>
                </a:lnTo>
                <a:lnTo>
                  <a:pt x="191" y="7"/>
                </a:lnTo>
                <a:lnTo>
                  <a:pt x="179" y="5"/>
                </a:lnTo>
                <a:lnTo>
                  <a:pt x="154" y="2"/>
                </a:lnTo>
                <a:lnTo>
                  <a:pt x="133" y="0"/>
                </a:lnTo>
                <a:lnTo>
                  <a:pt x="20" y="6"/>
                </a:lnTo>
                <a:lnTo>
                  <a:pt x="20" y="19"/>
                </a:lnTo>
                <a:lnTo>
                  <a:pt x="18" y="31"/>
                </a:lnTo>
                <a:lnTo>
                  <a:pt x="14" y="42"/>
                </a:lnTo>
                <a:lnTo>
                  <a:pt x="10" y="54"/>
                </a:lnTo>
                <a:lnTo>
                  <a:pt x="7" y="66"/>
                </a:lnTo>
                <a:lnTo>
                  <a:pt x="3" y="79"/>
                </a:lnTo>
                <a:lnTo>
                  <a:pt x="1" y="93"/>
                </a:lnTo>
                <a:lnTo>
                  <a:pt x="0" y="111"/>
                </a:lnTo>
                <a:lnTo>
                  <a:pt x="1" y="121"/>
                </a:lnTo>
                <a:lnTo>
                  <a:pt x="3" y="130"/>
                </a:lnTo>
                <a:lnTo>
                  <a:pt x="6" y="138"/>
                </a:lnTo>
                <a:lnTo>
                  <a:pt x="10" y="146"/>
                </a:lnTo>
                <a:lnTo>
                  <a:pt x="19" y="159"/>
                </a:lnTo>
                <a:lnTo>
                  <a:pt x="30" y="173"/>
                </a:lnTo>
                <a:lnTo>
                  <a:pt x="41" y="185"/>
                </a:lnTo>
                <a:lnTo>
                  <a:pt x="51" y="199"/>
                </a:lnTo>
                <a:lnTo>
                  <a:pt x="55" y="207"/>
                </a:lnTo>
                <a:lnTo>
                  <a:pt x="57" y="216"/>
                </a:lnTo>
                <a:lnTo>
                  <a:pt x="59" y="225"/>
                </a:lnTo>
                <a:lnTo>
                  <a:pt x="61" y="23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2" name="Freeform 542"/>
          <p:cNvSpPr>
            <a:spLocks/>
          </p:cNvSpPr>
          <p:nvPr>
            <p:custDataLst>
              <p:tags r:id="rId373"/>
            </p:custDataLst>
          </p:nvPr>
        </p:nvSpPr>
        <p:spPr bwMode="auto">
          <a:xfrm>
            <a:off x="6516688" y="3233539"/>
            <a:ext cx="207962" cy="458788"/>
          </a:xfrm>
          <a:custGeom>
            <a:avLst/>
            <a:gdLst>
              <a:gd name="T0" fmla="*/ 2147483647 w 478"/>
              <a:gd name="T1" fmla="*/ 2147483647 h 875"/>
              <a:gd name="T2" fmla="*/ 2147483647 w 478"/>
              <a:gd name="T3" fmla="*/ 2147483647 h 875"/>
              <a:gd name="T4" fmla="*/ 2147483647 w 478"/>
              <a:gd name="T5" fmla="*/ 2147483647 h 875"/>
              <a:gd name="T6" fmla="*/ 2147483647 w 478"/>
              <a:gd name="T7" fmla="*/ 2147483647 h 875"/>
              <a:gd name="T8" fmla="*/ 2147483647 w 478"/>
              <a:gd name="T9" fmla="*/ 2147483647 h 875"/>
              <a:gd name="T10" fmla="*/ 2147483647 w 478"/>
              <a:gd name="T11" fmla="*/ 2147483647 h 875"/>
              <a:gd name="T12" fmla="*/ 2147483647 w 478"/>
              <a:gd name="T13" fmla="*/ 2147483647 h 875"/>
              <a:gd name="T14" fmla="*/ 2147483647 w 478"/>
              <a:gd name="T15" fmla="*/ 2147483647 h 875"/>
              <a:gd name="T16" fmla="*/ 2147483647 w 478"/>
              <a:gd name="T17" fmla="*/ 2147483647 h 875"/>
              <a:gd name="T18" fmla="*/ 2147483647 w 478"/>
              <a:gd name="T19" fmla="*/ 2147483647 h 875"/>
              <a:gd name="T20" fmla="*/ 2147483647 w 478"/>
              <a:gd name="T21" fmla="*/ 2147483647 h 875"/>
              <a:gd name="T22" fmla="*/ 2147483647 w 478"/>
              <a:gd name="T23" fmla="*/ 2147483647 h 875"/>
              <a:gd name="T24" fmla="*/ 2147483647 w 478"/>
              <a:gd name="T25" fmla="*/ 2147483647 h 875"/>
              <a:gd name="T26" fmla="*/ 2147483647 w 478"/>
              <a:gd name="T27" fmla="*/ 2147483647 h 875"/>
              <a:gd name="T28" fmla="*/ 2147483647 w 478"/>
              <a:gd name="T29" fmla="*/ 2147483647 h 875"/>
              <a:gd name="T30" fmla="*/ 2147483647 w 478"/>
              <a:gd name="T31" fmla="*/ 2147483647 h 875"/>
              <a:gd name="T32" fmla="*/ 2147483647 w 478"/>
              <a:gd name="T33" fmla="*/ 2147483647 h 875"/>
              <a:gd name="T34" fmla="*/ 2147483647 w 478"/>
              <a:gd name="T35" fmla="*/ 2147483647 h 875"/>
              <a:gd name="T36" fmla="*/ 2147483647 w 478"/>
              <a:gd name="T37" fmla="*/ 2147483647 h 875"/>
              <a:gd name="T38" fmla="*/ 2147483647 w 478"/>
              <a:gd name="T39" fmla="*/ 2147483647 h 875"/>
              <a:gd name="T40" fmla="*/ 2147483647 w 478"/>
              <a:gd name="T41" fmla="*/ 2147483647 h 875"/>
              <a:gd name="T42" fmla="*/ 2147483647 w 478"/>
              <a:gd name="T43" fmla="*/ 2147483647 h 875"/>
              <a:gd name="T44" fmla="*/ 2147483647 w 478"/>
              <a:gd name="T45" fmla="*/ 2147483647 h 875"/>
              <a:gd name="T46" fmla="*/ 2147483647 w 478"/>
              <a:gd name="T47" fmla="*/ 2147483647 h 875"/>
              <a:gd name="T48" fmla="*/ 2147483647 w 478"/>
              <a:gd name="T49" fmla="*/ 2147483647 h 875"/>
              <a:gd name="T50" fmla="*/ 2147483647 w 478"/>
              <a:gd name="T51" fmla="*/ 2147483647 h 875"/>
              <a:gd name="T52" fmla="*/ 2147483647 w 478"/>
              <a:gd name="T53" fmla="*/ 2147483647 h 875"/>
              <a:gd name="T54" fmla="*/ 2147483647 w 478"/>
              <a:gd name="T55" fmla="*/ 2147483647 h 875"/>
              <a:gd name="T56" fmla="*/ 2147483647 w 478"/>
              <a:gd name="T57" fmla="*/ 2147483647 h 875"/>
              <a:gd name="T58" fmla="*/ 2147483647 w 478"/>
              <a:gd name="T59" fmla="*/ 2147483647 h 875"/>
              <a:gd name="T60" fmla="*/ 2147483647 w 478"/>
              <a:gd name="T61" fmla="*/ 2147483647 h 875"/>
              <a:gd name="T62" fmla="*/ 2147483647 w 478"/>
              <a:gd name="T63" fmla="*/ 2147483647 h 875"/>
              <a:gd name="T64" fmla="*/ 2147483647 w 478"/>
              <a:gd name="T65" fmla="*/ 2147483647 h 875"/>
              <a:gd name="T66" fmla="*/ 2147483647 w 478"/>
              <a:gd name="T67" fmla="*/ 2147483647 h 875"/>
              <a:gd name="T68" fmla="*/ 2147483647 w 478"/>
              <a:gd name="T69" fmla="*/ 2147483647 h 875"/>
              <a:gd name="T70" fmla="*/ 2147483647 w 478"/>
              <a:gd name="T71" fmla="*/ 2147483647 h 875"/>
              <a:gd name="T72" fmla="*/ 2147483647 w 478"/>
              <a:gd name="T73" fmla="*/ 2147483647 h 875"/>
              <a:gd name="T74" fmla="*/ 2147483647 w 478"/>
              <a:gd name="T75" fmla="*/ 2147483647 h 875"/>
              <a:gd name="T76" fmla="*/ 2147483647 w 478"/>
              <a:gd name="T77" fmla="*/ 2147483647 h 875"/>
              <a:gd name="T78" fmla="*/ 2147483647 w 478"/>
              <a:gd name="T79" fmla="*/ 2147483647 h 875"/>
              <a:gd name="T80" fmla="*/ 2147483647 w 478"/>
              <a:gd name="T81" fmla="*/ 2147483647 h 875"/>
              <a:gd name="T82" fmla="*/ 2147483647 w 478"/>
              <a:gd name="T83" fmla="*/ 2147483647 h 875"/>
              <a:gd name="T84" fmla="*/ 2147483647 w 478"/>
              <a:gd name="T85" fmla="*/ 2147483647 h 875"/>
              <a:gd name="T86" fmla="*/ 2147483647 w 478"/>
              <a:gd name="T87" fmla="*/ 2147483647 h 875"/>
              <a:gd name="T88" fmla="*/ 2147483647 w 478"/>
              <a:gd name="T89" fmla="*/ 2147483647 h 875"/>
              <a:gd name="T90" fmla="*/ 2147483647 w 478"/>
              <a:gd name="T91" fmla="*/ 2147483647 h 875"/>
              <a:gd name="T92" fmla="*/ 2147483647 w 478"/>
              <a:gd name="T93" fmla="*/ 2147483647 h 875"/>
              <a:gd name="T94" fmla="*/ 2147483647 w 478"/>
              <a:gd name="T95" fmla="*/ 2147483647 h 875"/>
              <a:gd name="T96" fmla="*/ 2147483647 w 478"/>
              <a:gd name="T97" fmla="*/ 2147483647 h 875"/>
              <a:gd name="T98" fmla="*/ 2147483647 w 478"/>
              <a:gd name="T99" fmla="*/ 2147483647 h 875"/>
              <a:gd name="T100" fmla="*/ 2147483647 w 478"/>
              <a:gd name="T101" fmla="*/ 2147483647 h 87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78" h="875">
                <a:moveTo>
                  <a:pt x="299" y="104"/>
                </a:moveTo>
                <a:lnTo>
                  <a:pt x="295" y="106"/>
                </a:lnTo>
                <a:lnTo>
                  <a:pt x="287" y="109"/>
                </a:lnTo>
                <a:lnTo>
                  <a:pt x="277" y="116"/>
                </a:lnTo>
                <a:lnTo>
                  <a:pt x="264" y="126"/>
                </a:lnTo>
                <a:lnTo>
                  <a:pt x="250" y="138"/>
                </a:lnTo>
                <a:lnTo>
                  <a:pt x="233" y="154"/>
                </a:lnTo>
                <a:lnTo>
                  <a:pt x="217" y="173"/>
                </a:lnTo>
                <a:lnTo>
                  <a:pt x="199" y="197"/>
                </a:lnTo>
                <a:lnTo>
                  <a:pt x="197" y="201"/>
                </a:lnTo>
                <a:lnTo>
                  <a:pt x="197" y="207"/>
                </a:lnTo>
                <a:lnTo>
                  <a:pt x="198" y="213"/>
                </a:lnTo>
                <a:lnTo>
                  <a:pt x="199" y="221"/>
                </a:lnTo>
                <a:lnTo>
                  <a:pt x="202" y="229"/>
                </a:lnTo>
                <a:lnTo>
                  <a:pt x="206" y="239"/>
                </a:lnTo>
                <a:lnTo>
                  <a:pt x="210" y="248"/>
                </a:lnTo>
                <a:lnTo>
                  <a:pt x="214" y="256"/>
                </a:lnTo>
                <a:lnTo>
                  <a:pt x="221" y="265"/>
                </a:lnTo>
                <a:lnTo>
                  <a:pt x="226" y="273"/>
                </a:lnTo>
                <a:lnTo>
                  <a:pt x="233" y="281"/>
                </a:lnTo>
                <a:lnTo>
                  <a:pt x="240" y="288"/>
                </a:lnTo>
                <a:lnTo>
                  <a:pt x="246" y="294"/>
                </a:lnTo>
                <a:lnTo>
                  <a:pt x="253" y="298"/>
                </a:lnTo>
                <a:lnTo>
                  <a:pt x="259" y="301"/>
                </a:lnTo>
                <a:lnTo>
                  <a:pt x="266" y="302"/>
                </a:lnTo>
                <a:lnTo>
                  <a:pt x="271" y="314"/>
                </a:lnTo>
                <a:lnTo>
                  <a:pt x="279" y="329"/>
                </a:lnTo>
                <a:lnTo>
                  <a:pt x="286" y="346"/>
                </a:lnTo>
                <a:lnTo>
                  <a:pt x="292" y="357"/>
                </a:lnTo>
                <a:lnTo>
                  <a:pt x="295" y="361"/>
                </a:lnTo>
                <a:lnTo>
                  <a:pt x="298" y="365"/>
                </a:lnTo>
                <a:lnTo>
                  <a:pt x="302" y="367"/>
                </a:lnTo>
                <a:lnTo>
                  <a:pt x="305" y="369"/>
                </a:lnTo>
                <a:lnTo>
                  <a:pt x="313" y="372"/>
                </a:lnTo>
                <a:lnTo>
                  <a:pt x="319" y="376"/>
                </a:lnTo>
                <a:lnTo>
                  <a:pt x="438" y="499"/>
                </a:lnTo>
                <a:lnTo>
                  <a:pt x="453" y="535"/>
                </a:lnTo>
                <a:lnTo>
                  <a:pt x="466" y="571"/>
                </a:lnTo>
                <a:lnTo>
                  <a:pt x="471" y="589"/>
                </a:lnTo>
                <a:lnTo>
                  <a:pt x="475" y="607"/>
                </a:lnTo>
                <a:lnTo>
                  <a:pt x="477" y="627"/>
                </a:lnTo>
                <a:lnTo>
                  <a:pt x="478" y="647"/>
                </a:lnTo>
                <a:lnTo>
                  <a:pt x="477" y="666"/>
                </a:lnTo>
                <a:lnTo>
                  <a:pt x="476" y="680"/>
                </a:lnTo>
                <a:lnTo>
                  <a:pt x="476" y="687"/>
                </a:lnTo>
                <a:lnTo>
                  <a:pt x="476" y="693"/>
                </a:lnTo>
                <a:lnTo>
                  <a:pt x="476" y="700"/>
                </a:lnTo>
                <a:lnTo>
                  <a:pt x="478" y="708"/>
                </a:lnTo>
                <a:lnTo>
                  <a:pt x="467" y="711"/>
                </a:lnTo>
                <a:lnTo>
                  <a:pt x="457" y="714"/>
                </a:lnTo>
                <a:lnTo>
                  <a:pt x="447" y="718"/>
                </a:lnTo>
                <a:lnTo>
                  <a:pt x="437" y="722"/>
                </a:lnTo>
                <a:lnTo>
                  <a:pt x="428" y="727"/>
                </a:lnTo>
                <a:lnTo>
                  <a:pt x="420" y="733"/>
                </a:lnTo>
                <a:lnTo>
                  <a:pt x="412" y="739"/>
                </a:lnTo>
                <a:lnTo>
                  <a:pt x="404" y="744"/>
                </a:lnTo>
                <a:lnTo>
                  <a:pt x="391" y="756"/>
                </a:lnTo>
                <a:lnTo>
                  <a:pt x="380" y="767"/>
                </a:lnTo>
                <a:lnTo>
                  <a:pt x="371" y="778"/>
                </a:lnTo>
                <a:lnTo>
                  <a:pt x="365" y="789"/>
                </a:lnTo>
                <a:lnTo>
                  <a:pt x="360" y="786"/>
                </a:lnTo>
                <a:lnTo>
                  <a:pt x="354" y="785"/>
                </a:lnTo>
                <a:lnTo>
                  <a:pt x="348" y="785"/>
                </a:lnTo>
                <a:lnTo>
                  <a:pt x="342" y="786"/>
                </a:lnTo>
                <a:lnTo>
                  <a:pt x="330" y="788"/>
                </a:lnTo>
                <a:lnTo>
                  <a:pt x="319" y="789"/>
                </a:lnTo>
                <a:lnTo>
                  <a:pt x="318" y="793"/>
                </a:lnTo>
                <a:lnTo>
                  <a:pt x="316" y="798"/>
                </a:lnTo>
                <a:lnTo>
                  <a:pt x="313" y="804"/>
                </a:lnTo>
                <a:lnTo>
                  <a:pt x="310" y="810"/>
                </a:lnTo>
                <a:lnTo>
                  <a:pt x="300" y="824"/>
                </a:lnTo>
                <a:lnTo>
                  <a:pt x="289" y="838"/>
                </a:lnTo>
                <a:lnTo>
                  <a:pt x="276" y="853"/>
                </a:lnTo>
                <a:lnTo>
                  <a:pt x="263" y="864"/>
                </a:lnTo>
                <a:lnTo>
                  <a:pt x="256" y="868"/>
                </a:lnTo>
                <a:lnTo>
                  <a:pt x="250" y="872"/>
                </a:lnTo>
                <a:lnTo>
                  <a:pt x="244" y="874"/>
                </a:lnTo>
                <a:lnTo>
                  <a:pt x="239" y="875"/>
                </a:lnTo>
                <a:lnTo>
                  <a:pt x="236" y="874"/>
                </a:lnTo>
                <a:lnTo>
                  <a:pt x="234" y="872"/>
                </a:lnTo>
                <a:lnTo>
                  <a:pt x="232" y="868"/>
                </a:lnTo>
                <a:lnTo>
                  <a:pt x="230" y="864"/>
                </a:lnTo>
                <a:lnTo>
                  <a:pt x="226" y="854"/>
                </a:lnTo>
                <a:lnTo>
                  <a:pt x="225" y="844"/>
                </a:lnTo>
                <a:lnTo>
                  <a:pt x="226" y="830"/>
                </a:lnTo>
                <a:lnTo>
                  <a:pt x="229" y="816"/>
                </a:lnTo>
                <a:lnTo>
                  <a:pt x="231" y="800"/>
                </a:lnTo>
                <a:lnTo>
                  <a:pt x="232" y="782"/>
                </a:lnTo>
                <a:lnTo>
                  <a:pt x="244" y="779"/>
                </a:lnTo>
                <a:lnTo>
                  <a:pt x="253" y="775"/>
                </a:lnTo>
                <a:lnTo>
                  <a:pt x="262" y="770"/>
                </a:lnTo>
                <a:lnTo>
                  <a:pt x="269" y="765"/>
                </a:lnTo>
                <a:lnTo>
                  <a:pt x="277" y="760"/>
                </a:lnTo>
                <a:lnTo>
                  <a:pt x="285" y="756"/>
                </a:lnTo>
                <a:lnTo>
                  <a:pt x="289" y="754"/>
                </a:lnTo>
                <a:lnTo>
                  <a:pt x="295" y="753"/>
                </a:lnTo>
                <a:lnTo>
                  <a:pt x="300" y="752"/>
                </a:lnTo>
                <a:lnTo>
                  <a:pt x="305" y="752"/>
                </a:lnTo>
                <a:lnTo>
                  <a:pt x="305" y="743"/>
                </a:lnTo>
                <a:lnTo>
                  <a:pt x="308" y="733"/>
                </a:lnTo>
                <a:lnTo>
                  <a:pt x="311" y="723"/>
                </a:lnTo>
                <a:lnTo>
                  <a:pt x="314" y="714"/>
                </a:lnTo>
                <a:lnTo>
                  <a:pt x="319" y="705"/>
                </a:lnTo>
                <a:lnTo>
                  <a:pt x="324" y="695"/>
                </a:lnTo>
                <a:lnTo>
                  <a:pt x="330" y="686"/>
                </a:lnTo>
                <a:lnTo>
                  <a:pt x="336" y="677"/>
                </a:lnTo>
                <a:lnTo>
                  <a:pt x="349" y="659"/>
                </a:lnTo>
                <a:lnTo>
                  <a:pt x="365" y="643"/>
                </a:lnTo>
                <a:lnTo>
                  <a:pt x="378" y="629"/>
                </a:lnTo>
                <a:lnTo>
                  <a:pt x="392" y="616"/>
                </a:lnTo>
                <a:lnTo>
                  <a:pt x="371" y="536"/>
                </a:lnTo>
                <a:lnTo>
                  <a:pt x="371" y="514"/>
                </a:lnTo>
                <a:lnTo>
                  <a:pt x="368" y="493"/>
                </a:lnTo>
                <a:lnTo>
                  <a:pt x="364" y="475"/>
                </a:lnTo>
                <a:lnTo>
                  <a:pt x="357" y="458"/>
                </a:lnTo>
                <a:lnTo>
                  <a:pt x="349" y="442"/>
                </a:lnTo>
                <a:lnTo>
                  <a:pt x="341" y="427"/>
                </a:lnTo>
                <a:lnTo>
                  <a:pt x="331" y="414"/>
                </a:lnTo>
                <a:lnTo>
                  <a:pt x="321" y="402"/>
                </a:lnTo>
                <a:lnTo>
                  <a:pt x="297" y="377"/>
                </a:lnTo>
                <a:lnTo>
                  <a:pt x="271" y="355"/>
                </a:lnTo>
                <a:lnTo>
                  <a:pt x="245" y="332"/>
                </a:lnTo>
                <a:lnTo>
                  <a:pt x="219" y="308"/>
                </a:lnTo>
                <a:lnTo>
                  <a:pt x="199" y="292"/>
                </a:lnTo>
                <a:lnTo>
                  <a:pt x="179" y="273"/>
                </a:lnTo>
                <a:lnTo>
                  <a:pt x="161" y="255"/>
                </a:lnTo>
                <a:lnTo>
                  <a:pt x="142" y="237"/>
                </a:lnTo>
                <a:lnTo>
                  <a:pt x="124" y="217"/>
                </a:lnTo>
                <a:lnTo>
                  <a:pt x="108" y="198"/>
                </a:lnTo>
                <a:lnTo>
                  <a:pt x="92" y="179"/>
                </a:lnTo>
                <a:lnTo>
                  <a:pt x="79" y="160"/>
                </a:lnTo>
                <a:lnTo>
                  <a:pt x="72" y="146"/>
                </a:lnTo>
                <a:lnTo>
                  <a:pt x="63" y="133"/>
                </a:lnTo>
                <a:lnTo>
                  <a:pt x="53" y="118"/>
                </a:lnTo>
                <a:lnTo>
                  <a:pt x="42" y="104"/>
                </a:lnTo>
                <a:lnTo>
                  <a:pt x="21" y="77"/>
                </a:lnTo>
                <a:lnTo>
                  <a:pt x="0" y="49"/>
                </a:lnTo>
                <a:lnTo>
                  <a:pt x="46" y="41"/>
                </a:lnTo>
                <a:lnTo>
                  <a:pt x="91" y="32"/>
                </a:lnTo>
                <a:lnTo>
                  <a:pt x="111" y="26"/>
                </a:lnTo>
                <a:lnTo>
                  <a:pt x="129" y="19"/>
                </a:lnTo>
                <a:lnTo>
                  <a:pt x="136" y="15"/>
                </a:lnTo>
                <a:lnTo>
                  <a:pt x="143" y="11"/>
                </a:lnTo>
                <a:lnTo>
                  <a:pt x="148" y="5"/>
                </a:lnTo>
                <a:lnTo>
                  <a:pt x="153" y="0"/>
                </a:lnTo>
                <a:lnTo>
                  <a:pt x="163" y="9"/>
                </a:lnTo>
                <a:lnTo>
                  <a:pt x="175" y="16"/>
                </a:lnTo>
                <a:lnTo>
                  <a:pt x="186" y="21"/>
                </a:lnTo>
                <a:lnTo>
                  <a:pt x="198" y="26"/>
                </a:lnTo>
                <a:lnTo>
                  <a:pt x="221" y="35"/>
                </a:lnTo>
                <a:lnTo>
                  <a:pt x="239" y="43"/>
                </a:lnTo>
                <a:lnTo>
                  <a:pt x="256" y="55"/>
                </a:lnTo>
                <a:lnTo>
                  <a:pt x="269" y="67"/>
                </a:lnTo>
                <a:lnTo>
                  <a:pt x="282" y="82"/>
                </a:lnTo>
                <a:lnTo>
                  <a:pt x="299" y="104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3" name="Freeform 543"/>
          <p:cNvSpPr>
            <a:spLocks/>
          </p:cNvSpPr>
          <p:nvPr>
            <p:custDataLst>
              <p:tags r:id="rId374"/>
            </p:custDataLst>
          </p:nvPr>
        </p:nvSpPr>
        <p:spPr bwMode="auto">
          <a:xfrm>
            <a:off x="6604000" y="3919339"/>
            <a:ext cx="25400" cy="57150"/>
          </a:xfrm>
          <a:custGeom>
            <a:avLst/>
            <a:gdLst>
              <a:gd name="T0" fmla="*/ 2147483647 w 59"/>
              <a:gd name="T1" fmla="*/ 2147483647 h 31"/>
              <a:gd name="T2" fmla="*/ 2147483647 w 59"/>
              <a:gd name="T3" fmla="*/ 2147483647 h 31"/>
              <a:gd name="T4" fmla="*/ 2147483647 w 59"/>
              <a:gd name="T5" fmla="*/ 2147483647 h 31"/>
              <a:gd name="T6" fmla="*/ 2147483647 w 59"/>
              <a:gd name="T7" fmla="*/ 2147483647 h 31"/>
              <a:gd name="T8" fmla="*/ 2147483647 w 59"/>
              <a:gd name="T9" fmla="*/ 2147483647 h 31"/>
              <a:gd name="T10" fmla="*/ 2147483647 w 59"/>
              <a:gd name="T11" fmla="*/ 2147483647 h 31"/>
              <a:gd name="T12" fmla="*/ 2147483647 w 59"/>
              <a:gd name="T13" fmla="*/ 2147483647 h 31"/>
              <a:gd name="T14" fmla="*/ 2147483647 w 59"/>
              <a:gd name="T15" fmla="*/ 2147483647 h 31"/>
              <a:gd name="T16" fmla="*/ 2147483647 w 59"/>
              <a:gd name="T17" fmla="*/ 2147483647 h 31"/>
              <a:gd name="T18" fmla="*/ 2147483647 w 59"/>
              <a:gd name="T19" fmla="*/ 2147483647 h 31"/>
              <a:gd name="T20" fmla="*/ 2147483647 w 59"/>
              <a:gd name="T21" fmla="*/ 2147483647 h 31"/>
              <a:gd name="T22" fmla="*/ 2147483647 w 59"/>
              <a:gd name="T23" fmla="*/ 2147483647 h 31"/>
              <a:gd name="T24" fmla="*/ 2147483647 w 59"/>
              <a:gd name="T25" fmla="*/ 2147483647 h 31"/>
              <a:gd name="T26" fmla="*/ 2147483647 w 59"/>
              <a:gd name="T27" fmla="*/ 2147483647 h 31"/>
              <a:gd name="T28" fmla="*/ 0 w 59"/>
              <a:gd name="T29" fmla="*/ 2147483647 h 31"/>
              <a:gd name="T30" fmla="*/ 2147483647 w 59"/>
              <a:gd name="T31" fmla="*/ 2147483647 h 31"/>
              <a:gd name="T32" fmla="*/ 2147483647 w 59"/>
              <a:gd name="T33" fmla="*/ 2147483647 h 31"/>
              <a:gd name="T34" fmla="*/ 2147483647 w 59"/>
              <a:gd name="T35" fmla="*/ 2147483647 h 31"/>
              <a:gd name="T36" fmla="*/ 2147483647 w 59"/>
              <a:gd name="T37" fmla="*/ 2147483647 h 31"/>
              <a:gd name="T38" fmla="*/ 2147483647 w 59"/>
              <a:gd name="T39" fmla="*/ 2147483647 h 31"/>
              <a:gd name="T40" fmla="*/ 2147483647 w 59"/>
              <a:gd name="T41" fmla="*/ 0 h 31"/>
              <a:gd name="T42" fmla="*/ 2147483647 w 59"/>
              <a:gd name="T43" fmla="*/ 0 h 31"/>
              <a:gd name="T44" fmla="*/ 2147483647 w 59"/>
              <a:gd name="T45" fmla="*/ 2147483647 h 31"/>
              <a:gd name="T46" fmla="*/ 2147483647 w 59"/>
              <a:gd name="T47" fmla="*/ 2147483647 h 31"/>
              <a:gd name="T48" fmla="*/ 2147483647 w 59"/>
              <a:gd name="T49" fmla="*/ 2147483647 h 3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59" h="31">
                <a:moveTo>
                  <a:pt x="59" y="6"/>
                </a:moveTo>
                <a:lnTo>
                  <a:pt x="57" y="11"/>
                </a:lnTo>
                <a:lnTo>
                  <a:pt x="53" y="15"/>
                </a:lnTo>
                <a:lnTo>
                  <a:pt x="49" y="19"/>
                </a:lnTo>
                <a:lnTo>
                  <a:pt x="45" y="24"/>
                </a:lnTo>
                <a:lnTo>
                  <a:pt x="40" y="27"/>
                </a:lnTo>
                <a:lnTo>
                  <a:pt x="36" y="29"/>
                </a:lnTo>
                <a:lnTo>
                  <a:pt x="30" y="31"/>
                </a:lnTo>
                <a:lnTo>
                  <a:pt x="26" y="31"/>
                </a:lnTo>
                <a:lnTo>
                  <a:pt x="21" y="31"/>
                </a:lnTo>
                <a:lnTo>
                  <a:pt x="17" y="30"/>
                </a:lnTo>
                <a:lnTo>
                  <a:pt x="14" y="29"/>
                </a:lnTo>
                <a:lnTo>
                  <a:pt x="11" y="27"/>
                </a:lnTo>
                <a:lnTo>
                  <a:pt x="4" y="20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3"/>
                </a:lnTo>
                <a:lnTo>
                  <a:pt x="16" y="1"/>
                </a:lnTo>
                <a:lnTo>
                  <a:pt x="24" y="0"/>
                </a:lnTo>
                <a:lnTo>
                  <a:pt x="34" y="0"/>
                </a:lnTo>
                <a:lnTo>
                  <a:pt x="42" y="2"/>
                </a:lnTo>
                <a:lnTo>
                  <a:pt x="51" y="4"/>
                </a:lnTo>
                <a:lnTo>
                  <a:pt x="59" y="6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4" name="Freeform 544"/>
          <p:cNvSpPr>
            <a:spLocks/>
          </p:cNvSpPr>
          <p:nvPr>
            <p:custDataLst>
              <p:tags r:id="rId375"/>
            </p:custDataLst>
          </p:nvPr>
        </p:nvSpPr>
        <p:spPr bwMode="auto">
          <a:xfrm>
            <a:off x="5295900" y="3177977"/>
            <a:ext cx="174625" cy="271462"/>
          </a:xfrm>
          <a:custGeom>
            <a:avLst/>
            <a:gdLst>
              <a:gd name="T0" fmla="*/ 2147483647 w 399"/>
              <a:gd name="T1" fmla="*/ 2147483647 h 518"/>
              <a:gd name="T2" fmla="*/ 2147483647 w 399"/>
              <a:gd name="T3" fmla="*/ 2147483647 h 518"/>
              <a:gd name="T4" fmla="*/ 2147483647 w 399"/>
              <a:gd name="T5" fmla="*/ 2147483647 h 518"/>
              <a:gd name="T6" fmla="*/ 2147483647 w 399"/>
              <a:gd name="T7" fmla="*/ 2147483647 h 518"/>
              <a:gd name="T8" fmla="*/ 2147483647 w 399"/>
              <a:gd name="T9" fmla="*/ 2147483647 h 518"/>
              <a:gd name="T10" fmla="*/ 2147483647 w 399"/>
              <a:gd name="T11" fmla="*/ 2147483647 h 518"/>
              <a:gd name="T12" fmla="*/ 2147483647 w 399"/>
              <a:gd name="T13" fmla="*/ 2147483647 h 518"/>
              <a:gd name="T14" fmla="*/ 2147483647 w 399"/>
              <a:gd name="T15" fmla="*/ 2147483647 h 518"/>
              <a:gd name="T16" fmla="*/ 2147483647 w 399"/>
              <a:gd name="T17" fmla="*/ 2147483647 h 518"/>
              <a:gd name="T18" fmla="*/ 2147483647 w 399"/>
              <a:gd name="T19" fmla="*/ 2147483647 h 518"/>
              <a:gd name="T20" fmla="*/ 2147483647 w 399"/>
              <a:gd name="T21" fmla="*/ 2147483647 h 518"/>
              <a:gd name="T22" fmla="*/ 2147483647 w 399"/>
              <a:gd name="T23" fmla="*/ 2147483647 h 518"/>
              <a:gd name="T24" fmla="*/ 2147483647 w 399"/>
              <a:gd name="T25" fmla="*/ 2147483647 h 518"/>
              <a:gd name="T26" fmla="*/ 2147483647 w 399"/>
              <a:gd name="T27" fmla="*/ 2147483647 h 518"/>
              <a:gd name="T28" fmla="*/ 2147483647 w 399"/>
              <a:gd name="T29" fmla="*/ 2147483647 h 518"/>
              <a:gd name="T30" fmla="*/ 2147483647 w 399"/>
              <a:gd name="T31" fmla="*/ 2147483647 h 518"/>
              <a:gd name="T32" fmla="*/ 2147483647 w 399"/>
              <a:gd name="T33" fmla="*/ 2147483647 h 518"/>
              <a:gd name="T34" fmla="*/ 2147483647 w 399"/>
              <a:gd name="T35" fmla="*/ 2147483647 h 518"/>
              <a:gd name="T36" fmla="*/ 2147483647 w 399"/>
              <a:gd name="T37" fmla="*/ 2147483647 h 518"/>
              <a:gd name="T38" fmla="*/ 2147483647 w 399"/>
              <a:gd name="T39" fmla="*/ 2147483647 h 518"/>
              <a:gd name="T40" fmla="*/ 2147483647 w 399"/>
              <a:gd name="T41" fmla="*/ 2147483647 h 518"/>
              <a:gd name="T42" fmla="*/ 2147483647 w 399"/>
              <a:gd name="T43" fmla="*/ 2147483647 h 518"/>
              <a:gd name="T44" fmla="*/ 2147483647 w 399"/>
              <a:gd name="T45" fmla="*/ 2147483647 h 518"/>
              <a:gd name="T46" fmla="*/ 2147483647 w 399"/>
              <a:gd name="T47" fmla="*/ 2147483647 h 518"/>
              <a:gd name="T48" fmla="*/ 2147483647 w 399"/>
              <a:gd name="T49" fmla="*/ 2147483647 h 518"/>
              <a:gd name="T50" fmla="*/ 2147483647 w 399"/>
              <a:gd name="T51" fmla="*/ 2147483647 h 518"/>
              <a:gd name="T52" fmla="*/ 2147483647 w 399"/>
              <a:gd name="T53" fmla="*/ 2147483647 h 518"/>
              <a:gd name="T54" fmla="*/ 2147483647 w 399"/>
              <a:gd name="T55" fmla="*/ 2147483647 h 518"/>
              <a:gd name="T56" fmla="*/ 2147483647 w 399"/>
              <a:gd name="T57" fmla="*/ 2147483647 h 518"/>
              <a:gd name="T58" fmla="*/ 2147483647 w 399"/>
              <a:gd name="T59" fmla="*/ 2147483647 h 518"/>
              <a:gd name="T60" fmla="*/ 2147483647 w 399"/>
              <a:gd name="T61" fmla="*/ 2147483647 h 518"/>
              <a:gd name="T62" fmla="*/ 2147483647 w 399"/>
              <a:gd name="T63" fmla="*/ 2147483647 h 518"/>
              <a:gd name="T64" fmla="*/ 2147483647 w 399"/>
              <a:gd name="T65" fmla="*/ 2147483647 h 518"/>
              <a:gd name="T66" fmla="*/ 2147483647 w 399"/>
              <a:gd name="T67" fmla="*/ 2147483647 h 518"/>
              <a:gd name="T68" fmla="*/ 2147483647 w 399"/>
              <a:gd name="T69" fmla="*/ 2147483647 h 518"/>
              <a:gd name="T70" fmla="*/ 2147483647 w 399"/>
              <a:gd name="T71" fmla="*/ 2147483647 h 518"/>
              <a:gd name="T72" fmla="*/ 2147483647 w 399"/>
              <a:gd name="T73" fmla="*/ 2147483647 h 518"/>
              <a:gd name="T74" fmla="*/ 2147483647 w 399"/>
              <a:gd name="T75" fmla="*/ 2147483647 h 518"/>
              <a:gd name="T76" fmla="*/ 2147483647 w 399"/>
              <a:gd name="T77" fmla="*/ 2147483647 h 518"/>
              <a:gd name="T78" fmla="*/ 2147483647 w 399"/>
              <a:gd name="T79" fmla="*/ 2147483647 h 518"/>
              <a:gd name="T80" fmla="*/ 2147483647 w 399"/>
              <a:gd name="T81" fmla="*/ 2147483647 h 518"/>
              <a:gd name="T82" fmla="*/ 2147483647 w 399"/>
              <a:gd name="T83" fmla="*/ 2147483647 h 518"/>
              <a:gd name="T84" fmla="*/ 2147483647 w 399"/>
              <a:gd name="T85" fmla="*/ 2147483647 h 518"/>
              <a:gd name="T86" fmla="*/ 0 w 399"/>
              <a:gd name="T87" fmla="*/ 2147483647 h 518"/>
              <a:gd name="T88" fmla="*/ 2147483647 w 399"/>
              <a:gd name="T89" fmla="*/ 2147483647 h 518"/>
              <a:gd name="T90" fmla="*/ 2147483647 w 399"/>
              <a:gd name="T91" fmla="*/ 0 h 5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9" h="518">
                <a:moveTo>
                  <a:pt x="200" y="0"/>
                </a:moveTo>
                <a:lnTo>
                  <a:pt x="200" y="8"/>
                </a:lnTo>
                <a:lnTo>
                  <a:pt x="201" y="15"/>
                </a:lnTo>
                <a:lnTo>
                  <a:pt x="202" y="22"/>
                </a:lnTo>
                <a:lnTo>
                  <a:pt x="205" y="29"/>
                </a:lnTo>
                <a:lnTo>
                  <a:pt x="208" y="36"/>
                </a:lnTo>
                <a:lnTo>
                  <a:pt x="211" y="42"/>
                </a:lnTo>
                <a:lnTo>
                  <a:pt x="214" y="49"/>
                </a:lnTo>
                <a:lnTo>
                  <a:pt x="219" y="56"/>
                </a:lnTo>
                <a:lnTo>
                  <a:pt x="224" y="63"/>
                </a:lnTo>
                <a:lnTo>
                  <a:pt x="230" y="69"/>
                </a:lnTo>
                <a:lnTo>
                  <a:pt x="235" y="75"/>
                </a:lnTo>
                <a:lnTo>
                  <a:pt x="242" y="81"/>
                </a:lnTo>
                <a:lnTo>
                  <a:pt x="249" y="86"/>
                </a:lnTo>
                <a:lnTo>
                  <a:pt x="256" y="91"/>
                </a:lnTo>
                <a:lnTo>
                  <a:pt x="264" y="95"/>
                </a:lnTo>
                <a:lnTo>
                  <a:pt x="273" y="98"/>
                </a:lnTo>
                <a:lnTo>
                  <a:pt x="316" y="106"/>
                </a:lnTo>
                <a:lnTo>
                  <a:pt x="356" y="116"/>
                </a:lnTo>
                <a:lnTo>
                  <a:pt x="365" y="119"/>
                </a:lnTo>
                <a:lnTo>
                  <a:pt x="374" y="123"/>
                </a:lnTo>
                <a:lnTo>
                  <a:pt x="380" y="127"/>
                </a:lnTo>
                <a:lnTo>
                  <a:pt x="387" y="132"/>
                </a:lnTo>
                <a:lnTo>
                  <a:pt x="392" y="137"/>
                </a:lnTo>
                <a:lnTo>
                  <a:pt x="396" y="144"/>
                </a:lnTo>
                <a:lnTo>
                  <a:pt x="398" y="151"/>
                </a:lnTo>
                <a:lnTo>
                  <a:pt x="399" y="160"/>
                </a:lnTo>
                <a:lnTo>
                  <a:pt x="398" y="174"/>
                </a:lnTo>
                <a:lnTo>
                  <a:pt x="396" y="187"/>
                </a:lnTo>
                <a:lnTo>
                  <a:pt x="390" y="200"/>
                </a:lnTo>
                <a:lnTo>
                  <a:pt x="385" y="213"/>
                </a:lnTo>
                <a:lnTo>
                  <a:pt x="369" y="239"/>
                </a:lnTo>
                <a:lnTo>
                  <a:pt x="353" y="263"/>
                </a:lnTo>
                <a:lnTo>
                  <a:pt x="344" y="276"/>
                </a:lnTo>
                <a:lnTo>
                  <a:pt x="335" y="290"/>
                </a:lnTo>
                <a:lnTo>
                  <a:pt x="328" y="303"/>
                </a:lnTo>
                <a:lnTo>
                  <a:pt x="321" y="316"/>
                </a:lnTo>
                <a:lnTo>
                  <a:pt x="314" y="330"/>
                </a:lnTo>
                <a:lnTo>
                  <a:pt x="310" y="345"/>
                </a:lnTo>
                <a:lnTo>
                  <a:pt x="307" y="360"/>
                </a:lnTo>
                <a:lnTo>
                  <a:pt x="306" y="376"/>
                </a:lnTo>
                <a:lnTo>
                  <a:pt x="297" y="377"/>
                </a:lnTo>
                <a:lnTo>
                  <a:pt x="284" y="381"/>
                </a:lnTo>
                <a:lnTo>
                  <a:pt x="268" y="387"/>
                </a:lnTo>
                <a:lnTo>
                  <a:pt x="254" y="395"/>
                </a:lnTo>
                <a:lnTo>
                  <a:pt x="246" y="399"/>
                </a:lnTo>
                <a:lnTo>
                  <a:pt x="241" y="403"/>
                </a:lnTo>
                <a:lnTo>
                  <a:pt x="235" y="408"/>
                </a:lnTo>
                <a:lnTo>
                  <a:pt x="231" y="413"/>
                </a:lnTo>
                <a:lnTo>
                  <a:pt x="227" y="417"/>
                </a:lnTo>
                <a:lnTo>
                  <a:pt x="225" y="422"/>
                </a:lnTo>
                <a:lnTo>
                  <a:pt x="224" y="427"/>
                </a:lnTo>
                <a:lnTo>
                  <a:pt x="227" y="431"/>
                </a:lnTo>
                <a:lnTo>
                  <a:pt x="213" y="438"/>
                </a:lnTo>
                <a:lnTo>
                  <a:pt x="197" y="446"/>
                </a:lnTo>
                <a:lnTo>
                  <a:pt x="188" y="450"/>
                </a:lnTo>
                <a:lnTo>
                  <a:pt x="179" y="454"/>
                </a:lnTo>
                <a:lnTo>
                  <a:pt x="173" y="456"/>
                </a:lnTo>
                <a:lnTo>
                  <a:pt x="166" y="456"/>
                </a:lnTo>
                <a:lnTo>
                  <a:pt x="166" y="467"/>
                </a:lnTo>
                <a:lnTo>
                  <a:pt x="163" y="475"/>
                </a:lnTo>
                <a:lnTo>
                  <a:pt x="158" y="481"/>
                </a:lnTo>
                <a:lnTo>
                  <a:pt x="153" y="486"/>
                </a:lnTo>
                <a:lnTo>
                  <a:pt x="146" y="490"/>
                </a:lnTo>
                <a:lnTo>
                  <a:pt x="139" y="493"/>
                </a:lnTo>
                <a:lnTo>
                  <a:pt x="131" y="494"/>
                </a:lnTo>
                <a:lnTo>
                  <a:pt x="122" y="496"/>
                </a:lnTo>
                <a:lnTo>
                  <a:pt x="102" y="498"/>
                </a:lnTo>
                <a:lnTo>
                  <a:pt x="83" y="501"/>
                </a:lnTo>
                <a:lnTo>
                  <a:pt x="73" y="504"/>
                </a:lnTo>
                <a:lnTo>
                  <a:pt x="64" y="507"/>
                </a:lnTo>
                <a:lnTo>
                  <a:pt x="55" y="512"/>
                </a:lnTo>
                <a:lnTo>
                  <a:pt x="46" y="518"/>
                </a:lnTo>
                <a:lnTo>
                  <a:pt x="46" y="514"/>
                </a:lnTo>
                <a:lnTo>
                  <a:pt x="45" y="510"/>
                </a:lnTo>
                <a:lnTo>
                  <a:pt x="43" y="506"/>
                </a:lnTo>
                <a:lnTo>
                  <a:pt x="40" y="501"/>
                </a:lnTo>
                <a:lnTo>
                  <a:pt x="38" y="497"/>
                </a:lnTo>
                <a:lnTo>
                  <a:pt x="36" y="492"/>
                </a:lnTo>
                <a:lnTo>
                  <a:pt x="34" y="487"/>
                </a:lnTo>
                <a:lnTo>
                  <a:pt x="33" y="481"/>
                </a:lnTo>
                <a:lnTo>
                  <a:pt x="33" y="468"/>
                </a:lnTo>
                <a:lnTo>
                  <a:pt x="31" y="456"/>
                </a:lnTo>
                <a:lnTo>
                  <a:pt x="29" y="445"/>
                </a:lnTo>
                <a:lnTo>
                  <a:pt x="26" y="436"/>
                </a:lnTo>
                <a:lnTo>
                  <a:pt x="17" y="418"/>
                </a:lnTo>
                <a:lnTo>
                  <a:pt x="7" y="401"/>
                </a:lnTo>
                <a:lnTo>
                  <a:pt x="0" y="358"/>
                </a:lnTo>
                <a:lnTo>
                  <a:pt x="113" y="332"/>
                </a:lnTo>
                <a:lnTo>
                  <a:pt x="194" y="185"/>
                </a:lnTo>
                <a:lnTo>
                  <a:pt x="166" y="136"/>
                </a:lnTo>
                <a:lnTo>
                  <a:pt x="200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5" name="Freeform 545"/>
          <p:cNvSpPr>
            <a:spLocks/>
          </p:cNvSpPr>
          <p:nvPr>
            <p:custDataLst>
              <p:tags r:id="rId376"/>
            </p:custDataLst>
          </p:nvPr>
        </p:nvSpPr>
        <p:spPr bwMode="auto">
          <a:xfrm>
            <a:off x="4022725" y="3231952"/>
            <a:ext cx="376238" cy="385762"/>
          </a:xfrm>
          <a:custGeom>
            <a:avLst/>
            <a:gdLst>
              <a:gd name="T0" fmla="*/ 2147483647 w 866"/>
              <a:gd name="T1" fmla="*/ 2147483647 h 740"/>
              <a:gd name="T2" fmla="*/ 2147483647 w 866"/>
              <a:gd name="T3" fmla="*/ 2147483647 h 740"/>
              <a:gd name="T4" fmla="*/ 2147483647 w 866"/>
              <a:gd name="T5" fmla="*/ 2147483647 h 740"/>
              <a:gd name="T6" fmla="*/ 2147483647 w 866"/>
              <a:gd name="T7" fmla="*/ 2147483647 h 740"/>
              <a:gd name="T8" fmla="*/ 2147483647 w 866"/>
              <a:gd name="T9" fmla="*/ 2147483647 h 740"/>
              <a:gd name="T10" fmla="*/ 2147483647 w 866"/>
              <a:gd name="T11" fmla="*/ 2147483647 h 740"/>
              <a:gd name="T12" fmla="*/ 2147483647 w 866"/>
              <a:gd name="T13" fmla="*/ 2147483647 h 740"/>
              <a:gd name="T14" fmla="*/ 2147483647 w 866"/>
              <a:gd name="T15" fmla="*/ 2147483647 h 740"/>
              <a:gd name="T16" fmla="*/ 2147483647 w 866"/>
              <a:gd name="T17" fmla="*/ 2147483647 h 740"/>
              <a:gd name="T18" fmla="*/ 2147483647 w 866"/>
              <a:gd name="T19" fmla="*/ 2147483647 h 740"/>
              <a:gd name="T20" fmla="*/ 2147483647 w 866"/>
              <a:gd name="T21" fmla="*/ 2147483647 h 740"/>
              <a:gd name="T22" fmla="*/ 2147483647 w 866"/>
              <a:gd name="T23" fmla="*/ 2147483647 h 740"/>
              <a:gd name="T24" fmla="*/ 2147483647 w 866"/>
              <a:gd name="T25" fmla="*/ 2147483647 h 740"/>
              <a:gd name="T26" fmla="*/ 2147483647 w 866"/>
              <a:gd name="T27" fmla="*/ 2147483647 h 740"/>
              <a:gd name="T28" fmla="*/ 2147483647 w 866"/>
              <a:gd name="T29" fmla="*/ 2147483647 h 740"/>
              <a:gd name="T30" fmla="*/ 2147483647 w 866"/>
              <a:gd name="T31" fmla="*/ 2147483647 h 740"/>
              <a:gd name="T32" fmla="*/ 2147483647 w 866"/>
              <a:gd name="T33" fmla="*/ 2147483647 h 740"/>
              <a:gd name="T34" fmla="*/ 2147483647 w 866"/>
              <a:gd name="T35" fmla="*/ 2147483647 h 740"/>
              <a:gd name="T36" fmla="*/ 2147483647 w 866"/>
              <a:gd name="T37" fmla="*/ 2147483647 h 740"/>
              <a:gd name="T38" fmla="*/ 2147483647 w 866"/>
              <a:gd name="T39" fmla="*/ 2147483647 h 740"/>
              <a:gd name="T40" fmla="*/ 2147483647 w 866"/>
              <a:gd name="T41" fmla="*/ 2147483647 h 740"/>
              <a:gd name="T42" fmla="*/ 2147483647 w 866"/>
              <a:gd name="T43" fmla="*/ 2147483647 h 740"/>
              <a:gd name="T44" fmla="*/ 2147483647 w 866"/>
              <a:gd name="T45" fmla="*/ 2147483647 h 740"/>
              <a:gd name="T46" fmla="*/ 2147483647 w 866"/>
              <a:gd name="T47" fmla="*/ 2147483647 h 740"/>
              <a:gd name="T48" fmla="*/ 2147483647 w 866"/>
              <a:gd name="T49" fmla="*/ 2147483647 h 740"/>
              <a:gd name="T50" fmla="*/ 2147483647 w 866"/>
              <a:gd name="T51" fmla="*/ 2147483647 h 740"/>
              <a:gd name="T52" fmla="*/ 2147483647 w 866"/>
              <a:gd name="T53" fmla="*/ 2147483647 h 740"/>
              <a:gd name="T54" fmla="*/ 2147483647 w 866"/>
              <a:gd name="T55" fmla="*/ 2147483647 h 740"/>
              <a:gd name="T56" fmla="*/ 2147483647 w 866"/>
              <a:gd name="T57" fmla="*/ 2147483647 h 740"/>
              <a:gd name="T58" fmla="*/ 2147483647 w 866"/>
              <a:gd name="T59" fmla="*/ 2147483647 h 740"/>
              <a:gd name="T60" fmla="*/ 2147483647 w 866"/>
              <a:gd name="T61" fmla="*/ 2147483647 h 740"/>
              <a:gd name="T62" fmla="*/ 2147483647 w 866"/>
              <a:gd name="T63" fmla="*/ 2147483647 h 740"/>
              <a:gd name="T64" fmla="*/ 2147483647 w 866"/>
              <a:gd name="T65" fmla="*/ 2147483647 h 740"/>
              <a:gd name="T66" fmla="*/ 2147483647 w 866"/>
              <a:gd name="T67" fmla="*/ 2147483647 h 740"/>
              <a:gd name="T68" fmla="*/ 2147483647 w 866"/>
              <a:gd name="T69" fmla="*/ 2147483647 h 740"/>
              <a:gd name="T70" fmla="*/ 2147483647 w 866"/>
              <a:gd name="T71" fmla="*/ 2147483647 h 740"/>
              <a:gd name="T72" fmla="*/ 2147483647 w 866"/>
              <a:gd name="T73" fmla="*/ 2147483647 h 740"/>
              <a:gd name="T74" fmla="*/ 2147483647 w 866"/>
              <a:gd name="T75" fmla="*/ 2147483647 h 740"/>
              <a:gd name="T76" fmla="*/ 2147483647 w 866"/>
              <a:gd name="T77" fmla="*/ 2147483647 h 740"/>
              <a:gd name="T78" fmla="*/ 2147483647 w 866"/>
              <a:gd name="T79" fmla="*/ 2147483647 h 740"/>
              <a:gd name="T80" fmla="*/ 2147483647 w 866"/>
              <a:gd name="T81" fmla="*/ 2147483647 h 740"/>
              <a:gd name="T82" fmla="*/ 2147483647 w 866"/>
              <a:gd name="T83" fmla="*/ 2147483647 h 740"/>
              <a:gd name="T84" fmla="*/ 2147483647 w 866"/>
              <a:gd name="T85" fmla="*/ 2147483647 h 740"/>
              <a:gd name="T86" fmla="*/ 2147483647 w 866"/>
              <a:gd name="T87" fmla="*/ 2147483647 h 740"/>
              <a:gd name="T88" fmla="*/ 2147483647 w 866"/>
              <a:gd name="T89" fmla="*/ 2147483647 h 740"/>
              <a:gd name="T90" fmla="*/ 2147483647 w 866"/>
              <a:gd name="T91" fmla="*/ 2147483647 h 740"/>
              <a:gd name="T92" fmla="*/ 2147483647 w 866"/>
              <a:gd name="T93" fmla="*/ 2147483647 h 740"/>
              <a:gd name="T94" fmla="*/ 2147483647 w 866"/>
              <a:gd name="T95" fmla="*/ 2147483647 h 740"/>
              <a:gd name="T96" fmla="*/ 2147483647 w 866"/>
              <a:gd name="T97" fmla="*/ 2147483647 h 740"/>
              <a:gd name="T98" fmla="*/ 2147483647 w 866"/>
              <a:gd name="T99" fmla="*/ 2147483647 h 740"/>
              <a:gd name="T100" fmla="*/ 2147483647 w 866"/>
              <a:gd name="T101" fmla="*/ 2147483647 h 740"/>
              <a:gd name="T102" fmla="*/ 2147483647 w 866"/>
              <a:gd name="T103" fmla="*/ 2147483647 h 740"/>
              <a:gd name="T104" fmla="*/ 2147483647 w 866"/>
              <a:gd name="T105" fmla="*/ 2147483647 h 74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66" h="740">
                <a:moveTo>
                  <a:pt x="219" y="283"/>
                </a:moveTo>
                <a:lnTo>
                  <a:pt x="223" y="278"/>
                </a:lnTo>
                <a:lnTo>
                  <a:pt x="227" y="273"/>
                </a:lnTo>
                <a:lnTo>
                  <a:pt x="231" y="270"/>
                </a:lnTo>
                <a:lnTo>
                  <a:pt x="234" y="267"/>
                </a:lnTo>
                <a:lnTo>
                  <a:pt x="238" y="266"/>
                </a:lnTo>
                <a:lnTo>
                  <a:pt x="242" y="264"/>
                </a:lnTo>
                <a:lnTo>
                  <a:pt x="245" y="264"/>
                </a:lnTo>
                <a:lnTo>
                  <a:pt x="250" y="264"/>
                </a:lnTo>
                <a:lnTo>
                  <a:pt x="256" y="265"/>
                </a:lnTo>
                <a:lnTo>
                  <a:pt x="264" y="268"/>
                </a:lnTo>
                <a:lnTo>
                  <a:pt x="272" y="272"/>
                </a:lnTo>
                <a:lnTo>
                  <a:pt x="279" y="277"/>
                </a:lnTo>
                <a:lnTo>
                  <a:pt x="645" y="6"/>
                </a:lnTo>
                <a:lnTo>
                  <a:pt x="649" y="3"/>
                </a:lnTo>
                <a:lnTo>
                  <a:pt x="654" y="1"/>
                </a:lnTo>
                <a:lnTo>
                  <a:pt x="658" y="0"/>
                </a:lnTo>
                <a:lnTo>
                  <a:pt x="663" y="0"/>
                </a:lnTo>
                <a:lnTo>
                  <a:pt x="671" y="2"/>
                </a:lnTo>
                <a:lnTo>
                  <a:pt x="679" y="6"/>
                </a:lnTo>
                <a:lnTo>
                  <a:pt x="689" y="11"/>
                </a:lnTo>
                <a:lnTo>
                  <a:pt x="699" y="17"/>
                </a:lnTo>
                <a:lnTo>
                  <a:pt x="704" y="19"/>
                </a:lnTo>
                <a:lnTo>
                  <a:pt x="711" y="21"/>
                </a:lnTo>
                <a:lnTo>
                  <a:pt x="717" y="23"/>
                </a:lnTo>
                <a:lnTo>
                  <a:pt x="724" y="25"/>
                </a:lnTo>
                <a:lnTo>
                  <a:pt x="726" y="30"/>
                </a:lnTo>
                <a:lnTo>
                  <a:pt x="730" y="35"/>
                </a:lnTo>
                <a:lnTo>
                  <a:pt x="736" y="42"/>
                </a:lnTo>
                <a:lnTo>
                  <a:pt x="744" y="47"/>
                </a:lnTo>
                <a:lnTo>
                  <a:pt x="752" y="53"/>
                </a:lnTo>
                <a:lnTo>
                  <a:pt x="760" y="57"/>
                </a:lnTo>
                <a:lnTo>
                  <a:pt x="769" y="60"/>
                </a:lnTo>
                <a:lnTo>
                  <a:pt x="778" y="61"/>
                </a:lnTo>
                <a:lnTo>
                  <a:pt x="784" y="60"/>
                </a:lnTo>
                <a:lnTo>
                  <a:pt x="791" y="59"/>
                </a:lnTo>
                <a:lnTo>
                  <a:pt x="798" y="57"/>
                </a:lnTo>
                <a:lnTo>
                  <a:pt x="804" y="54"/>
                </a:lnTo>
                <a:lnTo>
                  <a:pt x="816" y="48"/>
                </a:lnTo>
                <a:lnTo>
                  <a:pt x="831" y="43"/>
                </a:lnTo>
                <a:lnTo>
                  <a:pt x="824" y="122"/>
                </a:lnTo>
                <a:lnTo>
                  <a:pt x="836" y="140"/>
                </a:lnTo>
                <a:lnTo>
                  <a:pt x="846" y="154"/>
                </a:lnTo>
                <a:lnTo>
                  <a:pt x="854" y="166"/>
                </a:lnTo>
                <a:lnTo>
                  <a:pt x="859" y="177"/>
                </a:lnTo>
                <a:lnTo>
                  <a:pt x="862" y="188"/>
                </a:lnTo>
                <a:lnTo>
                  <a:pt x="865" y="197"/>
                </a:lnTo>
                <a:lnTo>
                  <a:pt x="866" y="205"/>
                </a:lnTo>
                <a:lnTo>
                  <a:pt x="865" y="211"/>
                </a:lnTo>
                <a:lnTo>
                  <a:pt x="857" y="234"/>
                </a:lnTo>
                <a:lnTo>
                  <a:pt x="850" y="259"/>
                </a:lnTo>
                <a:lnTo>
                  <a:pt x="850" y="301"/>
                </a:lnTo>
                <a:lnTo>
                  <a:pt x="850" y="334"/>
                </a:lnTo>
                <a:lnTo>
                  <a:pt x="850" y="350"/>
                </a:lnTo>
                <a:lnTo>
                  <a:pt x="849" y="364"/>
                </a:lnTo>
                <a:lnTo>
                  <a:pt x="848" y="376"/>
                </a:lnTo>
                <a:lnTo>
                  <a:pt x="846" y="388"/>
                </a:lnTo>
                <a:lnTo>
                  <a:pt x="843" y="399"/>
                </a:lnTo>
                <a:lnTo>
                  <a:pt x="839" y="411"/>
                </a:lnTo>
                <a:lnTo>
                  <a:pt x="834" y="421"/>
                </a:lnTo>
                <a:lnTo>
                  <a:pt x="828" y="432"/>
                </a:lnTo>
                <a:lnTo>
                  <a:pt x="821" y="443"/>
                </a:lnTo>
                <a:lnTo>
                  <a:pt x="813" y="454"/>
                </a:lnTo>
                <a:lnTo>
                  <a:pt x="802" y="467"/>
                </a:lnTo>
                <a:lnTo>
                  <a:pt x="791" y="480"/>
                </a:lnTo>
                <a:lnTo>
                  <a:pt x="786" y="486"/>
                </a:lnTo>
                <a:lnTo>
                  <a:pt x="781" y="493"/>
                </a:lnTo>
                <a:lnTo>
                  <a:pt x="777" y="499"/>
                </a:lnTo>
                <a:lnTo>
                  <a:pt x="773" y="506"/>
                </a:lnTo>
                <a:lnTo>
                  <a:pt x="768" y="522"/>
                </a:lnTo>
                <a:lnTo>
                  <a:pt x="764" y="537"/>
                </a:lnTo>
                <a:lnTo>
                  <a:pt x="758" y="567"/>
                </a:lnTo>
                <a:lnTo>
                  <a:pt x="755" y="593"/>
                </a:lnTo>
                <a:lnTo>
                  <a:pt x="731" y="585"/>
                </a:lnTo>
                <a:lnTo>
                  <a:pt x="698" y="591"/>
                </a:lnTo>
                <a:lnTo>
                  <a:pt x="711" y="629"/>
                </a:lnTo>
                <a:lnTo>
                  <a:pt x="719" y="636"/>
                </a:lnTo>
                <a:lnTo>
                  <a:pt x="704" y="641"/>
                </a:lnTo>
                <a:lnTo>
                  <a:pt x="692" y="645"/>
                </a:lnTo>
                <a:lnTo>
                  <a:pt x="680" y="646"/>
                </a:lnTo>
                <a:lnTo>
                  <a:pt x="670" y="646"/>
                </a:lnTo>
                <a:lnTo>
                  <a:pt x="661" y="644"/>
                </a:lnTo>
                <a:lnTo>
                  <a:pt x="653" y="641"/>
                </a:lnTo>
                <a:lnTo>
                  <a:pt x="644" y="638"/>
                </a:lnTo>
                <a:lnTo>
                  <a:pt x="636" y="634"/>
                </a:lnTo>
                <a:lnTo>
                  <a:pt x="629" y="631"/>
                </a:lnTo>
                <a:lnTo>
                  <a:pt x="620" y="628"/>
                </a:lnTo>
                <a:lnTo>
                  <a:pt x="611" y="625"/>
                </a:lnTo>
                <a:lnTo>
                  <a:pt x="601" y="624"/>
                </a:lnTo>
                <a:lnTo>
                  <a:pt x="591" y="625"/>
                </a:lnTo>
                <a:lnTo>
                  <a:pt x="579" y="628"/>
                </a:lnTo>
                <a:lnTo>
                  <a:pt x="566" y="633"/>
                </a:lnTo>
                <a:lnTo>
                  <a:pt x="552" y="641"/>
                </a:lnTo>
                <a:lnTo>
                  <a:pt x="543" y="646"/>
                </a:lnTo>
                <a:lnTo>
                  <a:pt x="536" y="652"/>
                </a:lnTo>
                <a:lnTo>
                  <a:pt x="530" y="659"/>
                </a:lnTo>
                <a:lnTo>
                  <a:pt x="525" y="666"/>
                </a:lnTo>
                <a:lnTo>
                  <a:pt x="520" y="673"/>
                </a:lnTo>
                <a:lnTo>
                  <a:pt x="514" y="678"/>
                </a:lnTo>
                <a:lnTo>
                  <a:pt x="511" y="680"/>
                </a:lnTo>
                <a:lnTo>
                  <a:pt x="508" y="683"/>
                </a:lnTo>
                <a:lnTo>
                  <a:pt x="503" y="684"/>
                </a:lnTo>
                <a:lnTo>
                  <a:pt x="499" y="684"/>
                </a:lnTo>
                <a:lnTo>
                  <a:pt x="491" y="684"/>
                </a:lnTo>
                <a:lnTo>
                  <a:pt x="486" y="682"/>
                </a:lnTo>
                <a:lnTo>
                  <a:pt x="481" y="679"/>
                </a:lnTo>
                <a:lnTo>
                  <a:pt x="477" y="676"/>
                </a:lnTo>
                <a:lnTo>
                  <a:pt x="470" y="668"/>
                </a:lnTo>
                <a:lnTo>
                  <a:pt x="465" y="659"/>
                </a:lnTo>
                <a:lnTo>
                  <a:pt x="458" y="650"/>
                </a:lnTo>
                <a:lnTo>
                  <a:pt x="451" y="642"/>
                </a:lnTo>
                <a:lnTo>
                  <a:pt x="446" y="639"/>
                </a:lnTo>
                <a:lnTo>
                  <a:pt x="441" y="637"/>
                </a:lnTo>
                <a:lnTo>
                  <a:pt x="433" y="635"/>
                </a:lnTo>
                <a:lnTo>
                  <a:pt x="425" y="635"/>
                </a:lnTo>
                <a:lnTo>
                  <a:pt x="421" y="635"/>
                </a:lnTo>
                <a:lnTo>
                  <a:pt x="417" y="638"/>
                </a:lnTo>
                <a:lnTo>
                  <a:pt x="412" y="640"/>
                </a:lnTo>
                <a:lnTo>
                  <a:pt x="409" y="644"/>
                </a:lnTo>
                <a:lnTo>
                  <a:pt x="405" y="647"/>
                </a:lnTo>
                <a:lnTo>
                  <a:pt x="401" y="650"/>
                </a:lnTo>
                <a:lnTo>
                  <a:pt x="397" y="652"/>
                </a:lnTo>
                <a:lnTo>
                  <a:pt x="392" y="653"/>
                </a:lnTo>
                <a:lnTo>
                  <a:pt x="384" y="652"/>
                </a:lnTo>
                <a:lnTo>
                  <a:pt x="376" y="651"/>
                </a:lnTo>
                <a:lnTo>
                  <a:pt x="369" y="648"/>
                </a:lnTo>
                <a:lnTo>
                  <a:pt x="363" y="645"/>
                </a:lnTo>
                <a:lnTo>
                  <a:pt x="350" y="638"/>
                </a:lnTo>
                <a:lnTo>
                  <a:pt x="339" y="629"/>
                </a:lnTo>
                <a:lnTo>
                  <a:pt x="327" y="619"/>
                </a:lnTo>
                <a:lnTo>
                  <a:pt x="312" y="611"/>
                </a:lnTo>
                <a:lnTo>
                  <a:pt x="306" y="608"/>
                </a:lnTo>
                <a:lnTo>
                  <a:pt x="297" y="606"/>
                </a:lnTo>
                <a:lnTo>
                  <a:pt x="289" y="604"/>
                </a:lnTo>
                <a:lnTo>
                  <a:pt x="279" y="603"/>
                </a:lnTo>
                <a:lnTo>
                  <a:pt x="271" y="604"/>
                </a:lnTo>
                <a:lnTo>
                  <a:pt x="262" y="606"/>
                </a:lnTo>
                <a:lnTo>
                  <a:pt x="253" y="610"/>
                </a:lnTo>
                <a:lnTo>
                  <a:pt x="245" y="615"/>
                </a:lnTo>
                <a:lnTo>
                  <a:pt x="237" y="620"/>
                </a:lnTo>
                <a:lnTo>
                  <a:pt x="229" y="628"/>
                </a:lnTo>
                <a:lnTo>
                  <a:pt x="222" y="636"/>
                </a:lnTo>
                <a:lnTo>
                  <a:pt x="216" y="644"/>
                </a:lnTo>
                <a:lnTo>
                  <a:pt x="209" y="653"/>
                </a:lnTo>
                <a:lnTo>
                  <a:pt x="204" y="662"/>
                </a:lnTo>
                <a:lnTo>
                  <a:pt x="198" y="671"/>
                </a:lnTo>
                <a:lnTo>
                  <a:pt x="194" y="682"/>
                </a:lnTo>
                <a:lnTo>
                  <a:pt x="190" y="692"/>
                </a:lnTo>
                <a:lnTo>
                  <a:pt x="188" y="702"/>
                </a:lnTo>
                <a:lnTo>
                  <a:pt x="187" y="711"/>
                </a:lnTo>
                <a:lnTo>
                  <a:pt x="186" y="720"/>
                </a:lnTo>
                <a:lnTo>
                  <a:pt x="178" y="719"/>
                </a:lnTo>
                <a:lnTo>
                  <a:pt x="172" y="717"/>
                </a:lnTo>
                <a:lnTo>
                  <a:pt x="164" y="712"/>
                </a:lnTo>
                <a:lnTo>
                  <a:pt x="156" y="708"/>
                </a:lnTo>
                <a:lnTo>
                  <a:pt x="149" y="702"/>
                </a:lnTo>
                <a:lnTo>
                  <a:pt x="141" y="697"/>
                </a:lnTo>
                <a:lnTo>
                  <a:pt x="134" y="693"/>
                </a:lnTo>
                <a:lnTo>
                  <a:pt x="127" y="690"/>
                </a:lnTo>
                <a:lnTo>
                  <a:pt x="100" y="740"/>
                </a:lnTo>
                <a:lnTo>
                  <a:pt x="73" y="740"/>
                </a:lnTo>
                <a:lnTo>
                  <a:pt x="70" y="725"/>
                </a:lnTo>
                <a:lnTo>
                  <a:pt x="67" y="712"/>
                </a:lnTo>
                <a:lnTo>
                  <a:pt x="66" y="699"/>
                </a:lnTo>
                <a:lnTo>
                  <a:pt x="66" y="686"/>
                </a:lnTo>
                <a:lnTo>
                  <a:pt x="66" y="672"/>
                </a:lnTo>
                <a:lnTo>
                  <a:pt x="66" y="658"/>
                </a:lnTo>
                <a:lnTo>
                  <a:pt x="64" y="644"/>
                </a:lnTo>
                <a:lnTo>
                  <a:pt x="60" y="629"/>
                </a:lnTo>
                <a:lnTo>
                  <a:pt x="58" y="622"/>
                </a:lnTo>
                <a:lnTo>
                  <a:pt x="53" y="618"/>
                </a:lnTo>
                <a:lnTo>
                  <a:pt x="50" y="613"/>
                </a:lnTo>
                <a:lnTo>
                  <a:pt x="46" y="609"/>
                </a:lnTo>
                <a:lnTo>
                  <a:pt x="36" y="601"/>
                </a:lnTo>
                <a:lnTo>
                  <a:pt x="25" y="592"/>
                </a:lnTo>
                <a:lnTo>
                  <a:pt x="20" y="587"/>
                </a:lnTo>
                <a:lnTo>
                  <a:pt x="16" y="581"/>
                </a:lnTo>
                <a:lnTo>
                  <a:pt x="11" y="575"/>
                </a:lnTo>
                <a:lnTo>
                  <a:pt x="8" y="566"/>
                </a:lnTo>
                <a:lnTo>
                  <a:pt x="5" y="558"/>
                </a:lnTo>
                <a:lnTo>
                  <a:pt x="3" y="548"/>
                </a:lnTo>
                <a:lnTo>
                  <a:pt x="0" y="537"/>
                </a:lnTo>
                <a:lnTo>
                  <a:pt x="0" y="524"/>
                </a:lnTo>
                <a:lnTo>
                  <a:pt x="53" y="530"/>
                </a:lnTo>
                <a:lnTo>
                  <a:pt x="59" y="526"/>
                </a:lnTo>
                <a:lnTo>
                  <a:pt x="64" y="522"/>
                </a:lnTo>
                <a:lnTo>
                  <a:pt x="71" y="520"/>
                </a:lnTo>
                <a:lnTo>
                  <a:pt x="76" y="518"/>
                </a:lnTo>
                <a:lnTo>
                  <a:pt x="91" y="514"/>
                </a:lnTo>
                <a:lnTo>
                  <a:pt x="106" y="512"/>
                </a:lnTo>
                <a:lnTo>
                  <a:pt x="121" y="511"/>
                </a:lnTo>
                <a:lnTo>
                  <a:pt x="139" y="510"/>
                </a:lnTo>
                <a:lnTo>
                  <a:pt x="155" y="508"/>
                </a:lnTo>
                <a:lnTo>
                  <a:pt x="173" y="505"/>
                </a:lnTo>
                <a:lnTo>
                  <a:pt x="177" y="503"/>
                </a:lnTo>
                <a:lnTo>
                  <a:pt x="182" y="500"/>
                </a:lnTo>
                <a:lnTo>
                  <a:pt x="185" y="497"/>
                </a:lnTo>
                <a:lnTo>
                  <a:pt x="189" y="494"/>
                </a:lnTo>
                <a:lnTo>
                  <a:pt x="196" y="485"/>
                </a:lnTo>
                <a:lnTo>
                  <a:pt x="201" y="475"/>
                </a:lnTo>
                <a:lnTo>
                  <a:pt x="207" y="464"/>
                </a:lnTo>
                <a:lnTo>
                  <a:pt x="211" y="451"/>
                </a:lnTo>
                <a:lnTo>
                  <a:pt x="216" y="438"/>
                </a:lnTo>
                <a:lnTo>
                  <a:pt x="219" y="424"/>
                </a:lnTo>
                <a:lnTo>
                  <a:pt x="221" y="410"/>
                </a:lnTo>
                <a:lnTo>
                  <a:pt x="223" y="395"/>
                </a:lnTo>
                <a:lnTo>
                  <a:pt x="224" y="381"/>
                </a:lnTo>
                <a:lnTo>
                  <a:pt x="224" y="367"/>
                </a:lnTo>
                <a:lnTo>
                  <a:pt x="224" y="354"/>
                </a:lnTo>
                <a:lnTo>
                  <a:pt x="223" y="341"/>
                </a:lnTo>
                <a:lnTo>
                  <a:pt x="221" y="330"/>
                </a:lnTo>
                <a:lnTo>
                  <a:pt x="219" y="320"/>
                </a:lnTo>
                <a:lnTo>
                  <a:pt x="219" y="283"/>
                </a:lnTo>
              </a:path>
            </a:pathLst>
          </a:custGeom>
          <a:solidFill>
            <a:srgbClr val="C0C0C0"/>
          </a:solidFill>
          <a:ln w="9525" cmpd="sng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6" name="Freeform 546"/>
          <p:cNvSpPr>
            <a:spLocks/>
          </p:cNvSpPr>
          <p:nvPr>
            <p:custDataLst>
              <p:tags r:id="rId377"/>
            </p:custDataLst>
          </p:nvPr>
        </p:nvSpPr>
        <p:spPr bwMode="auto">
          <a:xfrm>
            <a:off x="3692525" y="2849364"/>
            <a:ext cx="300038" cy="260350"/>
          </a:xfrm>
          <a:custGeom>
            <a:avLst/>
            <a:gdLst>
              <a:gd name="T0" fmla="*/ 2147483647 w 697"/>
              <a:gd name="T1" fmla="*/ 2147483647 h 500"/>
              <a:gd name="T2" fmla="*/ 2147483647 w 697"/>
              <a:gd name="T3" fmla="*/ 2147483647 h 500"/>
              <a:gd name="T4" fmla="*/ 2147483647 w 697"/>
              <a:gd name="T5" fmla="*/ 2147483647 h 500"/>
              <a:gd name="T6" fmla="*/ 2147483647 w 697"/>
              <a:gd name="T7" fmla="*/ 2147483647 h 500"/>
              <a:gd name="T8" fmla="*/ 2147483647 w 697"/>
              <a:gd name="T9" fmla="*/ 2147483647 h 500"/>
              <a:gd name="T10" fmla="*/ 2147483647 w 697"/>
              <a:gd name="T11" fmla="*/ 2147483647 h 500"/>
              <a:gd name="T12" fmla="*/ 2147483647 w 697"/>
              <a:gd name="T13" fmla="*/ 2147483647 h 500"/>
              <a:gd name="T14" fmla="*/ 2147483647 w 697"/>
              <a:gd name="T15" fmla="*/ 2147483647 h 500"/>
              <a:gd name="T16" fmla="*/ 2147483647 w 697"/>
              <a:gd name="T17" fmla="*/ 2147483647 h 500"/>
              <a:gd name="T18" fmla="*/ 2147483647 w 697"/>
              <a:gd name="T19" fmla="*/ 2147483647 h 500"/>
              <a:gd name="T20" fmla="*/ 2147483647 w 697"/>
              <a:gd name="T21" fmla="*/ 2147483647 h 500"/>
              <a:gd name="T22" fmla="*/ 2147483647 w 697"/>
              <a:gd name="T23" fmla="*/ 2147483647 h 500"/>
              <a:gd name="T24" fmla="*/ 2147483647 w 697"/>
              <a:gd name="T25" fmla="*/ 2147483647 h 500"/>
              <a:gd name="T26" fmla="*/ 2147483647 w 697"/>
              <a:gd name="T27" fmla="*/ 2147483647 h 500"/>
              <a:gd name="T28" fmla="*/ 2147483647 w 697"/>
              <a:gd name="T29" fmla="*/ 2147483647 h 500"/>
              <a:gd name="T30" fmla="*/ 2147483647 w 697"/>
              <a:gd name="T31" fmla="*/ 2147483647 h 500"/>
              <a:gd name="T32" fmla="*/ 2147483647 w 697"/>
              <a:gd name="T33" fmla="*/ 2147483647 h 500"/>
              <a:gd name="T34" fmla="*/ 2147483647 w 697"/>
              <a:gd name="T35" fmla="*/ 2147483647 h 500"/>
              <a:gd name="T36" fmla="*/ 2147483647 w 697"/>
              <a:gd name="T37" fmla="*/ 2147483647 h 500"/>
              <a:gd name="T38" fmla="*/ 2147483647 w 697"/>
              <a:gd name="T39" fmla="*/ 2147483647 h 500"/>
              <a:gd name="T40" fmla="*/ 2147483647 w 697"/>
              <a:gd name="T41" fmla="*/ 2147483647 h 500"/>
              <a:gd name="T42" fmla="*/ 2147483647 w 697"/>
              <a:gd name="T43" fmla="*/ 2147483647 h 500"/>
              <a:gd name="T44" fmla="*/ 2147483647 w 697"/>
              <a:gd name="T45" fmla="*/ 2147483647 h 500"/>
              <a:gd name="T46" fmla="*/ 2147483647 w 697"/>
              <a:gd name="T47" fmla="*/ 2147483647 h 500"/>
              <a:gd name="T48" fmla="*/ 2147483647 w 697"/>
              <a:gd name="T49" fmla="*/ 2147483647 h 500"/>
              <a:gd name="T50" fmla="*/ 2147483647 w 697"/>
              <a:gd name="T51" fmla="*/ 2147483647 h 500"/>
              <a:gd name="T52" fmla="*/ 2147483647 w 697"/>
              <a:gd name="T53" fmla="*/ 2147483647 h 500"/>
              <a:gd name="T54" fmla="*/ 2147483647 w 697"/>
              <a:gd name="T55" fmla="*/ 2147483647 h 500"/>
              <a:gd name="T56" fmla="*/ 2147483647 w 697"/>
              <a:gd name="T57" fmla="*/ 2147483647 h 500"/>
              <a:gd name="T58" fmla="*/ 2147483647 w 697"/>
              <a:gd name="T59" fmla="*/ 2147483647 h 500"/>
              <a:gd name="T60" fmla="*/ 2147483647 w 697"/>
              <a:gd name="T61" fmla="*/ 2147483647 h 500"/>
              <a:gd name="T62" fmla="*/ 2147483647 w 697"/>
              <a:gd name="T63" fmla="*/ 2147483647 h 500"/>
              <a:gd name="T64" fmla="*/ 2147483647 w 697"/>
              <a:gd name="T65" fmla="*/ 2147483647 h 500"/>
              <a:gd name="T66" fmla="*/ 2147483647 w 697"/>
              <a:gd name="T67" fmla="*/ 2147483647 h 500"/>
              <a:gd name="T68" fmla="*/ 2147483647 w 697"/>
              <a:gd name="T69" fmla="*/ 2147483647 h 500"/>
              <a:gd name="T70" fmla="*/ 2147483647 w 697"/>
              <a:gd name="T71" fmla="*/ 2147483647 h 500"/>
              <a:gd name="T72" fmla="*/ 2147483647 w 697"/>
              <a:gd name="T73" fmla="*/ 2147483647 h 500"/>
              <a:gd name="T74" fmla="*/ 2147483647 w 697"/>
              <a:gd name="T75" fmla="*/ 2147483647 h 500"/>
              <a:gd name="T76" fmla="*/ 2147483647 w 697"/>
              <a:gd name="T77" fmla="*/ 2147483647 h 500"/>
              <a:gd name="T78" fmla="*/ 2147483647 w 697"/>
              <a:gd name="T79" fmla="*/ 2147483647 h 500"/>
              <a:gd name="T80" fmla="*/ 2147483647 w 697"/>
              <a:gd name="T81" fmla="*/ 2147483647 h 500"/>
              <a:gd name="T82" fmla="*/ 2147483647 w 697"/>
              <a:gd name="T83" fmla="*/ 2147483647 h 500"/>
              <a:gd name="T84" fmla="*/ 2147483647 w 697"/>
              <a:gd name="T85" fmla="*/ 2147483647 h 500"/>
              <a:gd name="T86" fmla="*/ 2147483647 w 697"/>
              <a:gd name="T87" fmla="*/ 2147483647 h 500"/>
              <a:gd name="T88" fmla="*/ 2147483647 w 697"/>
              <a:gd name="T89" fmla="*/ 2147483647 h 500"/>
              <a:gd name="T90" fmla="*/ 2147483647 w 697"/>
              <a:gd name="T91" fmla="*/ 2147483647 h 500"/>
              <a:gd name="T92" fmla="*/ 2147483647 w 697"/>
              <a:gd name="T93" fmla="*/ 2147483647 h 500"/>
              <a:gd name="T94" fmla="*/ 2147483647 w 697"/>
              <a:gd name="T95" fmla="*/ 2147483647 h 500"/>
              <a:gd name="T96" fmla="*/ 2147483647 w 697"/>
              <a:gd name="T97" fmla="*/ 2147483647 h 500"/>
              <a:gd name="T98" fmla="*/ 2147483647 w 697"/>
              <a:gd name="T99" fmla="*/ 2147483647 h 500"/>
              <a:gd name="T100" fmla="*/ 2147483647 w 697"/>
              <a:gd name="T101" fmla="*/ 2147483647 h 500"/>
              <a:gd name="T102" fmla="*/ 2147483647 w 697"/>
              <a:gd name="T103" fmla="*/ 2147483647 h 5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97" h="500">
                <a:moveTo>
                  <a:pt x="631" y="50"/>
                </a:moveTo>
                <a:lnTo>
                  <a:pt x="635" y="51"/>
                </a:lnTo>
                <a:lnTo>
                  <a:pt x="648" y="53"/>
                </a:lnTo>
                <a:lnTo>
                  <a:pt x="659" y="55"/>
                </a:lnTo>
                <a:lnTo>
                  <a:pt x="664" y="56"/>
                </a:lnTo>
                <a:lnTo>
                  <a:pt x="657" y="161"/>
                </a:lnTo>
                <a:lnTo>
                  <a:pt x="657" y="163"/>
                </a:lnTo>
                <a:lnTo>
                  <a:pt x="659" y="165"/>
                </a:lnTo>
                <a:lnTo>
                  <a:pt x="661" y="167"/>
                </a:lnTo>
                <a:lnTo>
                  <a:pt x="664" y="169"/>
                </a:lnTo>
                <a:lnTo>
                  <a:pt x="669" y="173"/>
                </a:lnTo>
                <a:lnTo>
                  <a:pt x="677" y="177"/>
                </a:lnTo>
                <a:lnTo>
                  <a:pt x="685" y="181"/>
                </a:lnTo>
                <a:lnTo>
                  <a:pt x="691" y="185"/>
                </a:lnTo>
                <a:lnTo>
                  <a:pt x="694" y="189"/>
                </a:lnTo>
                <a:lnTo>
                  <a:pt x="696" y="192"/>
                </a:lnTo>
                <a:lnTo>
                  <a:pt x="697" y="195"/>
                </a:lnTo>
                <a:lnTo>
                  <a:pt x="697" y="198"/>
                </a:lnTo>
                <a:lnTo>
                  <a:pt x="697" y="203"/>
                </a:lnTo>
                <a:lnTo>
                  <a:pt x="696" y="208"/>
                </a:lnTo>
                <a:lnTo>
                  <a:pt x="694" y="211"/>
                </a:lnTo>
                <a:lnTo>
                  <a:pt x="691" y="214"/>
                </a:lnTo>
                <a:lnTo>
                  <a:pt x="688" y="216"/>
                </a:lnTo>
                <a:lnTo>
                  <a:pt x="685" y="217"/>
                </a:lnTo>
                <a:lnTo>
                  <a:pt x="680" y="218"/>
                </a:lnTo>
                <a:lnTo>
                  <a:pt x="676" y="219"/>
                </a:lnTo>
                <a:lnTo>
                  <a:pt x="655" y="218"/>
                </a:lnTo>
                <a:lnTo>
                  <a:pt x="631" y="216"/>
                </a:lnTo>
                <a:lnTo>
                  <a:pt x="619" y="221"/>
                </a:lnTo>
                <a:lnTo>
                  <a:pt x="605" y="228"/>
                </a:lnTo>
                <a:lnTo>
                  <a:pt x="589" y="235"/>
                </a:lnTo>
                <a:lnTo>
                  <a:pt x="574" y="245"/>
                </a:lnTo>
                <a:lnTo>
                  <a:pt x="567" y="250"/>
                </a:lnTo>
                <a:lnTo>
                  <a:pt x="560" y="256"/>
                </a:lnTo>
                <a:lnTo>
                  <a:pt x="554" y="261"/>
                </a:lnTo>
                <a:lnTo>
                  <a:pt x="549" y="267"/>
                </a:lnTo>
                <a:lnTo>
                  <a:pt x="544" y="274"/>
                </a:lnTo>
                <a:lnTo>
                  <a:pt x="541" y="281"/>
                </a:lnTo>
                <a:lnTo>
                  <a:pt x="539" y="288"/>
                </a:lnTo>
                <a:lnTo>
                  <a:pt x="538" y="296"/>
                </a:lnTo>
                <a:lnTo>
                  <a:pt x="529" y="299"/>
                </a:lnTo>
                <a:lnTo>
                  <a:pt x="521" y="302"/>
                </a:lnTo>
                <a:lnTo>
                  <a:pt x="514" y="306"/>
                </a:lnTo>
                <a:lnTo>
                  <a:pt x="506" y="312"/>
                </a:lnTo>
                <a:lnTo>
                  <a:pt x="491" y="324"/>
                </a:lnTo>
                <a:lnTo>
                  <a:pt x="475" y="339"/>
                </a:lnTo>
                <a:lnTo>
                  <a:pt x="465" y="346"/>
                </a:lnTo>
                <a:lnTo>
                  <a:pt x="455" y="352"/>
                </a:lnTo>
                <a:lnTo>
                  <a:pt x="445" y="360"/>
                </a:lnTo>
                <a:lnTo>
                  <a:pt x="433" y="365"/>
                </a:lnTo>
                <a:lnTo>
                  <a:pt x="420" y="370"/>
                </a:lnTo>
                <a:lnTo>
                  <a:pt x="406" y="373"/>
                </a:lnTo>
                <a:lnTo>
                  <a:pt x="389" y="376"/>
                </a:lnTo>
                <a:lnTo>
                  <a:pt x="372" y="377"/>
                </a:lnTo>
                <a:lnTo>
                  <a:pt x="361" y="377"/>
                </a:lnTo>
                <a:lnTo>
                  <a:pt x="352" y="378"/>
                </a:lnTo>
                <a:lnTo>
                  <a:pt x="344" y="380"/>
                </a:lnTo>
                <a:lnTo>
                  <a:pt x="337" y="382"/>
                </a:lnTo>
                <a:lnTo>
                  <a:pt x="326" y="389"/>
                </a:lnTo>
                <a:lnTo>
                  <a:pt x="316" y="396"/>
                </a:lnTo>
                <a:lnTo>
                  <a:pt x="306" y="404"/>
                </a:lnTo>
                <a:lnTo>
                  <a:pt x="296" y="413"/>
                </a:lnTo>
                <a:lnTo>
                  <a:pt x="290" y="417"/>
                </a:lnTo>
                <a:lnTo>
                  <a:pt x="283" y="420"/>
                </a:lnTo>
                <a:lnTo>
                  <a:pt x="274" y="423"/>
                </a:lnTo>
                <a:lnTo>
                  <a:pt x="265" y="426"/>
                </a:lnTo>
                <a:lnTo>
                  <a:pt x="272" y="494"/>
                </a:lnTo>
                <a:lnTo>
                  <a:pt x="0" y="500"/>
                </a:lnTo>
                <a:lnTo>
                  <a:pt x="5" y="496"/>
                </a:lnTo>
                <a:lnTo>
                  <a:pt x="13" y="492"/>
                </a:lnTo>
                <a:lnTo>
                  <a:pt x="22" y="490"/>
                </a:lnTo>
                <a:lnTo>
                  <a:pt x="32" y="487"/>
                </a:lnTo>
                <a:lnTo>
                  <a:pt x="55" y="483"/>
                </a:lnTo>
                <a:lnTo>
                  <a:pt x="80" y="475"/>
                </a:lnTo>
                <a:lnTo>
                  <a:pt x="85" y="473"/>
                </a:lnTo>
                <a:lnTo>
                  <a:pt x="90" y="469"/>
                </a:lnTo>
                <a:lnTo>
                  <a:pt x="92" y="465"/>
                </a:lnTo>
                <a:lnTo>
                  <a:pt x="93" y="459"/>
                </a:lnTo>
                <a:lnTo>
                  <a:pt x="93" y="451"/>
                </a:lnTo>
                <a:lnTo>
                  <a:pt x="93" y="444"/>
                </a:lnTo>
                <a:lnTo>
                  <a:pt x="99" y="438"/>
                </a:lnTo>
                <a:lnTo>
                  <a:pt x="104" y="432"/>
                </a:lnTo>
                <a:lnTo>
                  <a:pt x="112" y="427"/>
                </a:lnTo>
                <a:lnTo>
                  <a:pt x="119" y="422"/>
                </a:lnTo>
                <a:lnTo>
                  <a:pt x="136" y="414"/>
                </a:lnTo>
                <a:lnTo>
                  <a:pt x="152" y="404"/>
                </a:lnTo>
                <a:lnTo>
                  <a:pt x="160" y="399"/>
                </a:lnTo>
                <a:lnTo>
                  <a:pt x="168" y="394"/>
                </a:lnTo>
                <a:lnTo>
                  <a:pt x="174" y="388"/>
                </a:lnTo>
                <a:lnTo>
                  <a:pt x="181" y="382"/>
                </a:lnTo>
                <a:lnTo>
                  <a:pt x="185" y="375"/>
                </a:lnTo>
                <a:lnTo>
                  <a:pt x="189" y="366"/>
                </a:lnTo>
                <a:lnTo>
                  <a:pt x="192" y="357"/>
                </a:lnTo>
                <a:lnTo>
                  <a:pt x="192" y="345"/>
                </a:lnTo>
                <a:lnTo>
                  <a:pt x="193" y="332"/>
                </a:lnTo>
                <a:lnTo>
                  <a:pt x="193" y="316"/>
                </a:lnTo>
                <a:lnTo>
                  <a:pt x="194" y="296"/>
                </a:lnTo>
                <a:lnTo>
                  <a:pt x="195" y="275"/>
                </a:lnTo>
                <a:lnTo>
                  <a:pt x="195" y="254"/>
                </a:lnTo>
                <a:lnTo>
                  <a:pt x="195" y="232"/>
                </a:lnTo>
                <a:lnTo>
                  <a:pt x="194" y="211"/>
                </a:lnTo>
                <a:lnTo>
                  <a:pt x="192" y="192"/>
                </a:lnTo>
                <a:lnTo>
                  <a:pt x="201" y="192"/>
                </a:lnTo>
                <a:lnTo>
                  <a:pt x="207" y="190"/>
                </a:lnTo>
                <a:lnTo>
                  <a:pt x="214" y="189"/>
                </a:lnTo>
                <a:lnTo>
                  <a:pt x="219" y="185"/>
                </a:lnTo>
                <a:lnTo>
                  <a:pt x="224" y="182"/>
                </a:lnTo>
                <a:lnTo>
                  <a:pt x="228" y="179"/>
                </a:lnTo>
                <a:lnTo>
                  <a:pt x="232" y="176"/>
                </a:lnTo>
                <a:lnTo>
                  <a:pt x="236" y="172"/>
                </a:lnTo>
                <a:lnTo>
                  <a:pt x="241" y="165"/>
                </a:lnTo>
                <a:lnTo>
                  <a:pt x="247" y="158"/>
                </a:lnTo>
                <a:lnTo>
                  <a:pt x="249" y="155"/>
                </a:lnTo>
                <a:lnTo>
                  <a:pt x="252" y="152"/>
                </a:lnTo>
                <a:lnTo>
                  <a:pt x="256" y="150"/>
                </a:lnTo>
                <a:lnTo>
                  <a:pt x="259" y="149"/>
                </a:lnTo>
                <a:lnTo>
                  <a:pt x="281" y="146"/>
                </a:lnTo>
                <a:lnTo>
                  <a:pt x="297" y="145"/>
                </a:lnTo>
                <a:lnTo>
                  <a:pt x="306" y="144"/>
                </a:lnTo>
                <a:lnTo>
                  <a:pt x="314" y="143"/>
                </a:lnTo>
                <a:lnTo>
                  <a:pt x="323" y="140"/>
                </a:lnTo>
                <a:lnTo>
                  <a:pt x="331" y="137"/>
                </a:lnTo>
                <a:lnTo>
                  <a:pt x="340" y="131"/>
                </a:lnTo>
                <a:lnTo>
                  <a:pt x="348" y="124"/>
                </a:lnTo>
                <a:lnTo>
                  <a:pt x="354" y="116"/>
                </a:lnTo>
                <a:lnTo>
                  <a:pt x="360" y="108"/>
                </a:lnTo>
                <a:lnTo>
                  <a:pt x="371" y="89"/>
                </a:lnTo>
                <a:lnTo>
                  <a:pt x="380" y="68"/>
                </a:lnTo>
                <a:lnTo>
                  <a:pt x="388" y="48"/>
                </a:lnTo>
                <a:lnTo>
                  <a:pt x="397" y="29"/>
                </a:lnTo>
                <a:lnTo>
                  <a:pt x="402" y="21"/>
                </a:lnTo>
                <a:lnTo>
                  <a:pt x="407" y="12"/>
                </a:lnTo>
                <a:lnTo>
                  <a:pt x="413" y="6"/>
                </a:lnTo>
                <a:lnTo>
                  <a:pt x="418" y="0"/>
                </a:lnTo>
                <a:lnTo>
                  <a:pt x="426" y="8"/>
                </a:lnTo>
                <a:lnTo>
                  <a:pt x="433" y="14"/>
                </a:lnTo>
                <a:lnTo>
                  <a:pt x="441" y="17"/>
                </a:lnTo>
                <a:lnTo>
                  <a:pt x="449" y="20"/>
                </a:lnTo>
                <a:lnTo>
                  <a:pt x="465" y="20"/>
                </a:lnTo>
                <a:lnTo>
                  <a:pt x="485" y="20"/>
                </a:lnTo>
                <a:lnTo>
                  <a:pt x="512" y="18"/>
                </a:lnTo>
                <a:lnTo>
                  <a:pt x="543" y="16"/>
                </a:lnTo>
                <a:lnTo>
                  <a:pt x="571" y="14"/>
                </a:lnTo>
                <a:lnTo>
                  <a:pt x="590" y="13"/>
                </a:lnTo>
                <a:lnTo>
                  <a:pt x="594" y="13"/>
                </a:lnTo>
                <a:lnTo>
                  <a:pt x="595" y="15"/>
                </a:lnTo>
                <a:lnTo>
                  <a:pt x="597" y="17"/>
                </a:lnTo>
                <a:lnTo>
                  <a:pt x="599" y="21"/>
                </a:lnTo>
                <a:lnTo>
                  <a:pt x="601" y="28"/>
                </a:lnTo>
                <a:lnTo>
                  <a:pt x="605" y="36"/>
                </a:lnTo>
                <a:lnTo>
                  <a:pt x="607" y="44"/>
                </a:lnTo>
                <a:lnTo>
                  <a:pt x="609" y="49"/>
                </a:lnTo>
                <a:lnTo>
                  <a:pt x="611" y="51"/>
                </a:lnTo>
                <a:lnTo>
                  <a:pt x="613" y="52"/>
                </a:lnTo>
                <a:lnTo>
                  <a:pt x="615" y="51"/>
                </a:lnTo>
                <a:lnTo>
                  <a:pt x="618" y="50"/>
                </a:lnTo>
                <a:lnTo>
                  <a:pt x="631" y="5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7" name="Freeform 547"/>
          <p:cNvSpPr>
            <a:spLocks/>
          </p:cNvSpPr>
          <p:nvPr>
            <p:custDataLst>
              <p:tags r:id="rId378"/>
            </p:custDataLst>
          </p:nvPr>
        </p:nvSpPr>
        <p:spPr bwMode="auto">
          <a:xfrm>
            <a:off x="4392613" y="1779389"/>
            <a:ext cx="236537" cy="92075"/>
          </a:xfrm>
          <a:custGeom>
            <a:avLst/>
            <a:gdLst>
              <a:gd name="T0" fmla="*/ 2147483647 w 546"/>
              <a:gd name="T1" fmla="*/ 2147483647 h 173"/>
              <a:gd name="T2" fmla="*/ 2147483647 w 546"/>
              <a:gd name="T3" fmla="*/ 2147483647 h 173"/>
              <a:gd name="T4" fmla="*/ 2147483647 w 546"/>
              <a:gd name="T5" fmla="*/ 2147483647 h 173"/>
              <a:gd name="T6" fmla="*/ 2147483647 w 546"/>
              <a:gd name="T7" fmla="*/ 2147483647 h 173"/>
              <a:gd name="T8" fmla="*/ 2147483647 w 546"/>
              <a:gd name="T9" fmla="*/ 2147483647 h 173"/>
              <a:gd name="T10" fmla="*/ 2147483647 w 546"/>
              <a:gd name="T11" fmla="*/ 2147483647 h 173"/>
              <a:gd name="T12" fmla="*/ 2147483647 w 546"/>
              <a:gd name="T13" fmla="*/ 2147483647 h 173"/>
              <a:gd name="T14" fmla="*/ 2147483647 w 546"/>
              <a:gd name="T15" fmla="*/ 2147483647 h 173"/>
              <a:gd name="T16" fmla="*/ 2147483647 w 546"/>
              <a:gd name="T17" fmla="*/ 2147483647 h 173"/>
              <a:gd name="T18" fmla="*/ 2147483647 w 546"/>
              <a:gd name="T19" fmla="*/ 2147483647 h 173"/>
              <a:gd name="T20" fmla="*/ 2147483647 w 546"/>
              <a:gd name="T21" fmla="*/ 2147483647 h 173"/>
              <a:gd name="T22" fmla="*/ 2147483647 w 546"/>
              <a:gd name="T23" fmla="*/ 2147483647 h 173"/>
              <a:gd name="T24" fmla="*/ 2147483647 w 546"/>
              <a:gd name="T25" fmla="*/ 2147483647 h 173"/>
              <a:gd name="T26" fmla="*/ 2147483647 w 546"/>
              <a:gd name="T27" fmla="*/ 2147483647 h 173"/>
              <a:gd name="T28" fmla="*/ 2147483647 w 546"/>
              <a:gd name="T29" fmla="*/ 0 h 173"/>
              <a:gd name="T30" fmla="*/ 2147483647 w 546"/>
              <a:gd name="T31" fmla="*/ 2147483647 h 173"/>
              <a:gd name="T32" fmla="*/ 2147483647 w 546"/>
              <a:gd name="T33" fmla="*/ 2147483647 h 173"/>
              <a:gd name="T34" fmla="*/ 2147483647 w 546"/>
              <a:gd name="T35" fmla="*/ 2147483647 h 173"/>
              <a:gd name="T36" fmla="*/ 2147483647 w 546"/>
              <a:gd name="T37" fmla="*/ 2147483647 h 173"/>
              <a:gd name="T38" fmla="*/ 2147483647 w 546"/>
              <a:gd name="T39" fmla="*/ 2147483647 h 173"/>
              <a:gd name="T40" fmla="*/ 2147483647 w 546"/>
              <a:gd name="T41" fmla="*/ 2147483647 h 173"/>
              <a:gd name="T42" fmla="*/ 2147483647 w 546"/>
              <a:gd name="T43" fmla="*/ 2147483647 h 173"/>
              <a:gd name="T44" fmla="*/ 2147483647 w 546"/>
              <a:gd name="T45" fmla="*/ 2147483647 h 173"/>
              <a:gd name="T46" fmla="*/ 2147483647 w 546"/>
              <a:gd name="T47" fmla="*/ 2147483647 h 173"/>
              <a:gd name="T48" fmla="*/ 2147483647 w 546"/>
              <a:gd name="T49" fmla="*/ 2147483647 h 173"/>
              <a:gd name="T50" fmla="*/ 2147483647 w 546"/>
              <a:gd name="T51" fmla="*/ 2147483647 h 173"/>
              <a:gd name="T52" fmla="*/ 2147483647 w 546"/>
              <a:gd name="T53" fmla="*/ 2147483647 h 173"/>
              <a:gd name="T54" fmla="*/ 2147483647 w 546"/>
              <a:gd name="T55" fmla="*/ 2147483647 h 173"/>
              <a:gd name="T56" fmla="*/ 2147483647 w 546"/>
              <a:gd name="T57" fmla="*/ 2147483647 h 173"/>
              <a:gd name="T58" fmla="*/ 2147483647 w 546"/>
              <a:gd name="T59" fmla="*/ 2147483647 h 173"/>
              <a:gd name="T60" fmla="*/ 2147483647 w 546"/>
              <a:gd name="T61" fmla="*/ 2147483647 h 173"/>
              <a:gd name="T62" fmla="*/ 2147483647 w 546"/>
              <a:gd name="T63" fmla="*/ 2147483647 h 173"/>
              <a:gd name="T64" fmla="*/ 2147483647 w 546"/>
              <a:gd name="T65" fmla="*/ 2147483647 h 173"/>
              <a:gd name="T66" fmla="*/ 2147483647 w 546"/>
              <a:gd name="T67" fmla="*/ 2147483647 h 173"/>
              <a:gd name="T68" fmla="*/ 2147483647 w 546"/>
              <a:gd name="T69" fmla="*/ 2147483647 h 173"/>
              <a:gd name="T70" fmla="*/ 2147483647 w 546"/>
              <a:gd name="T71" fmla="*/ 2147483647 h 173"/>
              <a:gd name="T72" fmla="*/ 2147483647 w 546"/>
              <a:gd name="T73" fmla="*/ 2147483647 h 173"/>
              <a:gd name="T74" fmla="*/ 2147483647 w 546"/>
              <a:gd name="T75" fmla="*/ 2147483647 h 173"/>
              <a:gd name="T76" fmla="*/ 2147483647 w 546"/>
              <a:gd name="T77" fmla="*/ 2147483647 h 173"/>
              <a:gd name="T78" fmla="*/ 2147483647 w 546"/>
              <a:gd name="T79" fmla="*/ 2147483647 h 173"/>
              <a:gd name="T80" fmla="*/ 2147483647 w 546"/>
              <a:gd name="T81" fmla="*/ 2147483647 h 173"/>
              <a:gd name="T82" fmla="*/ 2147483647 w 546"/>
              <a:gd name="T83" fmla="*/ 2147483647 h 173"/>
              <a:gd name="T84" fmla="*/ 2147483647 w 546"/>
              <a:gd name="T85" fmla="*/ 2147483647 h 173"/>
              <a:gd name="T86" fmla="*/ 2147483647 w 546"/>
              <a:gd name="T87" fmla="*/ 2147483647 h 173"/>
              <a:gd name="T88" fmla="*/ 2147483647 w 546"/>
              <a:gd name="T89" fmla="*/ 2147483647 h 173"/>
              <a:gd name="T90" fmla="*/ 2147483647 w 546"/>
              <a:gd name="T91" fmla="*/ 2147483647 h 173"/>
              <a:gd name="T92" fmla="*/ 2147483647 w 546"/>
              <a:gd name="T93" fmla="*/ 2147483647 h 173"/>
              <a:gd name="T94" fmla="*/ 2147483647 w 546"/>
              <a:gd name="T95" fmla="*/ 2147483647 h 173"/>
              <a:gd name="T96" fmla="*/ 2147483647 w 546"/>
              <a:gd name="T97" fmla="*/ 2147483647 h 173"/>
              <a:gd name="T98" fmla="*/ 2147483647 w 546"/>
              <a:gd name="T99" fmla="*/ 2147483647 h 173"/>
              <a:gd name="T100" fmla="*/ 2147483647 w 546"/>
              <a:gd name="T101" fmla="*/ 2147483647 h 17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173">
                <a:moveTo>
                  <a:pt x="47" y="12"/>
                </a:moveTo>
                <a:lnTo>
                  <a:pt x="61" y="15"/>
                </a:lnTo>
                <a:lnTo>
                  <a:pt x="74" y="19"/>
                </a:lnTo>
                <a:lnTo>
                  <a:pt x="61" y="38"/>
                </a:lnTo>
                <a:lnTo>
                  <a:pt x="87" y="38"/>
                </a:lnTo>
                <a:lnTo>
                  <a:pt x="94" y="34"/>
                </a:lnTo>
                <a:lnTo>
                  <a:pt x="102" y="31"/>
                </a:lnTo>
                <a:lnTo>
                  <a:pt x="107" y="29"/>
                </a:lnTo>
                <a:lnTo>
                  <a:pt x="110" y="27"/>
                </a:lnTo>
                <a:lnTo>
                  <a:pt x="112" y="23"/>
                </a:lnTo>
                <a:lnTo>
                  <a:pt x="113" y="19"/>
                </a:lnTo>
                <a:lnTo>
                  <a:pt x="132" y="27"/>
                </a:lnTo>
                <a:lnTo>
                  <a:pt x="142" y="32"/>
                </a:lnTo>
                <a:lnTo>
                  <a:pt x="150" y="36"/>
                </a:lnTo>
                <a:lnTo>
                  <a:pt x="161" y="44"/>
                </a:lnTo>
                <a:lnTo>
                  <a:pt x="161" y="19"/>
                </a:lnTo>
                <a:lnTo>
                  <a:pt x="188" y="19"/>
                </a:lnTo>
                <a:lnTo>
                  <a:pt x="209" y="19"/>
                </a:lnTo>
                <a:lnTo>
                  <a:pt x="224" y="19"/>
                </a:lnTo>
                <a:lnTo>
                  <a:pt x="233" y="19"/>
                </a:lnTo>
                <a:lnTo>
                  <a:pt x="243" y="19"/>
                </a:lnTo>
                <a:lnTo>
                  <a:pt x="253" y="19"/>
                </a:lnTo>
                <a:lnTo>
                  <a:pt x="256" y="17"/>
                </a:lnTo>
                <a:lnTo>
                  <a:pt x="260" y="16"/>
                </a:lnTo>
                <a:lnTo>
                  <a:pt x="264" y="14"/>
                </a:lnTo>
                <a:lnTo>
                  <a:pt x="266" y="12"/>
                </a:lnTo>
                <a:lnTo>
                  <a:pt x="269" y="14"/>
                </a:lnTo>
                <a:lnTo>
                  <a:pt x="273" y="14"/>
                </a:lnTo>
                <a:lnTo>
                  <a:pt x="276" y="13"/>
                </a:lnTo>
                <a:lnTo>
                  <a:pt x="279" y="11"/>
                </a:lnTo>
                <a:lnTo>
                  <a:pt x="281" y="8"/>
                </a:lnTo>
                <a:lnTo>
                  <a:pt x="285" y="6"/>
                </a:lnTo>
                <a:lnTo>
                  <a:pt x="286" y="3"/>
                </a:lnTo>
                <a:lnTo>
                  <a:pt x="287" y="0"/>
                </a:lnTo>
                <a:lnTo>
                  <a:pt x="320" y="0"/>
                </a:lnTo>
                <a:lnTo>
                  <a:pt x="321" y="5"/>
                </a:lnTo>
                <a:lnTo>
                  <a:pt x="324" y="9"/>
                </a:lnTo>
                <a:lnTo>
                  <a:pt x="329" y="11"/>
                </a:lnTo>
                <a:lnTo>
                  <a:pt x="333" y="12"/>
                </a:lnTo>
                <a:lnTo>
                  <a:pt x="338" y="11"/>
                </a:lnTo>
                <a:lnTo>
                  <a:pt x="345" y="9"/>
                </a:lnTo>
                <a:lnTo>
                  <a:pt x="348" y="7"/>
                </a:lnTo>
                <a:lnTo>
                  <a:pt x="351" y="5"/>
                </a:lnTo>
                <a:lnTo>
                  <a:pt x="353" y="3"/>
                </a:lnTo>
                <a:lnTo>
                  <a:pt x="353" y="0"/>
                </a:lnTo>
                <a:lnTo>
                  <a:pt x="358" y="3"/>
                </a:lnTo>
                <a:lnTo>
                  <a:pt x="363" y="6"/>
                </a:lnTo>
                <a:lnTo>
                  <a:pt x="367" y="7"/>
                </a:lnTo>
                <a:lnTo>
                  <a:pt x="371" y="8"/>
                </a:lnTo>
                <a:lnTo>
                  <a:pt x="380" y="8"/>
                </a:lnTo>
                <a:lnTo>
                  <a:pt x="389" y="7"/>
                </a:lnTo>
                <a:lnTo>
                  <a:pt x="404" y="3"/>
                </a:lnTo>
                <a:lnTo>
                  <a:pt x="420" y="0"/>
                </a:lnTo>
                <a:lnTo>
                  <a:pt x="436" y="1"/>
                </a:lnTo>
                <a:lnTo>
                  <a:pt x="453" y="2"/>
                </a:lnTo>
                <a:lnTo>
                  <a:pt x="467" y="4"/>
                </a:lnTo>
                <a:lnTo>
                  <a:pt x="482" y="6"/>
                </a:lnTo>
                <a:lnTo>
                  <a:pt x="498" y="9"/>
                </a:lnTo>
                <a:lnTo>
                  <a:pt x="513" y="11"/>
                </a:lnTo>
                <a:lnTo>
                  <a:pt x="528" y="12"/>
                </a:lnTo>
                <a:lnTo>
                  <a:pt x="546" y="12"/>
                </a:lnTo>
                <a:lnTo>
                  <a:pt x="546" y="44"/>
                </a:lnTo>
                <a:lnTo>
                  <a:pt x="545" y="49"/>
                </a:lnTo>
                <a:lnTo>
                  <a:pt x="542" y="55"/>
                </a:lnTo>
                <a:lnTo>
                  <a:pt x="539" y="58"/>
                </a:lnTo>
                <a:lnTo>
                  <a:pt x="537" y="60"/>
                </a:lnTo>
                <a:lnTo>
                  <a:pt x="535" y="61"/>
                </a:lnTo>
                <a:lnTo>
                  <a:pt x="533" y="62"/>
                </a:lnTo>
                <a:lnTo>
                  <a:pt x="513" y="62"/>
                </a:lnTo>
                <a:lnTo>
                  <a:pt x="498" y="60"/>
                </a:lnTo>
                <a:lnTo>
                  <a:pt x="490" y="57"/>
                </a:lnTo>
                <a:lnTo>
                  <a:pt x="483" y="54"/>
                </a:lnTo>
                <a:lnTo>
                  <a:pt x="478" y="50"/>
                </a:lnTo>
                <a:lnTo>
                  <a:pt x="472" y="44"/>
                </a:lnTo>
                <a:lnTo>
                  <a:pt x="413" y="44"/>
                </a:lnTo>
                <a:lnTo>
                  <a:pt x="421" y="58"/>
                </a:lnTo>
                <a:lnTo>
                  <a:pt x="428" y="70"/>
                </a:lnTo>
                <a:lnTo>
                  <a:pt x="438" y="81"/>
                </a:lnTo>
                <a:lnTo>
                  <a:pt x="448" y="89"/>
                </a:lnTo>
                <a:lnTo>
                  <a:pt x="459" y="96"/>
                </a:lnTo>
                <a:lnTo>
                  <a:pt x="471" y="102"/>
                </a:lnTo>
                <a:lnTo>
                  <a:pt x="484" y="107"/>
                </a:lnTo>
                <a:lnTo>
                  <a:pt x="499" y="111"/>
                </a:lnTo>
                <a:lnTo>
                  <a:pt x="493" y="119"/>
                </a:lnTo>
                <a:lnTo>
                  <a:pt x="488" y="126"/>
                </a:lnTo>
                <a:lnTo>
                  <a:pt x="481" y="132"/>
                </a:lnTo>
                <a:lnTo>
                  <a:pt x="475" y="136"/>
                </a:lnTo>
                <a:lnTo>
                  <a:pt x="466" y="139"/>
                </a:lnTo>
                <a:lnTo>
                  <a:pt x="458" y="141"/>
                </a:lnTo>
                <a:lnTo>
                  <a:pt x="449" y="142"/>
                </a:lnTo>
                <a:lnTo>
                  <a:pt x="439" y="142"/>
                </a:lnTo>
                <a:lnTo>
                  <a:pt x="432" y="142"/>
                </a:lnTo>
                <a:lnTo>
                  <a:pt x="426" y="141"/>
                </a:lnTo>
                <a:lnTo>
                  <a:pt x="421" y="139"/>
                </a:lnTo>
                <a:lnTo>
                  <a:pt x="416" y="136"/>
                </a:lnTo>
                <a:lnTo>
                  <a:pt x="412" y="134"/>
                </a:lnTo>
                <a:lnTo>
                  <a:pt x="409" y="132"/>
                </a:lnTo>
                <a:lnTo>
                  <a:pt x="404" y="131"/>
                </a:lnTo>
                <a:lnTo>
                  <a:pt x="399" y="130"/>
                </a:lnTo>
                <a:lnTo>
                  <a:pt x="394" y="128"/>
                </a:lnTo>
                <a:lnTo>
                  <a:pt x="390" y="125"/>
                </a:lnTo>
                <a:lnTo>
                  <a:pt x="385" y="121"/>
                </a:lnTo>
                <a:lnTo>
                  <a:pt x="381" y="116"/>
                </a:lnTo>
                <a:lnTo>
                  <a:pt x="378" y="110"/>
                </a:lnTo>
                <a:lnTo>
                  <a:pt x="375" y="104"/>
                </a:lnTo>
                <a:lnTo>
                  <a:pt x="374" y="98"/>
                </a:lnTo>
                <a:lnTo>
                  <a:pt x="372" y="93"/>
                </a:lnTo>
                <a:lnTo>
                  <a:pt x="365" y="92"/>
                </a:lnTo>
                <a:lnTo>
                  <a:pt x="358" y="90"/>
                </a:lnTo>
                <a:lnTo>
                  <a:pt x="351" y="87"/>
                </a:lnTo>
                <a:lnTo>
                  <a:pt x="344" y="84"/>
                </a:lnTo>
                <a:lnTo>
                  <a:pt x="337" y="81"/>
                </a:lnTo>
                <a:lnTo>
                  <a:pt x="331" y="78"/>
                </a:lnTo>
                <a:lnTo>
                  <a:pt x="325" y="76"/>
                </a:lnTo>
                <a:lnTo>
                  <a:pt x="320" y="75"/>
                </a:lnTo>
                <a:lnTo>
                  <a:pt x="314" y="78"/>
                </a:lnTo>
                <a:lnTo>
                  <a:pt x="303" y="87"/>
                </a:lnTo>
                <a:lnTo>
                  <a:pt x="289" y="101"/>
                </a:lnTo>
                <a:lnTo>
                  <a:pt x="274" y="117"/>
                </a:lnTo>
                <a:lnTo>
                  <a:pt x="258" y="134"/>
                </a:lnTo>
                <a:lnTo>
                  <a:pt x="246" y="150"/>
                </a:lnTo>
                <a:lnTo>
                  <a:pt x="241" y="157"/>
                </a:lnTo>
                <a:lnTo>
                  <a:pt x="236" y="163"/>
                </a:lnTo>
                <a:lnTo>
                  <a:pt x="234" y="169"/>
                </a:lnTo>
                <a:lnTo>
                  <a:pt x="233" y="173"/>
                </a:lnTo>
                <a:lnTo>
                  <a:pt x="220" y="172"/>
                </a:lnTo>
                <a:lnTo>
                  <a:pt x="209" y="171"/>
                </a:lnTo>
                <a:lnTo>
                  <a:pt x="198" y="169"/>
                </a:lnTo>
                <a:lnTo>
                  <a:pt x="188" y="167"/>
                </a:lnTo>
                <a:lnTo>
                  <a:pt x="180" y="163"/>
                </a:lnTo>
                <a:lnTo>
                  <a:pt x="172" y="160"/>
                </a:lnTo>
                <a:lnTo>
                  <a:pt x="165" y="155"/>
                </a:lnTo>
                <a:lnTo>
                  <a:pt x="158" y="151"/>
                </a:lnTo>
                <a:lnTo>
                  <a:pt x="136" y="128"/>
                </a:lnTo>
                <a:lnTo>
                  <a:pt x="113" y="105"/>
                </a:lnTo>
                <a:lnTo>
                  <a:pt x="108" y="100"/>
                </a:lnTo>
                <a:lnTo>
                  <a:pt x="101" y="95"/>
                </a:lnTo>
                <a:lnTo>
                  <a:pt x="95" y="91"/>
                </a:lnTo>
                <a:lnTo>
                  <a:pt x="88" y="87"/>
                </a:lnTo>
                <a:lnTo>
                  <a:pt x="74" y="81"/>
                </a:lnTo>
                <a:lnTo>
                  <a:pt x="60" y="76"/>
                </a:lnTo>
                <a:lnTo>
                  <a:pt x="45" y="70"/>
                </a:lnTo>
                <a:lnTo>
                  <a:pt x="31" y="64"/>
                </a:lnTo>
                <a:lnTo>
                  <a:pt x="16" y="58"/>
                </a:lnTo>
                <a:lnTo>
                  <a:pt x="0" y="50"/>
                </a:lnTo>
                <a:lnTo>
                  <a:pt x="6" y="41"/>
                </a:lnTo>
                <a:lnTo>
                  <a:pt x="11" y="34"/>
                </a:lnTo>
                <a:lnTo>
                  <a:pt x="16" y="28"/>
                </a:lnTo>
                <a:lnTo>
                  <a:pt x="21" y="22"/>
                </a:lnTo>
                <a:lnTo>
                  <a:pt x="28" y="19"/>
                </a:lnTo>
                <a:lnTo>
                  <a:pt x="33" y="15"/>
                </a:lnTo>
                <a:lnTo>
                  <a:pt x="40" y="13"/>
                </a:lnTo>
                <a:lnTo>
                  <a:pt x="47" y="12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8" name="Freeform 548"/>
          <p:cNvSpPr>
            <a:spLocks/>
          </p:cNvSpPr>
          <p:nvPr>
            <p:custDataLst>
              <p:tags r:id="rId379"/>
            </p:custDataLst>
          </p:nvPr>
        </p:nvSpPr>
        <p:spPr bwMode="auto">
          <a:xfrm>
            <a:off x="4903788" y="1763514"/>
            <a:ext cx="107950" cy="60325"/>
          </a:xfrm>
          <a:custGeom>
            <a:avLst/>
            <a:gdLst>
              <a:gd name="T0" fmla="*/ 2147483647 w 246"/>
              <a:gd name="T1" fmla="*/ 2147483647 h 42"/>
              <a:gd name="T2" fmla="*/ 2147483647 w 246"/>
              <a:gd name="T3" fmla="*/ 2147483647 h 42"/>
              <a:gd name="T4" fmla="*/ 2147483647 w 246"/>
              <a:gd name="T5" fmla="*/ 2147483647 h 42"/>
              <a:gd name="T6" fmla="*/ 2147483647 w 246"/>
              <a:gd name="T7" fmla="*/ 2147483647 h 42"/>
              <a:gd name="T8" fmla="*/ 2147483647 w 246"/>
              <a:gd name="T9" fmla="*/ 2147483647 h 42"/>
              <a:gd name="T10" fmla="*/ 2147483647 w 246"/>
              <a:gd name="T11" fmla="*/ 2147483647 h 42"/>
              <a:gd name="T12" fmla="*/ 2147483647 w 246"/>
              <a:gd name="T13" fmla="*/ 2147483647 h 42"/>
              <a:gd name="T14" fmla="*/ 2147483647 w 246"/>
              <a:gd name="T15" fmla="*/ 2147483647 h 42"/>
              <a:gd name="T16" fmla="*/ 2147483647 w 246"/>
              <a:gd name="T17" fmla="*/ 2147483647 h 42"/>
              <a:gd name="T18" fmla="*/ 2147483647 w 246"/>
              <a:gd name="T19" fmla="*/ 2147483647 h 42"/>
              <a:gd name="T20" fmla="*/ 2147483647 w 246"/>
              <a:gd name="T21" fmla="*/ 2147483647 h 42"/>
              <a:gd name="T22" fmla="*/ 2147483647 w 246"/>
              <a:gd name="T23" fmla="*/ 2147483647 h 42"/>
              <a:gd name="T24" fmla="*/ 2147483647 w 246"/>
              <a:gd name="T25" fmla="*/ 2147483647 h 42"/>
              <a:gd name="T26" fmla="*/ 2147483647 w 246"/>
              <a:gd name="T27" fmla="*/ 2147483647 h 42"/>
              <a:gd name="T28" fmla="*/ 2147483647 w 246"/>
              <a:gd name="T29" fmla="*/ 2147483647 h 42"/>
              <a:gd name="T30" fmla="*/ 2147483647 w 246"/>
              <a:gd name="T31" fmla="*/ 2147483647 h 42"/>
              <a:gd name="T32" fmla="*/ 2147483647 w 246"/>
              <a:gd name="T33" fmla="*/ 2147483647 h 42"/>
              <a:gd name="T34" fmla="*/ 2147483647 w 246"/>
              <a:gd name="T35" fmla="*/ 2147483647 h 42"/>
              <a:gd name="T36" fmla="*/ 2147483647 w 246"/>
              <a:gd name="T37" fmla="*/ 2147483647 h 42"/>
              <a:gd name="T38" fmla="*/ 2147483647 w 246"/>
              <a:gd name="T39" fmla="*/ 2147483647 h 42"/>
              <a:gd name="T40" fmla="*/ 2147483647 w 246"/>
              <a:gd name="T41" fmla="*/ 2147483647 h 42"/>
              <a:gd name="T42" fmla="*/ 2147483647 w 246"/>
              <a:gd name="T43" fmla="*/ 2147483647 h 42"/>
              <a:gd name="T44" fmla="*/ 2147483647 w 246"/>
              <a:gd name="T45" fmla="*/ 2147483647 h 42"/>
              <a:gd name="T46" fmla="*/ 2147483647 w 246"/>
              <a:gd name="T47" fmla="*/ 2147483647 h 42"/>
              <a:gd name="T48" fmla="*/ 2147483647 w 246"/>
              <a:gd name="T49" fmla="*/ 2147483647 h 42"/>
              <a:gd name="T50" fmla="*/ 2147483647 w 246"/>
              <a:gd name="T51" fmla="*/ 2147483647 h 42"/>
              <a:gd name="T52" fmla="*/ 2147483647 w 246"/>
              <a:gd name="T53" fmla="*/ 2147483647 h 42"/>
              <a:gd name="T54" fmla="*/ 2147483647 w 246"/>
              <a:gd name="T55" fmla="*/ 2147483647 h 42"/>
              <a:gd name="T56" fmla="*/ 2147483647 w 246"/>
              <a:gd name="T57" fmla="*/ 2147483647 h 42"/>
              <a:gd name="T58" fmla="*/ 2147483647 w 246"/>
              <a:gd name="T59" fmla="*/ 2147483647 h 42"/>
              <a:gd name="T60" fmla="*/ 2147483647 w 246"/>
              <a:gd name="T61" fmla="*/ 2147483647 h 42"/>
              <a:gd name="T62" fmla="*/ 2147483647 w 246"/>
              <a:gd name="T63" fmla="*/ 2147483647 h 42"/>
              <a:gd name="T64" fmla="*/ 2147483647 w 246"/>
              <a:gd name="T65" fmla="*/ 0 h 42"/>
              <a:gd name="T66" fmla="*/ 2147483647 w 246"/>
              <a:gd name="T67" fmla="*/ 2147483647 h 42"/>
              <a:gd name="T68" fmla="*/ 2147483647 w 246"/>
              <a:gd name="T69" fmla="*/ 2147483647 h 42"/>
              <a:gd name="T70" fmla="*/ 2147483647 w 246"/>
              <a:gd name="T71" fmla="*/ 2147483647 h 42"/>
              <a:gd name="T72" fmla="*/ 2147483647 w 246"/>
              <a:gd name="T73" fmla="*/ 2147483647 h 42"/>
              <a:gd name="T74" fmla="*/ 2147483647 w 246"/>
              <a:gd name="T75" fmla="*/ 2147483647 h 42"/>
              <a:gd name="T76" fmla="*/ 2147483647 w 246"/>
              <a:gd name="T77" fmla="*/ 2147483647 h 42"/>
              <a:gd name="T78" fmla="*/ 2147483647 w 246"/>
              <a:gd name="T79" fmla="*/ 2147483647 h 42"/>
              <a:gd name="T80" fmla="*/ 2147483647 w 246"/>
              <a:gd name="T81" fmla="*/ 2147483647 h 42"/>
              <a:gd name="T82" fmla="*/ 2147483647 w 246"/>
              <a:gd name="T83" fmla="*/ 2147483647 h 42"/>
              <a:gd name="T84" fmla="*/ 2147483647 w 246"/>
              <a:gd name="T85" fmla="*/ 2147483647 h 42"/>
              <a:gd name="T86" fmla="*/ 2147483647 w 246"/>
              <a:gd name="T87" fmla="*/ 2147483647 h 42"/>
              <a:gd name="T88" fmla="*/ 2147483647 w 246"/>
              <a:gd name="T89" fmla="*/ 2147483647 h 42"/>
              <a:gd name="T90" fmla="*/ 2147483647 w 246"/>
              <a:gd name="T91" fmla="*/ 2147483647 h 42"/>
              <a:gd name="T92" fmla="*/ 0 w 246"/>
              <a:gd name="T93" fmla="*/ 2147483647 h 42"/>
              <a:gd name="T94" fmla="*/ 2147483647 w 246"/>
              <a:gd name="T95" fmla="*/ 2147483647 h 42"/>
              <a:gd name="T96" fmla="*/ 2147483647 w 246"/>
              <a:gd name="T97" fmla="*/ 2147483647 h 42"/>
              <a:gd name="T98" fmla="*/ 2147483647 w 246"/>
              <a:gd name="T99" fmla="*/ 2147483647 h 42"/>
              <a:gd name="T100" fmla="*/ 2147483647 w 246"/>
              <a:gd name="T101" fmla="*/ 2147483647 h 42"/>
              <a:gd name="T102" fmla="*/ 2147483647 w 246"/>
              <a:gd name="T103" fmla="*/ 2147483647 h 42"/>
              <a:gd name="T104" fmla="*/ 2147483647 w 246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246" h="42">
                <a:moveTo>
                  <a:pt x="27" y="36"/>
                </a:moveTo>
                <a:lnTo>
                  <a:pt x="36" y="36"/>
                </a:lnTo>
                <a:lnTo>
                  <a:pt x="45" y="35"/>
                </a:lnTo>
                <a:lnTo>
                  <a:pt x="53" y="33"/>
                </a:lnTo>
                <a:lnTo>
                  <a:pt x="59" y="31"/>
                </a:lnTo>
                <a:lnTo>
                  <a:pt x="66" y="30"/>
                </a:lnTo>
                <a:lnTo>
                  <a:pt x="72" y="29"/>
                </a:lnTo>
                <a:lnTo>
                  <a:pt x="80" y="29"/>
                </a:lnTo>
                <a:lnTo>
                  <a:pt x="87" y="30"/>
                </a:lnTo>
                <a:lnTo>
                  <a:pt x="87" y="42"/>
                </a:lnTo>
                <a:lnTo>
                  <a:pt x="154" y="42"/>
                </a:lnTo>
                <a:lnTo>
                  <a:pt x="154" y="39"/>
                </a:lnTo>
                <a:lnTo>
                  <a:pt x="156" y="36"/>
                </a:lnTo>
                <a:lnTo>
                  <a:pt x="159" y="33"/>
                </a:lnTo>
                <a:lnTo>
                  <a:pt x="163" y="31"/>
                </a:lnTo>
                <a:lnTo>
                  <a:pt x="175" y="26"/>
                </a:lnTo>
                <a:lnTo>
                  <a:pt x="190" y="23"/>
                </a:lnTo>
                <a:lnTo>
                  <a:pt x="221" y="17"/>
                </a:lnTo>
                <a:lnTo>
                  <a:pt x="246" y="12"/>
                </a:lnTo>
                <a:lnTo>
                  <a:pt x="212" y="13"/>
                </a:lnTo>
                <a:lnTo>
                  <a:pt x="186" y="14"/>
                </a:lnTo>
                <a:lnTo>
                  <a:pt x="178" y="15"/>
                </a:lnTo>
                <a:lnTo>
                  <a:pt x="171" y="15"/>
                </a:lnTo>
                <a:lnTo>
                  <a:pt x="168" y="14"/>
                </a:lnTo>
                <a:lnTo>
                  <a:pt x="167" y="12"/>
                </a:lnTo>
                <a:lnTo>
                  <a:pt x="159" y="16"/>
                </a:lnTo>
                <a:lnTo>
                  <a:pt x="152" y="17"/>
                </a:lnTo>
                <a:lnTo>
                  <a:pt x="147" y="17"/>
                </a:lnTo>
                <a:lnTo>
                  <a:pt x="141" y="15"/>
                </a:lnTo>
                <a:lnTo>
                  <a:pt x="137" y="12"/>
                </a:lnTo>
                <a:lnTo>
                  <a:pt x="133" y="9"/>
                </a:lnTo>
                <a:lnTo>
                  <a:pt x="129" y="5"/>
                </a:lnTo>
                <a:lnTo>
                  <a:pt x="126" y="0"/>
                </a:lnTo>
                <a:lnTo>
                  <a:pt x="121" y="2"/>
                </a:lnTo>
                <a:lnTo>
                  <a:pt x="113" y="4"/>
                </a:lnTo>
                <a:lnTo>
                  <a:pt x="103" y="5"/>
                </a:lnTo>
                <a:lnTo>
                  <a:pt x="93" y="5"/>
                </a:lnTo>
                <a:lnTo>
                  <a:pt x="74" y="6"/>
                </a:lnTo>
                <a:lnTo>
                  <a:pt x="60" y="6"/>
                </a:lnTo>
                <a:lnTo>
                  <a:pt x="58" y="9"/>
                </a:lnTo>
                <a:lnTo>
                  <a:pt x="56" y="12"/>
                </a:lnTo>
                <a:lnTo>
                  <a:pt x="54" y="15"/>
                </a:lnTo>
                <a:lnTo>
                  <a:pt x="50" y="17"/>
                </a:lnTo>
                <a:lnTo>
                  <a:pt x="42" y="20"/>
                </a:lnTo>
                <a:lnTo>
                  <a:pt x="33" y="22"/>
                </a:lnTo>
                <a:lnTo>
                  <a:pt x="14" y="24"/>
                </a:lnTo>
                <a:lnTo>
                  <a:pt x="0" y="24"/>
                </a:lnTo>
                <a:lnTo>
                  <a:pt x="1" y="27"/>
                </a:lnTo>
                <a:lnTo>
                  <a:pt x="3" y="29"/>
                </a:lnTo>
                <a:lnTo>
                  <a:pt x="5" y="31"/>
                </a:lnTo>
                <a:lnTo>
                  <a:pt x="9" y="33"/>
                </a:lnTo>
                <a:lnTo>
                  <a:pt x="17" y="35"/>
                </a:lnTo>
                <a:lnTo>
                  <a:pt x="27" y="36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9" name="Freeform 549"/>
          <p:cNvSpPr>
            <a:spLocks/>
          </p:cNvSpPr>
          <p:nvPr>
            <p:custDataLst>
              <p:tags r:id="rId380"/>
            </p:custDataLst>
          </p:nvPr>
        </p:nvSpPr>
        <p:spPr bwMode="auto">
          <a:xfrm>
            <a:off x="5046663" y="1746052"/>
            <a:ext cx="63500" cy="57150"/>
          </a:xfrm>
          <a:custGeom>
            <a:avLst/>
            <a:gdLst>
              <a:gd name="T0" fmla="*/ 2147483647 w 149"/>
              <a:gd name="T1" fmla="*/ 0 h 61"/>
              <a:gd name="T2" fmla="*/ 2147483647 w 149"/>
              <a:gd name="T3" fmla="*/ 2147483647 h 61"/>
              <a:gd name="T4" fmla="*/ 2147483647 w 149"/>
              <a:gd name="T5" fmla="*/ 2147483647 h 61"/>
              <a:gd name="T6" fmla="*/ 2147483647 w 149"/>
              <a:gd name="T7" fmla="*/ 2147483647 h 61"/>
              <a:gd name="T8" fmla="*/ 2147483647 w 149"/>
              <a:gd name="T9" fmla="*/ 2147483647 h 61"/>
              <a:gd name="T10" fmla="*/ 2147483647 w 149"/>
              <a:gd name="T11" fmla="*/ 2147483647 h 61"/>
              <a:gd name="T12" fmla="*/ 2147483647 w 149"/>
              <a:gd name="T13" fmla="*/ 2147483647 h 61"/>
              <a:gd name="T14" fmla="*/ 2147483647 w 149"/>
              <a:gd name="T15" fmla="*/ 2147483647 h 61"/>
              <a:gd name="T16" fmla="*/ 2147483647 w 149"/>
              <a:gd name="T17" fmla="*/ 2147483647 h 61"/>
              <a:gd name="T18" fmla="*/ 2147483647 w 149"/>
              <a:gd name="T19" fmla="*/ 2147483647 h 61"/>
              <a:gd name="T20" fmla="*/ 2147483647 w 149"/>
              <a:gd name="T21" fmla="*/ 2147483647 h 61"/>
              <a:gd name="T22" fmla="*/ 2147483647 w 149"/>
              <a:gd name="T23" fmla="*/ 2147483647 h 61"/>
              <a:gd name="T24" fmla="*/ 2147483647 w 149"/>
              <a:gd name="T25" fmla="*/ 2147483647 h 61"/>
              <a:gd name="T26" fmla="*/ 2147483647 w 149"/>
              <a:gd name="T27" fmla="*/ 2147483647 h 61"/>
              <a:gd name="T28" fmla="*/ 2147483647 w 149"/>
              <a:gd name="T29" fmla="*/ 2147483647 h 61"/>
              <a:gd name="T30" fmla="*/ 2147483647 w 149"/>
              <a:gd name="T31" fmla="*/ 2147483647 h 61"/>
              <a:gd name="T32" fmla="*/ 2147483647 w 149"/>
              <a:gd name="T33" fmla="*/ 2147483647 h 61"/>
              <a:gd name="T34" fmla="*/ 2147483647 w 149"/>
              <a:gd name="T35" fmla="*/ 2147483647 h 61"/>
              <a:gd name="T36" fmla="*/ 2147483647 w 149"/>
              <a:gd name="T37" fmla="*/ 2147483647 h 61"/>
              <a:gd name="T38" fmla="*/ 2147483647 w 149"/>
              <a:gd name="T39" fmla="*/ 2147483647 h 61"/>
              <a:gd name="T40" fmla="*/ 2147483647 w 149"/>
              <a:gd name="T41" fmla="*/ 2147483647 h 61"/>
              <a:gd name="T42" fmla="*/ 2147483647 w 149"/>
              <a:gd name="T43" fmla="*/ 2147483647 h 61"/>
              <a:gd name="T44" fmla="*/ 2147483647 w 149"/>
              <a:gd name="T45" fmla="*/ 2147483647 h 61"/>
              <a:gd name="T46" fmla="*/ 2147483647 w 149"/>
              <a:gd name="T47" fmla="*/ 2147483647 h 61"/>
              <a:gd name="T48" fmla="*/ 2147483647 w 149"/>
              <a:gd name="T49" fmla="*/ 2147483647 h 61"/>
              <a:gd name="T50" fmla="*/ 2147483647 w 149"/>
              <a:gd name="T51" fmla="*/ 2147483647 h 61"/>
              <a:gd name="T52" fmla="*/ 2147483647 w 149"/>
              <a:gd name="T53" fmla="*/ 2147483647 h 61"/>
              <a:gd name="T54" fmla="*/ 2147483647 w 149"/>
              <a:gd name="T55" fmla="*/ 2147483647 h 61"/>
              <a:gd name="T56" fmla="*/ 2147483647 w 149"/>
              <a:gd name="T57" fmla="*/ 2147483647 h 61"/>
              <a:gd name="T58" fmla="*/ 2147483647 w 149"/>
              <a:gd name="T59" fmla="*/ 2147483647 h 61"/>
              <a:gd name="T60" fmla="*/ 2147483647 w 149"/>
              <a:gd name="T61" fmla="*/ 2147483647 h 61"/>
              <a:gd name="T62" fmla="*/ 2147483647 w 149"/>
              <a:gd name="T63" fmla="*/ 2147483647 h 61"/>
              <a:gd name="T64" fmla="*/ 0 w 149"/>
              <a:gd name="T65" fmla="*/ 2147483647 h 61"/>
              <a:gd name="T66" fmla="*/ 0 w 149"/>
              <a:gd name="T67" fmla="*/ 2147483647 h 61"/>
              <a:gd name="T68" fmla="*/ 2147483647 w 149"/>
              <a:gd name="T69" fmla="*/ 2147483647 h 61"/>
              <a:gd name="T70" fmla="*/ 2147483647 w 149"/>
              <a:gd name="T71" fmla="*/ 2147483647 h 61"/>
              <a:gd name="T72" fmla="*/ 2147483647 w 149"/>
              <a:gd name="T73" fmla="*/ 2147483647 h 61"/>
              <a:gd name="T74" fmla="*/ 2147483647 w 149"/>
              <a:gd name="T75" fmla="*/ 2147483647 h 61"/>
              <a:gd name="T76" fmla="*/ 2147483647 w 149"/>
              <a:gd name="T77" fmla="*/ 2147483647 h 61"/>
              <a:gd name="T78" fmla="*/ 2147483647 w 149"/>
              <a:gd name="T79" fmla="*/ 2147483647 h 61"/>
              <a:gd name="T80" fmla="*/ 2147483647 w 149"/>
              <a:gd name="T81" fmla="*/ 2147483647 h 61"/>
              <a:gd name="T82" fmla="*/ 2147483647 w 149"/>
              <a:gd name="T83" fmla="*/ 2147483647 h 61"/>
              <a:gd name="T84" fmla="*/ 2147483647 w 149"/>
              <a:gd name="T85" fmla="*/ 0 h 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49" h="61">
                <a:moveTo>
                  <a:pt x="103" y="0"/>
                </a:moveTo>
                <a:lnTo>
                  <a:pt x="118" y="1"/>
                </a:lnTo>
                <a:lnTo>
                  <a:pt x="134" y="3"/>
                </a:lnTo>
                <a:lnTo>
                  <a:pt x="145" y="5"/>
                </a:lnTo>
                <a:lnTo>
                  <a:pt x="149" y="6"/>
                </a:lnTo>
                <a:lnTo>
                  <a:pt x="149" y="8"/>
                </a:lnTo>
                <a:lnTo>
                  <a:pt x="147" y="10"/>
                </a:lnTo>
                <a:lnTo>
                  <a:pt x="145" y="12"/>
                </a:lnTo>
                <a:lnTo>
                  <a:pt x="141" y="13"/>
                </a:lnTo>
                <a:lnTo>
                  <a:pt x="137" y="14"/>
                </a:lnTo>
                <a:lnTo>
                  <a:pt x="132" y="14"/>
                </a:lnTo>
                <a:lnTo>
                  <a:pt x="127" y="14"/>
                </a:lnTo>
                <a:lnTo>
                  <a:pt x="123" y="12"/>
                </a:lnTo>
                <a:lnTo>
                  <a:pt x="123" y="23"/>
                </a:lnTo>
                <a:lnTo>
                  <a:pt x="123" y="33"/>
                </a:lnTo>
                <a:lnTo>
                  <a:pt x="123" y="41"/>
                </a:lnTo>
                <a:lnTo>
                  <a:pt x="123" y="49"/>
                </a:lnTo>
                <a:lnTo>
                  <a:pt x="116" y="50"/>
                </a:lnTo>
                <a:lnTo>
                  <a:pt x="109" y="51"/>
                </a:lnTo>
                <a:lnTo>
                  <a:pt x="104" y="53"/>
                </a:lnTo>
                <a:lnTo>
                  <a:pt x="100" y="55"/>
                </a:lnTo>
                <a:lnTo>
                  <a:pt x="94" y="57"/>
                </a:lnTo>
                <a:lnTo>
                  <a:pt x="89" y="59"/>
                </a:lnTo>
                <a:lnTo>
                  <a:pt x="83" y="61"/>
                </a:lnTo>
                <a:lnTo>
                  <a:pt x="76" y="61"/>
                </a:lnTo>
                <a:lnTo>
                  <a:pt x="67" y="60"/>
                </a:lnTo>
                <a:lnTo>
                  <a:pt x="53" y="57"/>
                </a:lnTo>
                <a:lnTo>
                  <a:pt x="39" y="54"/>
                </a:lnTo>
                <a:lnTo>
                  <a:pt x="25" y="49"/>
                </a:lnTo>
                <a:lnTo>
                  <a:pt x="12" y="45"/>
                </a:lnTo>
                <a:lnTo>
                  <a:pt x="3" y="41"/>
                </a:lnTo>
                <a:lnTo>
                  <a:pt x="1" y="39"/>
                </a:lnTo>
                <a:lnTo>
                  <a:pt x="0" y="38"/>
                </a:lnTo>
                <a:lnTo>
                  <a:pt x="0" y="37"/>
                </a:lnTo>
                <a:lnTo>
                  <a:pt x="3" y="37"/>
                </a:lnTo>
                <a:lnTo>
                  <a:pt x="19" y="36"/>
                </a:lnTo>
                <a:lnTo>
                  <a:pt x="35" y="35"/>
                </a:lnTo>
                <a:lnTo>
                  <a:pt x="48" y="32"/>
                </a:lnTo>
                <a:lnTo>
                  <a:pt x="60" y="27"/>
                </a:lnTo>
                <a:lnTo>
                  <a:pt x="72" y="22"/>
                </a:lnTo>
                <a:lnTo>
                  <a:pt x="82" y="16"/>
                </a:lnTo>
                <a:lnTo>
                  <a:pt x="93" y="8"/>
                </a:lnTo>
                <a:lnTo>
                  <a:pt x="103" y="0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0" name="Freeform 550"/>
          <p:cNvSpPr>
            <a:spLocks/>
          </p:cNvSpPr>
          <p:nvPr>
            <p:custDataLst>
              <p:tags r:id="rId381"/>
            </p:custDataLst>
          </p:nvPr>
        </p:nvSpPr>
        <p:spPr bwMode="auto">
          <a:xfrm>
            <a:off x="5083175" y="1753989"/>
            <a:ext cx="130175" cy="57150"/>
          </a:xfrm>
          <a:custGeom>
            <a:avLst/>
            <a:gdLst>
              <a:gd name="T0" fmla="*/ 2147483647 w 299"/>
              <a:gd name="T1" fmla="*/ 2147483647 h 74"/>
              <a:gd name="T2" fmla="*/ 2147483647 w 299"/>
              <a:gd name="T3" fmla="*/ 2147483647 h 74"/>
              <a:gd name="T4" fmla="*/ 2147483647 w 299"/>
              <a:gd name="T5" fmla="*/ 2147483647 h 74"/>
              <a:gd name="T6" fmla="*/ 2147483647 w 299"/>
              <a:gd name="T7" fmla="*/ 2147483647 h 74"/>
              <a:gd name="T8" fmla="*/ 2147483647 w 299"/>
              <a:gd name="T9" fmla="*/ 2147483647 h 74"/>
              <a:gd name="T10" fmla="*/ 2147483647 w 299"/>
              <a:gd name="T11" fmla="*/ 2147483647 h 74"/>
              <a:gd name="T12" fmla="*/ 2147483647 w 299"/>
              <a:gd name="T13" fmla="*/ 2147483647 h 74"/>
              <a:gd name="T14" fmla="*/ 2147483647 w 299"/>
              <a:gd name="T15" fmla="*/ 2147483647 h 74"/>
              <a:gd name="T16" fmla="*/ 2147483647 w 299"/>
              <a:gd name="T17" fmla="*/ 2147483647 h 74"/>
              <a:gd name="T18" fmla="*/ 2147483647 w 299"/>
              <a:gd name="T19" fmla="*/ 2147483647 h 74"/>
              <a:gd name="T20" fmla="*/ 2147483647 w 299"/>
              <a:gd name="T21" fmla="*/ 2147483647 h 74"/>
              <a:gd name="T22" fmla="*/ 2147483647 w 299"/>
              <a:gd name="T23" fmla="*/ 2147483647 h 74"/>
              <a:gd name="T24" fmla="*/ 2147483647 w 299"/>
              <a:gd name="T25" fmla="*/ 2147483647 h 74"/>
              <a:gd name="T26" fmla="*/ 2147483647 w 299"/>
              <a:gd name="T27" fmla="*/ 2147483647 h 74"/>
              <a:gd name="T28" fmla="*/ 2147483647 w 299"/>
              <a:gd name="T29" fmla="*/ 2147483647 h 74"/>
              <a:gd name="T30" fmla="*/ 2147483647 w 299"/>
              <a:gd name="T31" fmla="*/ 2147483647 h 74"/>
              <a:gd name="T32" fmla="*/ 2147483647 w 299"/>
              <a:gd name="T33" fmla="*/ 2147483647 h 74"/>
              <a:gd name="T34" fmla="*/ 2147483647 w 299"/>
              <a:gd name="T35" fmla="*/ 2147483647 h 74"/>
              <a:gd name="T36" fmla="*/ 2147483647 w 299"/>
              <a:gd name="T37" fmla="*/ 2147483647 h 74"/>
              <a:gd name="T38" fmla="*/ 2147483647 w 299"/>
              <a:gd name="T39" fmla="*/ 2147483647 h 74"/>
              <a:gd name="T40" fmla="*/ 2147483647 w 299"/>
              <a:gd name="T41" fmla="*/ 2147483647 h 74"/>
              <a:gd name="T42" fmla="*/ 2147483647 w 299"/>
              <a:gd name="T43" fmla="*/ 2147483647 h 74"/>
              <a:gd name="T44" fmla="*/ 2147483647 w 299"/>
              <a:gd name="T45" fmla="*/ 0 h 74"/>
              <a:gd name="T46" fmla="*/ 2147483647 w 299"/>
              <a:gd name="T47" fmla="*/ 2147483647 h 74"/>
              <a:gd name="T48" fmla="*/ 2147483647 w 299"/>
              <a:gd name="T49" fmla="*/ 2147483647 h 74"/>
              <a:gd name="T50" fmla="*/ 2147483647 w 299"/>
              <a:gd name="T51" fmla="*/ 2147483647 h 74"/>
              <a:gd name="T52" fmla="*/ 2147483647 w 299"/>
              <a:gd name="T53" fmla="*/ 2147483647 h 74"/>
              <a:gd name="T54" fmla="*/ 2147483647 w 299"/>
              <a:gd name="T55" fmla="*/ 2147483647 h 74"/>
              <a:gd name="T56" fmla="*/ 2147483647 w 299"/>
              <a:gd name="T57" fmla="*/ 2147483647 h 74"/>
              <a:gd name="T58" fmla="*/ 2147483647 w 299"/>
              <a:gd name="T59" fmla="*/ 2147483647 h 74"/>
              <a:gd name="T60" fmla="*/ 2147483647 w 299"/>
              <a:gd name="T61" fmla="*/ 2147483647 h 74"/>
              <a:gd name="T62" fmla="*/ 2147483647 w 299"/>
              <a:gd name="T63" fmla="*/ 2147483647 h 74"/>
              <a:gd name="T64" fmla="*/ 2147483647 w 299"/>
              <a:gd name="T65" fmla="*/ 2147483647 h 74"/>
              <a:gd name="T66" fmla="*/ 2147483647 w 299"/>
              <a:gd name="T67" fmla="*/ 2147483647 h 74"/>
              <a:gd name="T68" fmla="*/ 2147483647 w 299"/>
              <a:gd name="T69" fmla="*/ 2147483647 h 7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99" h="74">
                <a:moveTo>
                  <a:pt x="126" y="74"/>
                </a:moveTo>
                <a:lnTo>
                  <a:pt x="133" y="72"/>
                </a:lnTo>
                <a:lnTo>
                  <a:pt x="142" y="69"/>
                </a:lnTo>
                <a:lnTo>
                  <a:pt x="154" y="65"/>
                </a:lnTo>
                <a:lnTo>
                  <a:pt x="166" y="60"/>
                </a:lnTo>
                <a:lnTo>
                  <a:pt x="178" y="54"/>
                </a:lnTo>
                <a:lnTo>
                  <a:pt x="189" y="48"/>
                </a:lnTo>
                <a:lnTo>
                  <a:pt x="199" y="42"/>
                </a:lnTo>
                <a:lnTo>
                  <a:pt x="205" y="37"/>
                </a:lnTo>
                <a:lnTo>
                  <a:pt x="207" y="40"/>
                </a:lnTo>
                <a:lnTo>
                  <a:pt x="209" y="43"/>
                </a:lnTo>
                <a:lnTo>
                  <a:pt x="211" y="46"/>
                </a:lnTo>
                <a:lnTo>
                  <a:pt x="214" y="48"/>
                </a:lnTo>
                <a:lnTo>
                  <a:pt x="220" y="51"/>
                </a:lnTo>
                <a:lnTo>
                  <a:pt x="227" y="53"/>
                </a:lnTo>
                <a:lnTo>
                  <a:pt x="243" y="55"/>
                </a:lnTo>
                <a:lnTo>
                  <a:pt x="259" y="55"/>
                </a:lnTo>
                <a:lnTo>
                  <a:pt x="269" y="55"/>
                </a:lnTo>
                <a:lnTo>
                  <a:pt x="278" y="55"/>
                </a:lnTo>
                <a:lnTo>
                  <a:pt x="286" y="55"/>
                </a:lnTo>
                <a:lnTo>
                  <a:pt x="292" y="55"/>
                </a:lnTo>
                <a:lnTo>
                  <a:pt x="293" y="46"/>
                </a:lnTo>
                <a:lnTo>
                  <a:pt x="295" y="38"/>
                </a:lnTo>
                <a:lnTo>
                  <a:pt x="298" y="31"/>
                </a:lnTo>
                <a:lnTo>
                  <a:pt x="299" y="25"/>
                </a:lnTo>
                <a:lnTo>
                  <a:pt x="279" y="25"/>
                </a:lnTo>
                <a:lnTo>
                  <a:pt x="260" y="25"/>
                </a:lnTo>
                <a:lnTo>
                  <a:pt x="244" y="25"/>
                </a:lnTo>
                <a:lnTo>
                  <a:pt x="232" y="25"/>
                </a:lnTo>
                <a:lnTo>
                  <a:pt x="225" y="25"/>
                </a:lnTo>
                <a:lnTo>
                  <a:pt x="220" y="26"/>
                </a:lnTo>
                <a:lnTo>
                  <a:pt x="214" y="27"/>
                </a:lnTo>
                <a:lnTo>
                  <a:pt x="211" y="29"/>
                </a:lnTo>
                <a:lnTo>
                  <a:pt x="204" y="33"/>
                </a:lnTo>
                <a:lnTo>
                  <a:pt x="199" y="37"/>
                </a:lnTo>
                <a:lnTo>
                  <a:pt x="172" y="37"/>
                </a:lnTo>
                <a:lnTo>
                  <a:pt x="174" y="32"/>
                </a:lnTo>
                <a:lnTo>
                  <a:pt x="176" y="28"/>
                </a:lnTo>
                <a:lnTo>
                  <a:pt x="178" y="24"/>
                </a:lnTo>
                <a:lnTo>
                  <a:pt x="180" y="21"/>
                </a:lnTo>
                <a:lnTo>
                  <a:pt x="187" y="16"/>
                </a:lnTo>
                <a:lnTo>
                  <a:pt x="194" y="13"/>
                </a:lnTo>
                <a:lnTo>
                  <a:pt x="202" y="11"/>
                </a:lnTo>
                <a:lnTo>
                  <a:pt x="210" y="9"/>
                </a:lnTo>
                <a:lnTo>
                  <a:pt x="217" y="5"/>
                </a:lnTo>
                <a:lnTo>
                  <a:pt x="225" y="0"/>
                </a:lnTo>
                <a:lnTo>
                  <a:pt x="199" y="0"/>
                </a:lnTo>
                <a:lnTo>
                  <a:pt x="185" y="3"/>
                </a:lnTo>
                <a:lnTo>
                  <a:pt x="170" y="7"/>
                </a:lnTo>
                <a:lnTo>
                  <a:pt x="157" y="11"/>
                </a:lnTo>
                <a:lnTo>
                  <a:pt x="145" y="18"/>
                </a:lnTo>
                <a:lnTo>
                  <a:pt x="134" y="25"/>
                </a:lnTo>
                <a:lnTo>
                  <a:pt x="123" y="32"/>
                </a:lnTo>
                <a:lnTo>
                  <a:pt x="114" y="40"/>
                </a:lnTo>
                <a:lnTo>
                  <a:pt x="105" y="49"/>
                </a:lnTo>
                <a:lnTo>
                  <a:pt x="100" y="53"/>
                </a:lnTo>
                <a:lnTo>
                  <a:pt x="95" y="56"/>
                </a:lnTo>
                <a:lnTo>
                  <a:pt x="87" y="59"/>
                </a:lnTo>
                <a:lnTo>
                  <a:pt x="80" y="61"/>
                </a:lnTo>
                <a:lnTo>
                  <a:pt x="64" y="63"/>
                </a:lnTo>
                <a:lnTo>
                  <a:pt x="47" y="64"/>
                </a:lnTo>
                <a:lnTo>
                  <a:pt x="32" y="64"/>
                </a:lnTo>
                <a:lnTo>
                  <a:pt x="18" y="65"/>
                </a:lnTo>
                <a:lnTo>
                  <a:pt x="12" y="67"/>
                </a:lnTo>
                <a:lnTo>
                  <a:pt x="7" y="68"/>
                </a:lnTo>
                <a:lnTo>
                  <a:pt x="2" y="70"/>
                </a:lnTo>
                <a:lnTo>
                  <a:pt x="0" y="74"/>
                </a:lnTo>
                <a:lnTo>
                  <a:pt x="39" y="74"/>
                </a:lnTo>
                <a:lnTo>
                  <a:pt x="73" y="74"/>
                </a:lnTo>
                <a:lnTo>
                  <a:pt x="102" y="74"/>
                </a:lnTo>
                <a:lnTo>
                  <a:pt x="126" y="74"/>
                </a:lnTo>
              </a:path>
            </a:pathLst>
          </a:custGeom>
          <a:solidFill>
            <a:srgbClr val="C0C0C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288" y="4963517"/>
            <a:ext cx="144462" cy="1317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0" name="549 Rectángulo"/>
          <p:cNvSpPr/>
          <p:nvPr/>
        </p:nvSpPr>
        <p:spPr>
          <a:xfrm>
            <a:off x="390525" y="5181004"/>
            <a:ext cx="142875" cy="13176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1" name="550 Rectángulo"/>
          <p:cNvSpPr/>
          <p:nvPr/>
        </p:nvSpPr>
        <p:spPr>
          <a:xfrm>
            <a:off x="390525" y="6114454"/>
            <a:ext cx="142875" cy="1317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2" name="551 Rectángulo"/>
          <p:cNvSpPr/>
          <p:nvPr/>
        </p:nvSpPr>
        <p:spPr>
          <a:xfrm>
            <a:off x="395288" y="5866804"/>
            <a:ext cx="144462" cy="1317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" name="552 Rectángulo"/>
          <p:cNvSpPr/>
          <p:nvPr/>
        </p:nvSpPr>
        <p:spPr>
          <a:xfrm>
            <a:off x="388938" y="5638204"/>
            <a:ext cx="144462" cy="1301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4" name="553 Rectángulo"/>
          <p:cNvSpPr/>
          <p:nvPr/>
        </p:nvSpPr>
        <p:spPr>
          <a:xfrm>
            <a:off x="388938" y="5395317"/>
            <a:ext cx="144462" cy="13176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37" name="2 CuadroTexto"/>
          <p:cNvSpPr txBox="1">
            <a:spLocks noChangeArrowheads="1"/>
          </p:cNvSpPr>
          <p:nvPr/>
        </p:nvSpPr>
        <p:spPr bwMode="auto">
          <a:xfrm>
            <a:off x="544513" y="4893667"/>
            <a:ext cx="7683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&lt;10.0</a:t>
            </a:r>
            <a:endParaRPr lang="es-ES" alt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555 CuadroTexto"/>
          <p:cNvSpPr txBox="1">
            <a:spLocks noChangeArrowheads="1"/>
          </p:cNvSpPr>
          <p:nvPr/>
        </p:nvSpPr>
        <p:spPr bwMode="auto">
          <a:xfrm>
            <a:off x="539750" y="5115917"/>
            <a:ext cx="10056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10.0 </a:t>
            </a:r>
            <a:r>
              <a:rPr lang="es-ES" alt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– 2</a:t>
            </a: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9.9</a:t>
            </a:r>
            <a:endParaRPr lang="es-ES" alt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556 CuadroTexto"/>
          <p:cNvSpPr txBox="1">
            <a:spLocks noChangeArrowheads="1"/>
          </p:cNvSpPr>
          <p:nvPr/>
        </p:nvSpPr>
        <p:spPr bwMode="auto">
          <a:xfrm>
            <a:off x="564877" y="5330229"/>
            <a:ext cx="10011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30.0 </a:t>
            </a:r>
            <a:r>
              <a:rPr lang="es-ES" alt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59.9</a:t>
            </a:r>
            <a:endParaRPr lang="es-ES" alt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557 CuadroTexto"/>
          <p:cNvSpPr txBox="1">
            <a:spLocks noChangeArrowheads="1"/>
          </p:cNvSpPr>
          <p:nvPr/>
        </p:nvSpPr>
        <p:spPr bwMode="auto">
          <a:xfrm>
            <a:off x="539552" y="5589240"/>
            <a:ext cx="9413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60.0 </a:t>
            </a:r>
            <a:r>
              <a:rPr lang="es-ES" alt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– 79.9</a:t>
            </a:r>
          </a:p>
        </p:txBody>
      </p:sp>
      <p:sp>
        <p:nvSpPr>
          <p:cNvPr id="2441" name="558 CuadroTexto"/>
          <p:cNvSpPr txBox="1">
            <a:spLocks noChangeArrowheads="1"/>
          </p:cNvSpPr>
          <p:nvPr/>
        </p:nvSpPr>
        <p:spPr bwMode="auto">
          <a:xfrm>
            <a:off x="539552" y="5801717"/>
            <a:ext cx="9602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80.0 </a:t>
            </a:r>
            <a:r>
              <a:rPr lang="es-ES" altLang="es-ES" sz="1100" dirty="0">
                <a:latin typeface="Calibri" panose="020F0502020204030204" pitchFamily="34" charset="0"/>
                <a:cs typeface="Calibri" panose="020F0502020204030204" pitchFamily="34" charset="0"/>
              </a:rPr>
              <a:t>– 99.9</a:t>
            </a:r>
          </a:p>
        </p:txBody>
      </p:sp>
      <p:sp>
        <p:nvSpPr>
          <p:cNvPr id="2442" name="559 CuadroTexto"/>
          <p:cNvSpPr txBox="1">
            <a:spLocks noChangeArrowheads="1"/>
          </p:cNvSpPr>
          <p:nvPr/>
        </p:nvSpPr>
        <p:spPr bwMode="auto">
          <a:xfrm>
            <a:off x="564877" y="6063654"/>
            <a:ext cx="766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100 - 110</a:t>
            </a:r>
            <a:endParaRPr lang="es-ES" alt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43" name="15 CuadroTexto"/>
          <p:cNvSpPr txBox="1">
            <a:spLocks noChangeArrowheads="1"/>
          </p:cNvSpPr>
          <p:nvPr/>
        </p:nvSpPr>
        <p:spPr bwMode="auto">
          <a:xfrm>
            <a:off x="2706688" y="5952886"/>
            <a:ext cx="3873500" cy="369332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Patients</a:t>
            </a:r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transplanted</a:t>
            </a:r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pmp</a:t>
            </a:r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S" altLang="es-E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2017)</a:t>
            </a:r>
            <a:endParaRPr lang="es-ES" alt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2" name="561 Rectángulo"/>
          <p:cNvSpPr/>
          <p:nvPr/>
        </p:nvSpPr>
        <p:spPr>
          <a:xfrm>
            <a:off x="395536" y="6360120"/>
            <a:ext cx="142875" cy="1317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3" name="559 CuadroTexto"/>
          <p:cNvSpPr txBox="1">
            <a:spLocks noChangeArrowheads="1"/>
          </p:cNvSpPr>
          <p:nvPr/>
        </p:nvSpPr>
        <p:spPr bwMode="auto">
          <a:xfrm>
            <a:off x="528886" y="6309320"/>
            <a:ext cx="7667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&gt;110</a:t>
            </a:r>
            <a:endParaRPr lang="es-ES" altLang="es-E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64" name="Picture 4"/>
          <p:cNvPicPr>
            <a:picLocks noChangeAspect="1" noChangeArrowheads="1"/>
          </p:cNvPicPr>
          <p:nvPr/>
        </p:nvPicPr>
        <p:blipFill>
          <a:blip r:embed="rId3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15244" r="6808" b="70715"/>
          <a:stretch>
            <a:fillRect/>
          </a:stretch>
        </p:blipFill>
        <p:spPr bwMode="auto">
          <a:xfrm>
            <a:off x="0" y="-27384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5" name="15 CuadroTexto"/>
          <p:cNvSpPr txBox="1">
            <a:spLocks noChangeArrowheads="1"/>
          </p:cNvSpPr>
          <p:nvPr/>
        </p:nvSpPr>
        <p:spPr bwMode="auto">
          <a:xfrm>
            <a:off x="0" y="836712"/>
            <a:ext cx="91182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altLang="es-ES" sz="2400" b="1" i="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 global de trasplante de órganos sólidos, pmp</a:t>
            </a:r>
            <a:endParaRPr lang="es-ES" altLang="es-ES" sz="2400" b="1" i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66" name="9 Conector recto de flecha"/>
          <p:cNvCxnSpPr/>
          <p:nvPr/>
        </p:nvCxnSpPr>
        <p:spPr>
          <a:xfrm flipH="1" flipV="1">
            <a:off x="4306834" y="2895402"/>
            <a:ext cx="1335114" cy="7052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10 Elipse"/>
          <p:cNvSpPr/>
          <p:nvPr/>
        </p:nvSpPr>
        <p:spPr>
          <a:xfrm>
            <a:off x="3633788" y="2419152"/>
            <a:ext cx="611188" cy="65960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8" name="8 CuadroTexto"/>
          <p:cNvSpPr txBox="1"/>
          <p:nvPr/>
        </p:nvSpPr>
        <p:spPr>
          <a:xfrm>
            <a:off x="5641947" y="3110976"/>
            <a:ext cx="3312368" cy="12926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i="0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2017:</a:t>
            </a:r>
            <a:r>
              <a:rPr lang="es-ES" sz="2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ESPAÑA ES EL ÚNICO PAÍS DEL MUNDO CON MÁS</a:t>
            </a:r>
          </a:p>
          <a:p>
            <a:pPr algn="ctr"/>
            <a:r>
              <a:rPr lang="es-ES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110 ENFERMOS TRASPLANTADOS  PMP </a:t>
            </a:r>
            <a:endParaRPr lang="es-ES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85"/>
          <a:stretch>
            <a:fillRect/>
          </a:stretch>
        </p:blipFill>
        <p:spPr>
          <a:xfrm>
            <a:off x="6301832" y="245716"/>
            <a:ext cx="1986834" cy="518988"/>
          </a:xfrm>
          <a:prstGeom prst="rect">
            <a:avLst/>
          </a:prstGeom>
        </p:spPr>
      </p:pic>
      <p:sp>
        <p:nvSpPr>
          <p:cNvPr id="570" name="13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Observatorio Global de Donación y Trasplante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2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5"/>
          <p:cNvGrpSpPr>
            <a:grpSpLocks/>
          </p:cNvGrpSpPr>
          <p:nvPr/>
        </p:nvGrpSpPr>
        <p:grpSpPr bwMode="auto">
          <a:xfrm>
            <a:off x="6944999" y="819802"/>
            <a:ext cx="1584325" cy="1296987"/>
            <a:chOff x="377" y="2612"/>
            <a:chExt cx="1003" cy="855"/>
          </a:xfrm>
          <a:solidFill>
            <a:schemeClr val="accent6"/>
          </a:solidFill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377" y="2612"/>
              <a:ext cx="966" cy="855"/>
            </a:xfrm>
            <a:custGeom>
              <a:avLst/>
              <a:gdLst>
                <a:gd name="T0" fmla="*/ 44 w 966"/>
                <a:gd name="T1" fmla="*/ 155 h 855"/>
                <a:gd name="T2" fmla="*/ 75 w 966"/>
                <a:gd name="T3" fmla="*/ 93 h 855"/>
                <a:gd name="T4" fmla="*/ 67 w 966"/>
                <a:gd name="T5" fmla="*/ 70 h 855"/>
                <a:gd name="T6" fmla="*/ 53 w 966"/>
                <a:gd name="T7" fmla="*/ 49 h 855"/>
                <a:gd name="T8" fmla="*/ 107 w 966"/>
                <a:gd name="T9" fmla="*/ 22 h 855"/>
                <a:gd name="T10" fmla="*/ 146 w 966"/>
                <a:gd name="T11" fmla="*/ 13 h 855"/>
                <a:gd name="T12" fmla="*/ 187 w 966"/>
                <a:gd name="T13" fmla="*/ 4 h 855"/>
                <a:gd name="T14" fmla="*/ 265 w 966"/>
                <a:gd name="T15" fmla="*/ 66 h 855"/>
                <a:gd name="T16" fmla="*/ 321 w 966"/>
                <a:gd name="T17" fmla="*/ 70 h 855"/>
                <a:gd name="T18" fmla="*/ 475 w 966"/>
                <a:gd name="T19" fmla="*/ 142 h 855"/>
                <a:gd name="T20" fmla="*/ 541 w 966"/>
                <a:gd name="T21" fmla="*/ 158 h 855"/>
                <a:gd name="T22" fmla="*/ 586 w 966"/>
                <a:gd name="T23" fmla="*/ 194 h 855"/>
                <a:gd name="T24" fmla="*/ 631 w 966"/>
                <a:gd name="T25" fmla="*/ 199 h 855"/>
                <a:gd name="T26" fmla="*/ 631 w 966"/>
                <a:gd name="T27" fmla="*/ 220 h 855"/>
                <a:gd name="T28" fmla="*/ 701 w 966"/>
                <a:gd name="T29" fmla="*/ 287 h 855"/>
                <a:gd name="T30" fmla="*/ 758 w 966"/>
                <a:gd name="T31" fmla="*/ 314 h 855"/>
                <a:gd name="T32" fmla="*/ 847 w 966"/>
                <a:gd name="T33" fmla="*/ 340 h 855"/>
                <a:gd name="T34" fmla="*/ 865 w 966"/>
                <a:gd name="T35" fmla="*/ 371 h 855"/>
                <a:gd name="T36" fmla="*/ 899 w 966"/>
                <a:gd name="T37" fmla="*/ 384 h 855"/>
                <a:gd name="T38" fmla="*/ 935 w 966"/>
                <a:gd name="T39" fmla="*/ 384 h 855"/>
                <a:gd name="T40" fmla="*/ 958 w 966"/>
                <a:gd name="T41" fmla="*/ 384 h 855"/>
                <a:gd name="T42" fmla="*/ 966 w 966"/>
                <a:gd name="T43" fmla="*/ 425 h 855"/>
                <a:gd name="T44" fmla="*/ 882 w 966"/>
                <a:gd name="T45" fmla="*/ 489 h 855"/>
                <a:gd name="T46" fmla="*/ 763 w 966"/>
                <a:gd name="T47" fmla="*/ 510 h 855"/>
                <a:gd name="T48" fmla="*/ 732 w 966"/>
                <a:gd name="T49" fmla="*/ 541 h 855"/>
                <a:gd name="T50" fmla="*/ 696 w 966"/>
                <a:gd name="T51" fmla="*/ 555 h 855"/>
                <a:gd name="T52" fmla="*/ 660 w 966"/>
                <a:gd name="T53" fmla="*/ 594 h 855"/>
                <a:gd name="T54" fmla="*/ 621 w 966"/>
                <a:gd name="T55" fmla="*/ 621 h 855"/>
                <a:gd name="T56" fmla="*/ 634 w 966"/>
                <a:gd name="T57" fmla="*/ 669 h 855"/>
                <a:gd name="T58" fmla="*/ 639 w 966"/>
                <a:gd name="T59" fmla="*/ 705 h 855"/>
                <a:gd name="T60" fmla="*/ 616 w 966"/>
                <a:gd name="T61" fmla="*/ 718 h 855"/>
                <a:gd name="T62" fmla="*/ 555 w 966"/>
                <a:gd name="T63" fmla="*/ 772 h 855"/>
                <a:gd name="T64" fmla="*/ 533 w 966"/>
                <a:gd name="T65" fmla="*/ 793 h 855"/>
                <a:gd name="T66" fmla="*/ 493 w 966"/>
                <a:gd name="T67" fmla="*/ 806 h 855"/>
                <a:gd name="T68" fmla="*/ 453 w 966"/>
                <a:gd name="T69" fmla="*/ 816 h 855"/>
                <a:gd name="T70" fmla="*/ 431 w 966"/>
                <a:gd name="T71" fmla="*/ 842 h 855"/>
                <a:gd name="T72" fmla="*/ 395 w 966"/>
                <a:gd name="T73" fmla="*/ 851 h 855"/>
                <a:gd name="T74" fmla="*/ 325 w 966"/>
                <a:gd name="T75" fmla="*/ 842 h 855"/>
                <a:gd name="T76" fmla="*/ 216 w 966"/>
                <a:gd name="T77" fmla="*/ 806 h 855"/>
                <a:gd name="T78" fmla="*/ 164 w 966"/>
                <a:gd name="T79" fmla="*/ 829 h 855"/>
                <a:gd name="T80" fmla="*/ 115 w 966"/>
                <a:gd name="T81" fmla="*/ 847 h 855"/>
                <a:gd name="T82" fmla="*/ 53 w 966"/>
                <a:gd name="T83" fmla="*/ 803 h 855"/>
                <a:gd name="T84" fmla="*/ 31 w 966"/>
                <a:gd name="T85" fmla="*/ 700 h 855"/>
                <a:gd name="T86" fmla="*/ 0 w 966"/>
                <a:gd name="T87" fmla="*/ 666 h 855"/>
                <a:gd name="T88" fmla="*/ 13 w 966"/>
                <a:gd name="T89" fmla="*/ 625 h 855"/>
                <a:gd name="T90" fmla="*/ 58 w 966"/>
                <a:gd name="T91" fmla="*/ 604 h 855"/>
                <a:gd name="T92" fmla="*/ 40 w 966"/>
                <a:gd name="T93" fmla="*/ 555 h 855"/>
                <a:gd name="T94" fmla="*/ 80 w 966"/>
                <a:gd name="T95" fmla="*/ 502 h 855"/>
                <a:gd name="T96" fmla="*/ 71 w 966"/>
                <a:gd name="T97" fmla="*/ 464 h 855"/>
                <a:gd name="T98" fmla="*/ 84 w 966"/>
                <a:gd name="T99" fmla="*/ 429 h 855"/>
                <a:gd name="T100" fmla="*/ 107 w 966"/>
                <a:gd name="T101" fmla="*/ 442 h 855"/>
                <a:gd name="T102" fmla="*/ 124 w 966"/>
                <a:gd name="T103" fmla="*/ 376 h 855"/>
                <a:gd name="T104" fmla="*/ 159 w 966"/>
                <a:gd name="T105" fmla="*/ 327 h 855"/>
                <a:gd name="T106" fmla="*/ 195 w 966"/>
                <a:gd name="T107" fmla="*/ 292 h 855"/>
                <a:gd name="T108" fmla="*/ 231 w 966"/>
                <a:gd name="T109" fmla="*/ 278 h 855"/>
                <a:gd name="T110" fmla="*/ 190 w 966"/>
                <a:gd name="T111" fmla="*/ 220 h 855"/>
                <a:gd name="T112" fmla="*/ 155 w 966"/>
                <a:gd name="T113" fmla="*/ 225 h 855"/>
                <a:gd name="T114" fmla="*/ 111 w 966"/>
                <a:gd name="T115" fmla="*/ 207 h 855"/>
                <a:gd name="T116" fmla="*/ 93 w 966"/>
                <a:gd name="T117" fmla="*/ 203 h 855"/>
                <a:gd name="T118" fmla="*/ 80 w 966"/>
                <a:gd name="T119" fmla="*/ 168 h 855"/>
                <a:gd name="T120" fmla="*/ 49 w 966"/>
                <a:gd name="T121" fmla="*/ 168 h 8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6"/>
                <a:gd name="T184" fmla="*/ 0 h 855"/>
                <a:gd name="T185" fmla="*/ 966 w 966"/>
                <a:gd name="T186" fmla="*/ 855 h 8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6" h="855">
                  <a:moveTo>
                    <a:pt x="49" y="168"/>
                  </a:moveTo>
                  <a:lnTo>
                    <a:pt x="44" y="155"/>
                  </a:lnTo>
                  <a:lnTo>
                    <a:pt x="49" y="137"/>
                  </a:lnTo>
                  <a:lnTo>
                    <a:pt x="75" y="93"/>
                  </a:lnTo>
                  <a:lnTo>
                    <a:pt x="62" y="83"/>
                  </a:lnTo>
                  <a:lnTo>
                    <a:pt x="67" y="70"/>
                  </a:lnTo>
                  <a:lnTo>
                    <a:pt x="53" y="66"/>
                  </a:lnTo>
                  <a:lnTo>
                    <a:pt x="53" y="49"/>
                  </a:lnTo>
                  <a:lnTo>
                    <a:pt x="62" y="35"/>
                  </a:lnTo>
                  <a:lnTo>
                    <a:pt x="107" y="22"/>
                  </a:lnTo>
                  <a:lnTo>
                    <a:pt x="142" y="26"/>
                  </a:lnTo>
                  <a:lnTo>
                    <a:pt x="146" y="13"/>
                  </a:lnTo>
                  <a:lnTo>
                    <a:pt x="172" y="0"/>
                  </a:lnTo>
                  <a:lnTo>
                    <a:pt x="187" y="4"/>
                  </a:lnTo>
                  <a:lnTo>
                    <a:pt x="216" y="44"/>
                  </a:lnTo>
                  <a:lnTo>
                    <a:pt x="265" y="66"/>
                  </a:lnTo>
                  <a:lnTo>
                    <a:pt x="309" y="66"/>
                  </a:lnTo>
                  <a:lnTo>
                    <a:pt x="321" y="70"/>
                  </a:lnTo>
                  <a:lnTo>
                    <a:pt x="440" y="137"/>
                  </a:lnTo>
                  <a:lnTo>
                    <a:pt x="475" y="142"/>
                  </a:lnTo>
                  <a:lnTo>
                    <a:pt x="502" y="168"/>
                  </a:lnTo>
                  <a:lnTo>
                    <a:pt x="541" y="158"/>
                  </a:lnTo>
                  <a:lnTo>
                    <a:pt x="564" y="173"/>
                  </a:lnTo>
                  <a:lnTo>
                    <a:pt x="586" y="194"/>
                  </a:lnTo>
                  <a:lnTo>
                    <a:pt x="613" y="194"/>
                  </a:lnTo>
                  <a:lnTo>
                    <a:pt x="631" y="199"/>
                  </a:lnTo>
                  <a:lnTo>
                    <a:pt x="639" y="207"/>
                  </a:lnTo>
                  <a:lnTo>
                    <a:pt x="631" y="220"/>
                  </a:lnTo>
                  <a:lnTo>
                    <a:pt x="631" y="238"/>
                  </a:lnTo>
                  <a:lnTo>
                    <a:pt x="701" y="287"/>
                  </a:lnTo>
                  <a:lnTo>
                    <a:pt x="740" y="318"/>
                  </a:lnTo>
                  <a:lnTo>
                    <a:pt x="758" y="314"/>
                  </a:lnTo>
                  <a:lnTo>
                    <a:pt x="780" y="309"/>
                  </a:lnTo>
                  <a:lnTo>
                    <a:pt x="847" y="340"/>
                  </a:lnTo>
                  <a:lnTo>
                    <a:pt x="855" y="362"/>
                  </a:lnTo>
                  <a:lnTo>
                    <a:pt x="865" y="371"/>
                  </a:lnTo>
                  <a:lnTo>
                    <a:pt x="886" y="376"/>
                  </a:lnTo>
                  <a:lnTo>
                    <a:pt x="899" y="384"/>
                  </a:lnTo>
                  <a:lnTo>
                    <a:pt x="917" y="384"/>
                  </a:lnTo>
                  <a:lnTo>
                    <a:pt x="935" y="384"/>
                  </a:lnTo>
                  <a:lnTo>
                    <a:pt x="953" y="389"/>
                  </a:lnTo>
                  <a:lnTo>
                    <a:pt x="958" y="384"/>
                  </a:lnTo>
                  <a:lnTo>
                    <a:pt x="966" y="402"/>
                  </a:lnTo>
                  <a:lnTo>
                    <a:pt x="966" y="425"/>
                  </a:lnTo>
                  <a:lnTo>
                    <a:pt x="953" y="438"/>
                  </a:lnTo>
                  <a:lnTo>
                    <a:pt x="882" y="489"/>
                  </a:lnTo>
                  <a:lnTo>
                    <a:pt x="851" y="489"/>
                  </a:lnTo>
                  <a:lnTo>
                    <a:pt x="763" y="510"/>
                  </a:lnTo>
                  <a:lnTo>
                    <a:pt x="732" y="515"/>
                  </a:lnTo>
                  <a:lnTo>
                    <a:pt x="732" y="541"/>
                  </a:lnTo>
                  <a:lnTo>
                    <a:pt x="714" y="541"/>
                  </a:lnTo>
                  <a:lnTo>
                    <a:pt x="696" y="555"/>
                  </a:lnTo>
                  <a:lnTo>
                    <a:pt x="678" y="577"/>
                  </a:lnTo>
                  <a:lnTo>
                    <a:pt x="660" y="594"/>
                  </a:lnTo>
                  <a:lnTo>
                    <a:pt x="639" y="599"/>
                  </a:lnTo>
                  <a:lnTo>
                    <a:pt x="621" y="621"/>
                  </a:lnTo>
                  <a:lnTo>
                    <a:pt x="621" y="652"/>
                  </a:lnTo>
                  <a:lnTo>
                    <a:pt x="634" y="669"/>
                  </a:lnTo>
                  <a:lnTo>
                    <a:pt x="639" y="682"/>
                  </a:lnTo>
                  <a:lnTo>
                    <a:pt x="639" y="705"/>
                  </a:lnTo>
                  <a:lnTo>
                    <a:pt x="634" y="713"/>
                  </a:lnTo>
                  <a:lnTo>
                    <a:pt x="616" y="718"/>
                  </a:lnTo>
                  <a:lnTo>
                    <a:pt x="590" y="741"/>
                  </a:lnTo>
                  <a:lnTo>
                    <a:pt x="555" y="772"/>
                  </a:lnTo>
                  <a:lnTo>
                    <a:pt x="541" y="785"/>
                  </a:lnTo>
                  <a:lnTo>
                    <a:pt x="533" y="793"/>
                  </a:lnTo>
                  <a:lnTo>
                    <a:pt x="533" y="806"/>
                  </a:lnTo>
                  <a:lnTo>
                    <a:pt x="493" y="806"/>
                  </a:lnTo>
                  <a:lnTo>
                    <a:pt x="471" y="811"/>
                  </a:lnTo>
                  <a:lnTo>
                    <a:pt x="453" y="816"/>
                  </a:lnTo>
                  <a:lnTo>
                    <a:pt x="444" y="824"/>
                  </a:lnTo>
                  <a:lnTo>
                    <a:pt x="431" y="842"/>
                  </a:lnTo>
                  <a:lnTo>
                    <a:pt x="409" y="851"/>
                  </a:lnTo>
                  <a:lnTo>
                    <a:pt x="395" y="851"/>
                  </a:lnTo>
                  <a:lnTo>
                    <a:pt x="369" y="847"/>
                  </a:lnTo>
                  <a:lnTo>
                    <a:pt x="325" y="842"/>
                  </a:lnTo>
                  <a:lnTo>
                    <a:pt x="247" y="811"/>
                  </a:lnTo>
                  <a:lnTo>
                    <a:pt x="216" y="806"/>
                  </a:lnTo>
                  <a:lnTo>
                    <a:pt x="187" y="816"/>
                  </a:lnTo>
                  <a:lnTo>
                    <a:pt x="164" y="829"/>
                  </a:lnTo>
                  <a:lnTo>
                    <a:pt x="138" y="833"/>
                  </a:lnTo>
                  <a:lnTo>
                    <a:pt x="115" y="847"/>
                  </a:lnTo>
                  <a:lnTo>
                    <a:pt x="102" y="855"/>
                  </a:lnTo>
                  <a:lnTo>
                    <a:pt x="53" y="803"/>
                  </a:lnTo>
                  <a:lnTo>
                    <a:pt x="53" y="728"/>
                  </a:lnTo>
                  <a:lnTo>
                    <a:pt x="31" y="700"/>
                  </a:lnTo>
                  <a:lnTo>
                    <a:pt x="5" y="679"/>
                  </a:lnTo>
                  <a:lnTo>
                    <a:pt x="0" y="666"/>
                  </a:lnTo>
                  <a:lnTo>
                    <a:pt x="0" y="638"/>
                  </a:lnTo>
                  <a:lnTo>
                    <a:pt x="13" y="625"/>
                  </a:lnTo>
                  <a:lnTo>
                    <a:pt x="49" y="612"/>
                  </a:lnTo>
                  <a:lnTo>
                    <a:pt x="58" y="604"/>
                  </a:lnTo>
                  <a:lnTo>
                    <a:pt x="44" y="586"/>
                  </a:lnTo>
                  <a:lnTo>
                    <a:pt x="40" y="555"/>
                  </a:lnTo>
                  <a:lnTo>
                    <a:pt x="53" y="528"/>
                  </a:lnTo>
                  <a:lnTo>
                    <a:pt x="80" y="502"/>
                  </a:lnTo>
                  <a:lnTo>
                    <a:pt x="80" y="482"/>
                  </a:lnTo>
                  <a:lnTo>
                    <a:pt x="71" y="464"/>
                  </a:lnTo>
                  <a:lnTo>
                    <a:pt x="80" y="433"/>
                  </a:lnTo>
                  <a:lnTo>
                    <a:pt x="84" y="429"/>
                  </a:lnTo>
                  <a:lnTo>
                    <a:pt x="97" y="429"/>
                  </a:lnTo>
                  <a:lnTo>
                    <a:pt x="107" y="442"/>
                  </a:lnTo>
                  <a:lnTo>
                    <a:pt x="120" y="425"/>
                  </a:lnTo>
                  <a:lnTo>
                    <a:pt x="124" y="376"/>
                  </a:lnTo>
                  <a:lnTo>
                    <a:pt x="159" y="345"/>
                  </a:lnTo>
                  <a:lnTo>
                    <a:pt x="159" y="327"/>
                  </a:lnTo>
                  <a:lnTo>
                    <a:pt x="159" y="314"/>
                  </a:lnTo>
                  <a:lnTo>
                    <a:pt x="195" y="292"/>
                  </a:lnTo>
                  <a:lnTo>
                    <a:pt x="221" y="287"/>
                  </a:lnTo>
                  <a:lnTo>
                    <a:pt x="231" y="278"/>
                  </a:lnTo>
                  <a:lnTo>
                    <a:pt x="208" y="256"/>
                  </a:lnTo>
                  <a:lnTo>
                    <a:pt x="190" y="220"/>
                  </a:lnTo>
                  <a:lnTo>
                    <a:pt x="182" y="212"/>
                  </a:lnTo>
                  <a:lnTo>
                    <a:pt x="155" y="225"/>
                  </a:lnTo>
                  <a:lnTo>
                    <a:pt x="138" y="217"/>
                  </a:lnTo>
                  <a:lnTo>
                    <a:pt x="111" y="207"/>
                  </a:lnTo>
                  <a:lnTo>
                    <a:pt x="102" y="212"/>
                  </a:lnTo>
                  <a:lnTo>
                    <a:pt x="93" y="203"/>
                  </a:lnTo>
                  <a:lnTo>
                    <a:pt x="93" y="186"/>
                  </a:lnTo>
                  <a:lnTo>
                    <a:pt x="80" y="168"/>
                  </a:lnTo>
                  <a:lnTo>
                    <a:pt x="71" y="163"/>
                  </a:lnTo>
                  <a:lnTo>
                    <a:pt x="49" y="168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113" y="3322"/>
              <a:ext cx="37" cy="26"/>
            </a:xfrm>
            <a:custGeom>
              <a:avLst/>
              <a:gdLst>
                <a:gd name="T0" fmla="*/ 37 w 37"/>
                <a:gd name="T1" fmla="*/ 0 h 26"/>
                <a:gd name="T2" fmla="*/ 19 w 37"/>
                <a:gd name="T3" fmla="*/ 0 h 26"/>
                <a:gd name="T4" fmla="*/ 0 w 37"/>
                <a:gd name="T5" fmla="*/ 18 h 26"/>
                <a:gd name="T6" fmla="*/ 9 w 37"/>
                <a:gd name="T7" fmla="*/ 26 h 26"/>
                <a:gd name="T8" fmla="*/ 27 w 37"/>
                <a:gd name="T9" fmla="*/ 26 h 26"/>
                <a:gd name="T10" fmla="*/ 37 w 3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6"/>
                <a:gd name="T20" fmla="*/ 37 w 3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6">
                  <a:moveTo>
                    <a:pt x="37" y="0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27" y="2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20" y="3255"/>
              <a:ext cx="85" cy="67"/>
            </a:xfrm>
            <a:custGeom>
              <a:avLst/>
              <a:gdLst>
                <a:gd name="T0" fmla="*/ 62 w 85"/>
                <a:gd name="T1" fmla="*/ 0 h 67"/>
                <a:gd name="T2" fmla="*/ 54 w 85"/>
                <a:gd name="T3" fmla="*/ 8 h 67"/>
                <a:gd name="T4" fmla="*/ 18 w 85"/>
                <a:gd name="T5" fmla="*/ 13 h 67"/>
                <a:gd name="T6" fmla="*/ 0 w 85"/>
                <a:gd name="T7" fmla="*/ 36 h 67"/>
                <a:gd name="T8" fmla="*/ 26 w 85"/>
                <a:gd name="T9" fmla="*/ 54 h 67"/>
                <a:gd name="T10" fmla="*/ 41 w 85"/>
                <a:gd name="T11" fmla="*/ 67 h 67"/>
                <a:gd name="T12" fmla="*/ 67 w 85"/>
                <a:gd name="T13" fmla="*/ 62 h 67"/>
                <a:gd name="T14" fmla="*/ 85 w 85"/>
                <a:gd name="T15" fmla="*/ 54 h 67"/>
                <a:gd name="T16" fmla="*/ 80 w 85"/>
                <a:gd name="T17" fmla="*/ 36 h 67"/>
                <a:gd name="T18" fmla="*/ 67 w 85"/>
                <a:gd name="T19" fmla="*/ 23 h 67"/>
                <a:gd name="T20" fmla="*/ 62 w 8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67"/>
                <a:gd name="T35" fmla="*/ 85 w 8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67">
                  <a:moveTo>
                    <a:pt x="62" y="0"/>
                  </a:moveTo>
                  <a:lnTo>
                    <a:pt x="54" y="8"/>
                  </a:lnTo>
                  <a:lnTo>
                    <a:pt x="18" y="13"/>
                  </a:lnTo>
                  <a:lnTo>
                    <a:pt x="0" y="36"/>
                  </a:lnTo>
                  <a:lnTo>
                    <a:pt x="26" y="54"/>
                  </a:lnTo>
                  <a:lnTo>
                    <a:pt x="41" y="67"/>
                  </a:lnTo>
                  <a:lnTo>
                    <a:pt x="67" y="62"/>
                  </a:lnTo>
                  <a:lnTo>
                    <a:pt x="85" y="54"/>
                  </a:lnTo>
                  <a:lnTo>
                    <a:pt x="80" y="36"/>
                  </a:lnTo>
                  <a:lnTo>
                    <a:pt x="67" y="2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1353" y="3260"/>
              <a:ext cx="27" cy="34"/>
            </a:xfrm>
            <a:custGeom>
              <a:avLst/>
              <a:gdLst>
                <a:gd name="T0" fmla="*/ 18 w 27"/>
                <a:gd name="T1" fmla="*/ 0 h 34"/>
                <a:gd name="T2" fmla="*/ 0 w 27"/>
                <a:gd name="T3" fmla="*/ 8 h 34"/>
                <a:gd name="T4" fmla="*/ 14 w 27"/>
                <a:gd name="T5" fmla="*/ 21 h 34"/>
                <a:gd name="T6" fmla="*/ 27 w 27"/>
                <a:gd name="T7" fmla="*/ 34 h 34"/>
                <a:gd name="T8" fmla="*/ 18 w 2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18" y="0"/>
                  </a:moveTo>
                  <a:lnTo>
                    <a:pt x="0" y="8"/>
                  </a:lnTo>
                  <a:lnTo>
                    <a:pt x="14" y="21"/>
                  </a:lnTo>
                  <a:lnTo>
                    <a:pt x="27" y="3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995936" y="2696720"/>
            <a:ext cx="4749263" cy="27084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HASTA EL </a:t>
            </a:r>
            <a:r>
              <a: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1-1-19  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HAN </a:t>
            </a:r>
            <a:r>
              <a: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EFECTUADO </a:t>
            </a:r>
            <a:r>
              <a:rPr lang="it-IT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ESPAÑA:</a:t>
            </a:r>
          </a:p>
          <a:p>
            <a:pPr>
              <a:defRPr/>
            </a:pPr>
            <a:endParaRPr lang="it-IT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  <a:defRPr/>
            </a:pP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72.166 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 RENALES</a:t>
            </a:r>
          </a:p>
          <a:p>
            <a:pPr lvl="1">
              <a:buFontTx/>
              <a:buChar char="•"/>
              <a:defRPr/>
            </a:pP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27.382 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 HEPÁTICOS</a:t>
            </a:r>
          </a:p>
          <a:p>
            <a:pPr lvl="1">
              <a:buFontTx/>
              <a:buChar char="•"/>
              <a:defRPr/>
            </a:pP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8.534 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 CARDIACOS</a:t>
            </a:r>
          </a:p>
          <a:p>
            <a:pPr lvl="1">
              <a:buFontTx/>
              <a:buChar char="•"/>
              <a:defRPr/>
            </a:pP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4.820 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 PULMONARES</a:t>
            </a:r>
          </a:p>
          <a:p>
            <a:pPr lvl="1">
              <a:buFontTx/>
              <a:buChar char="•"/>
              <a:defRPr/>
            </a:pP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1.918 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 PANCREÁTICOS</a:t>
            </a:r>
          </a:p>
          <a:p>
            <a:pPr lvl="1">
              <a:buFontTx/>
              <a:buChar char="•"/>
              <a:defRPr/>
            </a:pP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141 TRASPLANTES INTESTINALES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5" descr="logo ont 13[1]"/>
          <p:cNvPicPr>
            <a:picLocks noChangeAspect="1" noChangeArrowheads="1"/>
          </p:cNvPicPr>
          <p:nvPr/>
        </p:nvPicPr>
        <p:blipFill>
          <a:blip r:embed="rId3" cstate="print"/>
          <a:srcRect l="14287" t="18185" r="10390" b="18185"/>
          <a:stretch>
            <a:fillRect/>
          </a:stretch>
        </p:blipFill>
        <p:spPr bwMode="auto">
          <a:xfrm>
            <a:off x="7131308" y="1344192"/>
            <a:ext cx="927571" cy="45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67544" y="548680"/>
            <a:ext cx="6048672" cy="20159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ES_tradnl" sz="2000" b="1" dirty="0">
                <a:solidFill>
                  <a:srgbClr val="CC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ES_tradnl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España </a:t>
            </a:r>
            <a:r>
              <a:rPr lang="es-ES_tradn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s-ES_tradn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7800" indent="-177800">
              <a:buFontTx/>
              <a:buChar char="•"/>
              <a:defRPr/>
            </a:pPr>
            <a:r>
              <a:rPr lang="es-ES_trad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46,72 millones </a:t>
            </a:r>
            <a:r>
              <a:rPr lang="es-ES_trad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habitantes</a:t>
            </a:r>
          </a:p>
          <a:p>
            <a:pPr marL="177800" indent="-177800">
              <a:buFontTx/>
              <a:buChar char="•"/>
              <a:defRPr/>
            </a:pPr>
            <a:r>
              <a:rPr lang="es-ES_tradnl" sz="2000" b="1" dirty="0">
                <a:latin typeface="Calibri" panose="020F0502020204030204" pitchFamily="34" charset="0"/>
                <a:cs typeface="Calibri" panose="020F0502020204030204" pitchFamily="34" charset="0"/>
              </a:rPr>
              <a:t>17 Autonomías</a:t>
            </a:r>
          </a:p>
          <a:p>
            <a:pPr marL="177800" indent="-177800">
              <a:buFontTx/>
              <a:buChar char="•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185 hospitales </a:t>
            </a:r>
            <a:r>
              <a:rPr lang="es-ES_trad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autorizados para donación</a:t>
            </a:r>
          </a:p>
          <a:p>
            <a:pPr marL="177800" indent="-177800">
              <a:buFontTx/>
              <a:buChar char="•"/>
              <a:defRPr/>
            </a:pPr>
            <a:r>
              <a:rPr lang="es-ES_tradnl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 </a:t>
            </a:r>
            <a:r>
              <a:rPr lang="es-ES_tradnl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hospitales autorizados para </a:t>
            </a:r>
            <a:r>
              <a:rPr lang="es-ES_tradnl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</a:t>
            </a:r>
          </a:p>
          <a:p>
            <a:pPr marL="534988" indent="-534988">
              <a:defRPr/>
            </a:pPr>
            <a:r>
              <a:rPr lang="es-ES_tradnl" sz="16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(10 con algún programa infantil) </a:t>
            </a:r>
            <a:endParaRPr lang="es-ES_tradnl" sz="16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9" descr="~AUT0042"/>
          <p:cNvPicPr>
            <a:picLocks noChangeAspect="1" noChangeArrowheads="1"/>
          </p:cNvPicPr>
          <p:nvPr/>
        </p:nvPicPr>
        <p:blipFill>
          <a:blip r:embed="rId4" cstate="print"/>
          <a:srcRect l="1440" r="5138" b="5650"/>
          <a:stretch>
            <a:fillRect/>
          </a:stretch>
        </p:blipFill>
        <p:spPr bwMode="auto">
          <a:xfrm>
            <a:off x="494507" y="2996434"/>
            <a:ext cx="2808312" cy="216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467544" y="5549170"/>
            <a:ext cx="8277655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114.957 TRASPLANTES DE ÓRGANOS</a:t>
            </a:r>
            <a:endParaRPr lang="it-IT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67544" y="6125234"/>
            <a:ext cx="8277655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&gt;500.000 ESPAÑOLES HAN RECIBIDO IMPLANTES DE TEJIDOS O CÉLULAS</a:t>
            </a:r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512" y="6474822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0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50168"/>
            <a:ext cx="8153400" cy="9906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de las Listas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espera</a:t>
            </a:r>
            <a:endParaRPr lang="es-E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56990099"/>
              </p:ext>
            </p:extLst>
          </p:nvPr>
        </p:nvGraphicFramePr>
        <p:xfrm>
          <a:off x="1434001" y="1556792"/>
          <a:ext cx="6306351" cy="3774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78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L.E Global 31/12/2017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Niños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L.E Global 31/12/2018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Niños</a:t>
                      </a:r>
                      <a:endParaRPr lang="es-ES" sz="16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Hígado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455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385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Pulmón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241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Corazón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Páncreas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103</a:t>
                      </a:r>
                      <a:endParaRPr kumimoji="0" lang="es-E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kumimoji="0" lang="es-E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endParaRPr kumimoji="0" lang="es-E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kumimoji="0" lang="es-ES" sz="1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Intestino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Riñón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3.942</a:t>
                      </a:r>
                      <a:endParaRPr lang="es-E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19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3.933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s-ES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35</a:t>
                      </a:r>
                      <a:endParaRPr kumimoji="0" lang="es-ES" sz="14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93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Lista Espera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4.891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4.804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96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89"/>
          <a:stretch/>
        </p:blipFill>
        <p:spPr bwMode="auto">
          <a:xfrm>
            <a:off x="5552935" y="5366105"/>
            <a:ext cx="3590051" cy="133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2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84892" y="1484784"/>
          <a:ext cx="8950325" cy="495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053616" y="2564904"/>
            <a:ext cx="806631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787728" y="4585563"/>
            <a:ext cx="906017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2018</a:t>
            </a:r>
            <a:endParaRPr lang="it-IT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000" b="1" dirty="0" smtClean="0">
                <a:solidFill>
                  <a:schemeClr val="bg1"/>
                </a:solidFill>
              </a:rPr>
              <a:t>14,8%</a:t>
            </a:r>
            <a:endParaRPr lang="it-IT" sz="1200" b="1" dirty="0">
              <a:solidFill>
                <a:schemeClr val="bg1"/>
              </a:solidFill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720080" y="3140968"/>
            <a:ext cx="8388424" cy="0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7" descr="entrevistacortinasroj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100" y="3577920"/>
            <a:ext cx="3024336" cy="223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09600" y="350168"/>
            <a:ext cx="8153400" cy="990600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3200" b="1" dirty="0">
                <a:solidFill>
                  <a:srgbClr val="C00000"/>
                </a:solidFill>
                <a:latin typeface="+mn-lt"/>
                <a:ea typeface="+mn-ea"/>
                <a:cs typeface="Arial" pitchFamily="34" charset="0"/>
              </a:rPr>
              <a:t>Negativas a la donación</a:t>
            </a:r>
          </a:p>
        </p:txBody>
      </p:sp>
    </p:spTree>
    <p:extLst>
      <p:ext uri="{BB962C8B-B14F-4D97-AF65-F5344CB8AC3E}">
        <p14:creationId xmlns:p14="http://schemas.microsoft.com/office/powerpoint/2010/main" val="27514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6"/>
          <p:cNvGrpSpPr>
            <a:grpSpLocks/>
          </p:cNvGrpSpPr>
          <p:nvPr/>
        </p:nvGrpSpPr>
        <p:grpSpPr bwMode="auto">
          <a:xfrm>
            <a:off x="969963" y="1151731"/>
            <a:ext cx="7924800" cy="5638800"/>
            <a:chOff x="1200" y="1063"/>
            <a:chExt cx="3761" cy="2681"/>
          </a:xfrm>
        </p:grpSpPr>
        <p:grpSp>
          <p:nvGrpSpPr>
            <p:cNvPr id="29725" name="Group 7"/>
            <p:cNvGrpSpPr>
              <a:grpSpLocks/>
            </p:cNvGrpSpPr>
            <p:nvPr/>
          </p:nvGrpSpPr>
          <p:grpSpPr bwMode="auto">
            <a:xfrm>
              <a:off x="1198" y="3418"/>
              <a:ext cx="844" cy="337"/>
              <a:chOff x="3591" y="3218"/>
              <a:chExt cx="1801" cy="696"/>
            </a:xfrm>
          </p:grpSpPr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3678" y="3398"/>
                <a:ext cx="96" cy="157"/>
              </a:xfrm>
              <a:custGeom>
                <a:avLst/>
                <a:gdLst/>
                <a:ahLst/>
                <a:cxnLst>
                  <a:cxn ang="0">
                    <a:pos x="96" y="107"/>
                  </a:cxn>
                  <a:cxn ang="0">
                    <a:pos x="86" y="0"/>
                  </a:cxn>
                  <a:cxn ang="0">
                    <a:pos x="24" y="0"/>
                  </a:cxn>
                  <a:cxn ang="0">
                    <a:pos x="0" y="34"/>
                  </a:cxn>
                  <a:cxn ang="0">
                    <a:pos x="38" y="147"/>
                  </a:cxn>
                  <a:cxn ang="0">
                    <a:pos x="68" y="157"/>
                  </a:cxn>
                  <a:cxn ang="0">
                    <a:pos x="96" y="107"/>
                  </a:cxn>
                </a:cxnLst>
                <a:rect l="0" t="0" r="r" b="b"/>
                <a:pathLst>
                  <a:path w="96" h="157">
                    <a:moveTo>
                      <a:pt x="96" y="107"/>
                    </a:moveTo>
                    <a:lnTo>
                      <a:pt x="86" y="0"/>
                    </a:lnTo>
                    <a:lnTo>
                      <a:pt x="24" y="0"/>
                    </a:lnTo>
                    <a:lnTo>
                      <a:pt x="0" y="34"/>
                    </a:lnTo>
                    <a:lnTo>
                      <a:pt x="38" y="147"/>
                    </a:lnTo>
                    <a:lnTo>
                      <a:pt x="68" y="157"/>
                    </a:lnTo>
                    <a:lnTo>
                      <a:pt x="96" y="10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5237" y="3218"/>
                <a:ext cx="155" cy="174"/>
              </a:xfrm>
              <a:custGeom>
                <a:avLst/>
                <a:gdLst/>
                <a:ahLst/>
                <a:cxnLst>
                  <a:cxn ang="0">
                    <a:pos x="145" y="96"/>
                  </a:cxn>
                  <a:cxn ang="0">
                    <a:pos x="155" y="0"/>
                  </a:cxn>
                  <a:cxn ang="0">
                    <a:pos x="123" y="8"/>
                  </a:cxn>
                  <a:cxn ang="0">
                    <a:pos x="119" y="42"/>
                  </a:cxn>
                  <a:cxn ang="0">
                    <a:pos x="22" y="68"/>
                  </a:cxn>
                  <a:cxn ang="0">
                    <a:pos x="0" y="164"/>
                  </a:cxn>
                  <a:cxn ang="0">
                    <a:pos x="53" y="174"/>
                  </a:cxn>
                  <a:cxn ang="0">
                    <a:pos x="75" y="130"/>
                  </a:cxn>
                  <a:cxn ang="0">
                    <a:pos x="145" y="96"/>
                  </a:cxn>
                </a:cxnLst>
                <a:rect l="0" t="0" r="r" b="b"/>
                <a:pathLst>
                  <a:path w="155" h="174">
                    <a:moveTo>
                      <a:pt x="145" y="96"/>
                    </a:moveTo>
                    <a:lnTo>
                      <a:pt x="155" y="0"/>
                    </a:lnTo>
                    <a:lnTo>
                      <a:pt x="123" y="8"/>
                    </a:lnTo>
                    <a:lnTo>
                      <a:pt x="119" y="42"/>
                    </a:lnTo>
                    <a:lnTo>
                      <a:pt x="22" y="68"/>
                    </a:lnTo>
                    <a:lnTo>
                      <a:pt x="0" y="164"/>
                    </a:lnTo>
                    <a:lnTo>
                      <a:pt x="53" y="174"/>
                    </a:lnTo>
                    <a:lnTo>
                      <a:pt x="75" y="130"/>
                    </a:lnTo>
                    <a:lnTo>
                      <a:pt x="145" y="96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3916" y="3673"/>
                <a:ext cx="96" cy="80"/>
              </a:xfrm>
              <a:custGeom>
                <a:avLst/>
                <a:gdLst/>
                <a:ahLst/>
                <a:cxnLst>
                  <a:cxn ang="0">
                    <a:pos x="96" y="32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28" y="80"/>
                  </a:cxn>
                  <a:cxn ang="0">
                    <a:pos x="78" y="80"/>
                  </a:cxn>
                  <a:cxn ang="0">
                    <a:pos x="96" y="32"/>
                  </a:cxn>
                </a:cxnLst>
                <a:rect l="0" t="0" r="r" b="b"/>
                <a:pathLst>
                  <a:path w="96" h="80">
                    <a:moveTo>
                      <a:pt x="96" y="32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28" y="80"/>
                    </a:lnTo>
                    <a:lnTo>
                      <a:pt x="78" y="80"/>
                    </a:lnTo>
                    <a:lnTo>
                      <a:pt x="96" y="3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3591" y="3825"/>
                <a:ext cx="123" cy="89"/>
              </a:xfrm>
              <a:custGeom>
                <a:avLst/>
                <a:gdLst/>
                <a:ahLst/>
                <a:cxnLst>
                  <a:cxn ang="0">
                    <a:pos x="77" y="89"/>
                  </a:cxn>
                  <a:cxn ang="0">
                    <a:pos x="123" y="7"/>
                  </a:cxn>
                  <a:cxn ang="0">
                    <a:pos x="81" y="0"/>
                  </a:cxn>
                  <a:cxn ang="0">
                    <a:pos x="57" y="27"/>
                  </a:cxn>
                  <a:cxn ang="0">
                    <a:pos x="16" y="27"/>
                  </a:cxn>
                  <a:cxn ang="0">
                    <a:pos x="0" y="53"/>
                  </a:cxn>
                  <a:cxn ang="0">
                    <a:pos x="77" y="89"/>
                  </a:cxn>
                </a:cxnLst>
                <a:rect l="0" t="0" r="r" b="b"/>
                <a:pathLst>
                  <a:path w="123" h="89">
                    <a:moveTo>
                      <a:pt x="77" y="89"/>
                    </a:moveTo>
                    <a:lnTo>
                      <a:pt x="123" y="7"/>
                    </a:lnTo>
                    <a:lnTo>
                      <a:pt x="81" y="0"/>
                    </a:lnTo>
                    <a:lnTo>
                      <a:pt x="57" y="27"/>
                    </a:lnTo>
                    <a:lnTo>
                      <a:pt x="16" y="27"/>
                    </a:lnTo>
                    <a:lnTo>
                      <a:pt x="0" y="53"/>
                    </a:lnTo>
                    <a:lnTo>
                      <a:pt x="77" y="8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4502" y="3691"/>
                <a:ext cx="172" cy="183"/>
              </a:xfrm>
              <a:custGeom>
                <a:avLst/>
                <a:gdLst/>
                <a:ahLst/>
                <a:cxnLst>
                  <a:cxn ang="0">
                    <a:pos x="172" y="151"/>
                  </a:cxn>
                  <a:cxn ang="0">
                    <a:pos x="158" y="22"/>
                  </a:cxn>
                  <a:cxn ang="0">
                    <a:pos x="46" y="0"/>
                  </a:cxn>
                  <a:cxn ang="0">
                    <a:pos x="36" y="54"/>
                  </a:cxn>
                  <a:cxn ang="0">
                    <a:pos x="0" y="68"/>
                  </a:cxn>
                  <a:cxn ang="0">
                    <a:pos x="14" y="157"/>
                  </a:cxn>
                  <a:cxn ang="0">
                    <a:pos x="84" y="183"/>
                  </a:cxn>
                  <a:cxn ang="0">
                    <a:pos x="172" y="151"/>
                  </a:cxn>
                </a:cxnLst>
                <a:rect l="0" t="0" r="r" b="b"/>
                <a:pathLst>
                  <a:path w="172" h="183">
                    <a:moveTo>
                      <a:pt x="172" y="151"/>
                    </a:moveTo>
                    <a:lnTo>
                      <a:pt x="158" y="22"/>
                    </a:lnTo>
                    <a:lnTo>
                      <a:pt x="46" y="0"/>
                    </a:lnTo>
                    <a:lnTo>
                      <a:pt x="36" y="54"/>
                    </a:lnTo>
                    <a:lnTo>
                      <a:pt x="0" y="68"/>
                    </a:lnTo>
                    <a:lnTo>
                      <a:pt x="14" y="157"/>
                    </a:lnTo>
                    <a:lnTo>
                      <a:pt x="84" y="183"/>
                    </a:lnTo>
                    <a:lnTo>
                      <a:pt x="172" y="15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4083" y="3533"/>
                <a:ext cx="264" cy="232"/>
              </a:xfrm>
              <a:custGeom>
                <a:avLst/>
                <a:gdLst/>
                <a:ahLst/>
                <a:cxnLst>
                  <a:cxn ang="0">
                    <a:pos x="142" y="222"/>
                  </a:cxn>
                  <a:cxn ang="0">
                    <a:pos x="190" y="164"/>
                  </a:cxn>
                  <a:cxn ang="0">
                    <a:pos x="216" y="78"/>
                  </a:cxn>
                  <a:cxn ang="0">
                    <a:pos x="264" y="20"/>
                  </a:cxn>
                  <a:cxn ang="0">
                    <a:pos x="220" y="0"/>
                  </a:cxn>
                  <a:cxn ang="0">
                    <a:pos x="162" y="50"/>
                  </a:cxn>
                  <a:cxn ang="0">
                    <a:pos x="0" y="84"/>
                  </a:cxn>
                  <a:cxn ang="0">
                    <a:pos x="78" y="232"/>
                  </a:cxn>
                  <a:cxn ang="0">
                    <a:pos x="142" y="222"/>
                  </a:cxn>
                </a:cxnLst>
                <a:rect l="0" t="0" r="r" b="b"/>
                <a:pathLst>
                  <a:path w="264" h="232">
                    <a:moveTo>
                      <a:pt x="142" y="222"/>
                    </a:moveTo>
                    <a:lnTo>
                      <a:pt x="190" y="164"/>
                    </a:lnTo>
                    <a:lnTo>
                      <a:pt x="216" y="78"/>
                    </a:lnTo>
                    <a:lnTo>
                      <a:pt x="264" y="20"/>
                    </a:lnTo>
                    <a:lnTo>
                      <a:pt x="220" y="0"/>
                    </a:lnTo>
                    <a:lnTo>
                      <a:pt x="162" y="50"/>
                    </a:lnTo>
                    <a:lnTo>
                      <a:pt x="0" y="84"/>
                    </a:lnTo>
                    <a:lnTo>
                      <a:pt x="78" y="232"/>
                    </a:lnTo>
                    <a:lnTo>
                      <a:pt x="142" y="2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5007" y="3428"/>
                <a:ext cx="252" cy="313"/>
              </a:xfrm>
              <a:custGeom>
                <a:avLst/>
                <a:gdLst/>
                <a:ahLst/>
                <a:cxnLst>
                  <a:cxn ang="0">
                    <a:pos x="214" y="239"/>
                  </a:cxn>
                  <a:cxn ang="0">
                    <a:pos x="252" y="101"/>
                  </a:cxn>
                  <a:cxn ang="0">
                    <a:pos x="238" y="0"/>
                  </a:cxn>
                  <a:cxn ang="0">
                    <a:pos x="190" y="4"/>
                  </a:cxn>
                  <a:cxn ang="0">
                    <a:pos x="130" y="131"/>
                  </a:cxn>
                  <a:cxn ang="0">
                    <a:pos x="102" y="233"/>
                  </a:cxn>
                  <a:cxn ang="0">
                    <a:pos x="68" y="275"/>
                  </a:cxn>
                  <a:cxn ang="0">
                    <a:pos x="0" y="299"/>
                  </a:cxn>
                  <a:cxn ang="0">
                    <a:pos x="72" y="313"/>
                  </a:cxn>
                  <a:cxn ang="0">
                    <a:pos x="130" y="245"/>
                  </a:cxn>
                  <a:cxn ang="0">
                    <a:pos x="214" y="239"/>
                  </a:cxn>
                </a:cxnLst>
                <a:rect l="0" t="0" r="r" b="b"/>
                <a:pathLst>
                  <a:path w="252" h="313">
                    <a:moveTo>
                      <a:pt x="214" y="239"/>
                    </a:moveTo>
                    <a:lnTo>
                      <a:pt x="252" y="101"/>
                    </a:lnTo>
                    <a:lnTo>
                      <a:pt x="238" y="0"/>
                    </a:lnTo>
                    <a:lnTo>
                      <a:pt x="190" y="4"/>
                    </a:lnTo>
                    <a:lnTo>
                      <a:pt x="130" y="131"/>
                    </a:lnTo>
                    <a:lnTo>
                      <a:pt x="102" y="233"/>
                    </a:lnTo>
                    <a:lnTo>
                      <a:pt x="68" y="275"/>
                    </a:lnTo>
                    <a:lnTo>
                      <a:pt x="0" y="299"/>
                    </a:lnTo>
                    <a:lnTo>
                      <a:pt x="72" y="313"/>
                    </a:lnTo>
                    <a:lnTo>
                      <a:pt x="130" y="245"/>
                    </a:lnTo>
                    <a:lnTo>
                      <a:pt x="214" y="239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726" name="Line 15"/>
            <p:cNvSpPr>
              <a:spLocks noChangeShapeType="1"/>
            </p:cNvSpPr>
            <p:nvPr/>
          </p:nvSpPr>
          <p:spPr bwMode="auto">
            <a:xfrm>
              <a:off x="2317" y="3518"/>
              <a:ext cx="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i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27" name="Line 16"/>
            <p:cNvSpPr>
              <a:spLocks noChangeShapeType="1"/>
            </p:cNvSpPr>
            <p:nvPr/>
          </p:nvSpPr>
          <p:spPr bwMode="auto">
            <a:xfrm>
              <a:off x="3410" y="3641"/>
              <a:ext cx="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ES" i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771" y="1917"/>
              <a:ext cx="371" cy="375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8" y="351"/>
                </a:cxn>
                <a:cxn ang="0">
                  <a:pos x="72" y="307"/>
                </a:cxn>
                <a:cxn ang="0">
                  <a:pos x="64" y="277"/>
                </a:cxn>
                <a:cxn ang="0">
                  <a:pos x="140" y="207"/>
                </a:cxn>
                <a:cxn ang="0">
                  <a:pos x="154" y="164"/>
                </a:cxn>
                <a:cxn ang="0">
                  <a:pos x="190" y="164"/>
                </a:cxn>
                <a:cxn ang="0">
                  <a:pos x="194" y="138"/>
                </a:cxn>
                <a:cxn ang="0">
                  <a:pos x="292" y="40"/>
                </a:cxn>
                <a:cxn ang="0">
                  <a:pos x="339" y="0"/>
                </a:cxn>
                <a:cxn ang="0">
                  <a:pos x="391" y="52"/>
                </a:cxn>
                <a:cxn ang="0">
                  <a:pos x="381" y="82"/>
                </a:cxn>
                <a:cxn ang="0">
                  <a:pos x="373" y="108"/>
                </a:cxn>
                <a:cxn ang="0">
                  <a:pos x="413" y="243"/>
                </a:cxn>
                <a:cxn ang="0">
                  <a:pos x="443" y="251"/>
                </a:cxn>
                <a:cxn ang="0">
                  <a:pos x="473" y="397"/>
                </a:cxn>
                <a:cxn ang="0">
                  <a:pos x="507" y="423"/>
                </a:cxn>
                <a:cxn ang="0">
                  <a:pos x="507" y="449"/>
                </a:cxn>
                <a:cxn ang="0">
                  <a:pos x="463" y="463"/>
                </a:cxn>
                <a:cxn ang="0">
                  <a:pos x="473" y="487"/>
                </a:cxn>
                <a:cxn ang="0">
                  <a:pos x="409" y="463"/>
                </a:cxn>
                <a:cxn ang="0">
                  <a:pos x="314" y="537"/>
                </a:cxn>
                <a:cxn ang="0">
                  <a:pos x="302" y="509"/>
                </a:cxn>
                <a:cxn ang="0">
                  <a:pos x="329" y="479"/>
                </a:cxn>
                <a:cxn ang="0">
                  <a:pos x="325" y="449"/>
                </a:cxn>
                <a:cxn ang="0">
                  <a:pos x="228" y="435"/>
                </a:cxn>
                <a:cxn ang="0">
                  <a:pos x="136" y="377"/>
                </a:cxn>
                <a:cxn ang="0">
                  <a:pos x="78" y="409"/>
                </a:cxn>
                <a:cxn ang="0">
                  <a:pos x="0" y="423"/>
                </a:cxn>
              </a:cxnLst>
              <a:rect l="0" t="0" r="r" b="b"/>
              <a:pathLst>
                <a:path w="507" h="537">
                  <a:moveTo>
                    <a:pt x="0" y="423"/>
                  </a:moveTo>
                  <a:lnTo>
                    <a:pt x="8" y="351"/>
                  </a:lnTo>
                  <a:lnTo>
                    <a:pt x="72" y="307"/>
                  </a:lnTo>
                  <a:lnTo>
                    <a:pt x="64" y="277"/>
                  </a:lnTo>
                  <a:lnTo>
                    <a:pt x="140" y="207"/>
                  </a:lnTo>
                  <a:lnTo>
                    <a:pt x="154" y="164"/>
                  </a:lnTo>
                  <a:lnTo>
                    <a:pt x="190" y="164"/>
                  </a:lnTo>
                  <a:lnTo>
                    <a:pt x="194" y="138"/>
                  </a:lnTo>
                  <a:lnTo>
                    <a:pt x="292" y="40"/>
                  </a:lnTo>
                  <a:lnTo>
                    <a:pt x="339" y="0"/>
                  </a:lnTo>
                  <a:lnTo>
                    <a:pt x="391" y="52"/>
                  </a:lnTo>
                  <a:lnTo>
                    <a:pt x="381" y="82"/>
                  </a:lnTo>
                  <a:lnTo>
                    <a:pt x="373" y="108"/>
                  </a:lnTo>
                  <a:lnTo>
                    <a:pt x="413" y="243"/>
                  </a:lnTo>
                  <a:lnTo>
                    <a:pt x="443" y="251"/>
                  </a:lnTo>
                  <a:lnTo>
                    <a:pt x="473" y="397"/>
                  </a:lnTo>
                  <a:lnTo>
                    <a:pt x="507" y="423"/>
                  </a:lnTo>
                  <a:lnTo>
                    <a:pt x="507" y="449"/>
                  </a:lnTo>
                  <a:lnTo>
                    <a:pt x="463" y="463"/>
                  </a:lnTo>
                  <a:lnTo>
                    <a:pt x="473" y="487"/>
                  </a:lnTo>
                  <a:lnTo>
                    <a:pt x="409" y="463"/>
                  </a:lnTo>
                  <a:lnTo>
                    <a:pt x="314" y="537"/>
                  </a:lnTo>
                  <a:lnTo>
                    <a:pt x="302" y="509"/>
                  </a:lnTo>
                  <a:lnTo>
                    <a:pt x="329" y="479"/>
                  </a:lnTo>
                  <a:lnTo>
                    <a:pt x="325" y="449"/>
                  </a:lnTo>
                  <a:lnTo>
                    <a:pt x="228" y="435"/>
                  </a:lnTo>
                  <a:lnTo>
                    <a:pt x="136" y="377"/>
                  </a:lnTo>
                  <a:lnTo>
                    <a:pt x="78" y="409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010" y="2121"/>
              <a:ext cx="739" cy="773"/>
            </a:xfrm>
            <a:custGeom>
              <a:avLst/>
              <a:gdLst/>
              <a:ahLst/>
              <a:cxnLst>
                <a:cxn ang="0">
                  <a:pos x="313" y="74"/>
                </a:cxn>
                <a:cxn ang="0">
                  <a:pos x="355" y="92"/>
                </a:cxn>
                <a:cxn ang="0">
                  <a:pos x="429" y="36"/>
                </a:cxn>
                <a:cxn ang="0">
                  <a:pos x="507" y="0"/>
                </a:cxn>
                <a:cxn ang="0">
                  <a:pos x="612" y="66"/>
                </a:cxn>
                <a:cxn ang="0">
                  <a:pos x="674" y="74"/>
                </a:cxn>
                <a:cxn ang="0">
                  <a:pos x="760" y="88"/>
                </a:cxn>
                <a:cxn ang="0">
                  <a:pos x="782" y="156"/>
                </a:cxn>
                <a:cxn ang="0">
                  <a:pos x="760" y="212"/>
                </a:cxn>
                <a:cxn ang="0">
                  <a:pos x="846" y="315"/>
                </a:cxn>
                <a:cxn ang="0">
                  <a:pos x="828" y="357"/>
                </a:cxn>
                <a:cxn ang="0">
                  <a:pos x="876" y="417"/>
                </a:cxn>
                <a:cxn ang="0">
                  <a:pos x="924" y="479"/>
                </a:cxn>
                <a:cxn ang="0">
                  <a:pos x="1007" y="483"/>
                </a:cxn>
                <a:cxn ang="0">
                  <a:pos x="993" y="547"/>
                </a:cxn>
                <a:cxn ang="0">
                  <a:pos x="898" y="595"/>
                </a:cxn>
                <a:cxn ang="0">
                  <a:pos x="910" y="667"/>
                </a:cxn>
                <a:cxn ang="0">
                  <a:pos x="876" y="734"/>
                </a:cxn>
                <a:cxn ang="0">
                  <a:pos x="816" y="754"/>
                </a:cxn>
                <a:cxn ang="0">
                  <a:pos x="798" y="798"/>
                </a:cxn>
                <a:cxn ang="0">
                  <a:pos x="682" y="876"/>
                </a:cxn>
                <a:cxn ang="0">
                  <a:pos x="694" y="968"/>
                </a:cxn>
                <a:cxn ang="0">
                  <a:pos x="612" y="972"/>
                </a:cxn>
                <a:cxn ang="0">
                  <a:pos x="546" y="1028"/>
                </a:cxn>
                <a:cxn ang="0">
                  <a:pos x="542" y="1089"/>
                </a:cxn>
                <a:cxn ang="0">
                  <a:pos x="489" y="1099"/>
                </a:cxn>
                <a:cxn ang="0">
                  <a:pos x="389" y="1064"/>
                </a:cxn>
                <a:cxn ang="0">
                  <a:pos x="231" y="964"/>
                </a:cxn>
                <a:cxn ang="0">
                  <a:pos x="157" y="964"/>
                </a:cxn>
                <a:cxn ang="0">
                  <a:pos x="139" y="956"/>
                </a:cxn>
                <a:cxn ang="0">
                  <a:pos x="116" y="918"/>
                </a:cxn>
                <a:cxn ang="0">
                  <a:pos x="66" y="862"/>
                </a:cxn>
                <a:cxn ang="0">
                  <a:pos x="36" y="806"/>
                </a:cxn>
                <a:cxn ang="0">
                  <a:pos x="78" y="730"/>
                </a:cxn>
                <a:cxn ang="0">
                  <a:pos x="130" y="655"/>
                </a:cxn>
                <a:cxn ang="0">
                  <a:pos x="161" y="617"/>
                </a:cxn>
                <a:cxn ang="0">
                  <a:pos x="153" y="551"/>
                </a:cxn>
                <a:cxn ang="0">
                  <a:pos x="108" y="521"/>
                </a:cxn>
                <a:cxn ang="0">
                  <a:pos x="104" y="457"/>
                </a:cxn>
                <a:cxn ang="0">
                  <a:pos x="66" y="397"/>
                </a:cxn>
                <a:cxn ang="0">
                  <a:pos x="36" y="345"/>
                </a:cxn>
                <a:cxn ang="0">
                  <a:pos x="0" y="301"/>
                </a:cxn>
                <a:cxn ang="0">
                  <a:pos x="201" y="240"/>
                </a:cxn>
                <a:cxn ang="0">
                  <a:pos x="239" y="224"/>
                </a:cxn>
                <a:cxn ang="0">
                  <a:pos x="265" y="156"/>
                </a:cxn>
              </a:cxnLst>
              <a:rect l="0" t="0" r="r" b="b"/>
              <a:pathLst>
                <a:path w="1007" h="1107">
                  <a:moveTo>
                    <a:pt x="251" y="104"/>
                  </a:moveTo>
                  <a:lnTo>
                    <a:pt x="313" y="74"/>
                  </a:lnTo>
                  <a:lnTo>
                    <a:pt x="347" y="100"/>
                  </a:lnTo>
                  <a:lnTo>
                    <a:pt x="355" y="92"/>
                  </a:lnTo>
                  <a:lnTo>
                    <a:pt x="381" y="48"/>
                  </a:lnTo>
                  <a:lnTo>
                    <a:pt x="429" y="36"/>
                  </a:lnTo>
                  <a:lnTo>
                    <a:pt x="475" y="0"/>
                  </a:lnTo>
                  <a:lnTo>
                    <a:pt x="507" y="0"/>
                  </a:lnTo>
                  <a:lnTo>
                    <a:pt x="572" y="74"/>
                  </a:lnTo>
                  <a:lnTo>
                    <a:pt x="612" y="66"/>
                  </a:lnTo>
                  <a:lnTo>
                    <a:pt x="640" y="84"/>
                  </a:lnTo>
                  <a:lnTo>
                    <a:pt x="674" y="74"/>
                  </a:lnTo>
                  <a:lnTo>
                    <a:pt x="712" y="112"/>
                  </a:lnTo>
                  <a:lnTo>
                    <a:pt x="760" y="88"/>
                  </a:lnTo>
                  <a:lnTo>
                    <a:pt x="778" y="100"/>
                  </a:lnTo>
                  <a:lnTo>
                    <a:pt x="782" y="156"/>
                  </a:lnTo>
                  <a:lnTo>
                    <a:pt x="794" y="178"/>
                  </a:lnTo>
                  <a:lnTo>
                    <a:pt x="760" y="212"/>
                  </a:lnTo>
                  <a:lnTo>
                    <a:pt x="764" y="236"/>
                  </a:lnTo>
                  <a:lnTo>
                    <a:pt x="846" y="315"/>
                  </a:lnTo>
                  <a:lnTo>
                    <a:pt x="858" y="327"/>
                  </a:lnTo>
                  <a:lnTo>
                    <a:pt x="828" y="357"/>
                  </a:lnTo>
                  <a:lnTo>
                    <a:pt x="846" y="389"/>
                  </a:lnTo>
                  <a:lnTo>
                    <a:pt x="876" y="417"/>
                  </a:lnTo>
                  <a:lnTo>
                    <a:pt x="894" y="479"/>
                  </a:lnTo>
                  <a:lnTo>
                    <a:pt x="924" y="479"/>
                  </a:lnTo>
                  <a:lnTo>
                    <a:pt x="989" y="465"/>
                  </a:lnTo>
                  <a:lnTo>
                    <a:pt x="1007" y="483"/>
                  </a:lnTo>
                  <a:lnTo>
                    <a:pt x="1003" y="529"/>
                  </a:lnTo>
                  <a:lnTo>
                    <a:pt x="993" y="547"/>
                  </a:lnTo>
                  <a:lnTo>
                    <a:pt x="949" y="559"/>
                  </a:lnTo>
                  <a:lnTo>
                    <a:pt x="898" y="595"/>
                  </a:lnTo>
                  <a:lnTo>
                    <a:pt x="898" y="633"/>
                  </a:lnTo>
                  <a:lnTo>
                    <a:pt x="910" y="667"/>
                  </a:lnTo>
                  <a:lnTo>
                    <a:pt x="876" y="712"/>
                  </a:lnTo>
                  <a:lnTo>
                    <a:pt x="876" y="734"/>
                  </a:lnTo>
                  <a:lnTo>
                    <a:pt x="854" y="758"/>
                  </a:lnTo>
                  <a:lnTo>
                    <a:pt x="816" y="754"/>
                  </a:lnTo>
                  <a:lnTo>
                    <a:pt x="798" y="772"/>
                  </a:lnTo>
                  <a:lnTo>
                    <a:pt x="798" y="798"/>
                  </a:lnTo>
                  <a:lnTo>
                    <a:pt x="730" y="824"/>
                  </a:lnTo>
                  <a:lnTo>
                    <a:pt x="682" y="876"/>
                  </a:lnTo>
                  <a:lnTo>
                    <a:pt x="678" y="906"/>
                  </a:lnTo>
                  <a:lnTo>
                    <a:pt x="694" y="968"/>
                  </a:lnTo>
                  <a:lnTo>
                    <a:pt x="656" y="1008"/>
                  </a:lnTo>
                  <a:lnTo>
                    <a:pt x="612" y="972"/>
                  </a:lnTo>
                  <a:lnTo>
                    <a:pt x="596" y="972"/>
                  </a:lnTo>
                  <a:lnTo>
                    <a:pt x="546" y="1028"/>
                  </a:lnTo>
                  <a:lnTo>
                    <a:pt x="556" y="1069"/>
                  </a:lnTo>
                  <a:lnTo>
                    <a:pt x="542" y="1089"/>
                  </a:lnTo>
                  <a:lnTo>
                    <a:pt x="511" y="1077"/>
                  </a:lnTo>
                  <a:lnTo>
                    <a:pt x="489" y="1099"/>
                  </a:lnTo>
                  <a:lnTo>
                    <a:pt x="475" y="1107"/>
                  </a:lnTo>
                  <a:lnTo>
                    <a:pt x="389" y="1064"/>
                  </a:lnTo>
                  <a:lnTo>
                    <a:pt x="265" y="1020"/>
                  </a:lnTo>
                  <a:lnTo>
                    <a:pt x="231" y="964"/>
                  </a:lnTo>
                  <a:lnTo>
                    <a:pt x="179" y="990"/>
                  </a:lnTo>
                  <a:lnTo>
                    <a:pt x="157" y="964"/>
                  </a:lnTo>
                  <a:lnTo>
                    <a:pt x="130" y="972"/>
                  </a:lnTo>
                  <a:lnTo>
                    <a:pt x="139" y="956"/>
                  </a:lnTo>
                  <a:lnTo>
                    <a:pt x="122" y="930"/>
                  </a:lnTo>
                  <a:lnTo>
                    <a:pt x="116" y="918"/>
                  </a:lnTo>
                  <a:lnTo>
                    <a:pt x="66" y="876"/>
                  </a:lnTo>
                  <a:lnTo>
                    <a:pt x="66" y="862"/>
                  </a:lnTo>
                  <a:lnTo>
                    <a:pt x="36" y="834"/>
                  </a:lnTo>
                  <a:lnTo>
                    <a:pt x="36" y="806"/>
                  </a:lnTo>
                  <a:lnTo>
                    <a:pt x="58" y="764"/>
                  </a:lnTo>
                  <a:lnTo>
                    <a:pt x="78" y="730"/>
                  </a:lnTo>
                  <a:lnTo>
                    <a:pt x="78" y="700"/>
                  </a:lnTo>
                  <a:lnTo>
                    <a:pt x="130" y="655"/>
                  </a:lnTo>
                  <a:lnTo>
                    <a:pt x="153" y="645"/>
                  </a:lnTo>
                  <a:lnTo>
                    <a:pt x="161" y="617"/>
                  </a:lnTo>
                  <a:lnTo>
                    <a:pt x="171" y="563"/>
                  </a:lnTo>
                  <a:lnTo>
                    <a:pt x="153" y="551"/>
                  </a:lnTo>
                  <a:lnTo>
                    <a:pt x="126" y="555"/>
                  </a:lnTo>
                  <a:lnTo>
                    <a:pt x="108" y="521"/>
                  </a:lnTo>
                  <a:lnTo>
                    <a:pt x="104" y="469"/>
                  </a:lnTo>
                  <a:lnTo>
                    <a:pt x="104" y="457"/>
                  </a:lnTo>
                  <a:lnTo>
                    <a:pt x="70" y="435"/>
                  </a:lnTo>
                  <a:lnTo>
                    <a:pt x="66" y="397"/>
                  </a:lnTo>
                  <a:lnTo>
                    <a:pt x="52" y="375"/>
                  </a:lnTo>
                  <a:lnTo>
                    <a:pt x="36" y="345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153" y="301"/>
                  </a:lnTo>
                  <a:lnTo>
                    <a:pt x="201" y="240"/>
                  </a:lnTo>
                  <a:lnTo>
                    <a:pt x="231" y="244"/>
                  </a:lnTo>
                  <a:lnTo>
                    <a:pt x="239" y="224"/>
                  </a:lnTo>
                  <a:lnTo>
                    <a:pt x="251" y="186"/>
                  </a:lnTo>
                  <a:lnTo>
                    <a:pt x="265" y="156"/>
                  </a:lnTo>
                  <a:lnTo>
                    <a:pt x="251" y="104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563" y="1857"/>
              <a:ext cx="1138" cy="1025"/>
            </a:xfrm>
            <a:custGeom>
              <a:avLst/>
              <a:gdLst/>
              <a:ahLst/>
              <a:cxnLst>
                <a:cxn ang="0">
                  <a:pos x="126" y="505"/>
                </a:cxn>
                <a:cxn ang="0">
                  <a:pos x="217" y="453"/>
                </a:cxn>
                <a:cxn ang="0">
                  <a:pos x="283" y="509"/>
                </a:cxn>
                <a:cxn ang="0">
                  <a:pos x="507" y="517"/>
                </a:cxn>
                <a:cxn ang="0">
                  <a:pos x="606" y="565"/>
                </a:cxn>
                <a:cxn ang="0">
                  <a:pos x="686" y="549"/>
                </a:cxn>
                <a:cxn ang="0">
                  <a:pos x="784" y="535"/>
                </a:cxn>
                <a:cxn ang="0">
                  <a:pos x="720" y="341"/>
                </a:cxn>
                <a:cxn ang="0">
                  <a:pos x="652" y="190"/>
                </a:cxn>
                <a:cxn ang="0">
                  <a:pos x="682" y="60"/>
                </a:cxn>
                <a:cxn ang="0">
                  <a:pos x="776" y="26"/>
                </a:cxn>
                <a:cxn ang="0">
                  <a:pos x="850" y="22"/>
                </a:cxn>
                <a:cxn ang="0">
                  <a:pos x="992" y="46"/>
                </a:cxn>
                <a:cxn ang="0">
                  <a:pos x="1015" y="130"/>
                </a:cxn>
                <a:cxn ang="0">
                  <a:pos x="1159" y="72"/>
                </a:cxn>
                <a:cxn ang="0">
                  <a:pos x="1287" y="285"/>
                </a:cxn>
                <a:cxn ang="0">
                  <a:pos x="1299" y="329"/>
                </a:cxn>
                <a:cxn ang="0">
                  <a:pos x="1255" y="333"/>
                </a:cxn>
                <a:cxn ang="0">
                  <a:pos x="1225" y="389"/>
                </a:cxn>
                <a:cxn ang="0">
                  <a:pos x="1255" y="497"/>
                </a:cxn>
                <a:cxn ang="0">
                  <a:pos x="1383" y="573"/>
                </a:cxn>
                <a:cxn ang="0">
                  <a:pos x="1440" y="672"/>
                </a:cxn>
                <a:cxn ang="0">
                  <a:pos x="1401" y="740"/>
                </a:cxn>
                <a:cxn ang="0">
                  <a:pos x="1369" y="866"/>
                </a:cxn>
                <a:cxn ang="0">
                  <a:pos x="1458" y="914"/>
                </a:cxn>
                <a:cxn ang="0">
                  <a:pos x="1450" y="1042"/>
                </a:cxn>
                <a:cxn ang="0">
                  <a:pos x="1552" y="1117"/>
                </a:cxn>
                <a:cxn ang="0">
                  <a:pos x="1514" y="1181"/>
                </a:cxn>
                <a:cxn ang="0">
                  <a:pos x="1436" y="1167"/>
                </a:cxn>
                <a:cxn ang="0">
                  <a:pos x="1385" y="1163"/>
                </a:cxn>
                <a:cxn ang="0">
                  <a:pos x="1347" y="1275"/>
                </a:cxn>
                <a:cxn ang="0">
                  <a:pos x="1283" y="1305"/>
                </a:cxn>
                <a:cxn ang="0">
                  <a:pos x="1229" y="1343"/>
                </a:cxn>
                <a:cxn ang="0">
                  <a:pos x="1109" y="1403"/>
                </a:cxn>
                <a:cxn ang="0">
                  <a:pos x="988" y="1443"/>
                </a:cxn>
                <a:cxn ang="0">
                  <a:pos x="950" y="1267"/>
                </a:cxn>
                <a:cxn ang="0">
                  <a:pos x="868" y="1275"/>
                </a:cxn>
                <a:cxn ang="0">
                  <a:pos x="780" y="1275"/>
                </a:cxn>
                <a:cxn ang="0">
                  <a:pos x="652" y="1301"/>
                </a:cxn>
                <a:cxn ang="0">
                  <a:pos x="545" y="1285"/>
                </a:cxn>
                <a:cxn ang="0">
                  <a:pos x="385" y="1313"/>
                </a:cxn>
                <a:cxn ang="0">
                  <a:pos x="174" y="1203"/>
                </a:cxn>
                <a:cxn ang="0">
                  <a:pos x="116" y="1083"/>
                </a:cxn>
                <a:cxn ang="0">
                  <a:pos x="138" y="974"/>
                </a:cxn>
                <a:cxn ang="0">
                  <a:pos x="243" y="904"/>
                </a:cxn>
                <a:cxn ang="0">
                  <a:pos x="199" y="848"/>
                </a:cxn>
                <a:cxn ang="0">
                  <a:pos x="120" y="818"/>
                </a:cxn>
                <a:cxn ang="0">
                  <a:pos x="74" y="736"/>
                </a:cxn>
                <a:cxn ang="0">
                  <a:pos x="4" y="599"/>
                </a:cxn>
              </a:cxnLst>
              <a:rect l="0" t="0" r="r" b="b"/>
              <a:pathLst>
                <a:path w="1552" h="1468">
                  <a:moveTo>
                    <a:pt x="40" y="553"/>
                  </a:moveTo>
                  <a:lnTo>
                    <a:pt x="82" y="517"/>
                  </a:lnTo>
                  <a:lnTo>
                    <a:pt x="126" y="505"/>
                  </a:lnTo>
                  <a:lnTo>
                    <a:pt x="170" y="499"/>
                  </a:lnTo>
                  <a:lnTo>
                    <a:pt x="182" y="467"/>
                  </a:lnTo>
                  <a:lnTo>
                    <a:pt x="217" y="453"/>
                  </a:lnTo>
                  <a:lnTo>
                    <a:pt x="239" y="483"/>
                  </a:lnTo>
                  <a:lnTo>
                    <a:pt x="251" y="517"/>
                  </a:lnTo>
                  <a:lnTo>
                    <a:pt x="283" y="509"/>
                  </a:lnTo>
                  <a:lnTo>
                    <a:pt x="347" y="495"/>
                  </a:lnTo>
                  <a:lnTo>
                    <a:pt x="419" y="463"/>
                  </a:lnTo>
                  <a:lnTo>
                    <a:pt x="507" y="517"/>
                  </a:lnTo>
                  <a:lnTo>
                    <a:pt x="597" y="535"/>
                  </a:lnTo>
                  <a:lnTo>
                    <a:pt x="606" y="557"/>
                  </a:lnTo>
                  <a:lnTo>
                    <a:pt x="606" y="565"/>
                  </a:lnTo>
                  <a:lnTo>
                    <a:pt x="579" y="595"/>
                  </a:lnTo>
                  <a:lnTo>
                    <a:pt x="597" y="627"/>
                  </a:lnTo>
                  <a:lnTo>
                    <a:pt x="686" y="549"/>
                  </a:lnTo>
                  <a:lnTo>
                    <a:pt x="750" y="579"/>
                  </a:lnTo>
                  <a:lnTo>
                    <a:pt x="746" y="549"/>
                  </a:lnTo>
                  <a:lnTo>
                    <a:pt x="784" y="535"/>
                  </a:lnTo>
                  <a:lnTo>
                    <a:pt x="784" y="509"/>
                  </a:lnTo>
                  <a:lnTo>
                    <a:pt x="750" y="479"/>
                  </a:lnTo>
                  <a:lnTo>
                    <a:pt x="720" y="341"/>
                  </a:lnTo>
                  <a:lnTo>
                    <a:pt x="716" y="333"/>
                  </a:lnTo>
                  <a:lnTo>
                    <a:pt x="700" y="333"/>
                  </a:lnTo>
                  <a:lnTo>
                    <a:pt x="652" y="190"/>
                  </a:lnTo>
                  <a:lnTo>
                    <a:pt x="668" y="138"/>
                  </a:lnTo>
                  <a:lnTo>
                    <a:pt x="618" y="86"/>
                  </a:lnTo>
                  <a:lnTo>
                    <a:pt x="682" y="60"/>
                  </a:lnTo>
                  <a:lnTo>
                    <a:pt x="730" y="18"/>
                  </a:lnTo>
                  <a:lnTo>
                    <a:pt x="764" y="4"/>
                  </a:lnTo>
                  <a:lnTo>
                    <a:pt x="776" y="26"/>
                  </a:lnTo>
                  <a:lnTo>
                    <a:pt x="798" y="26"/>
                  </a:lnTo>
                  <a:lnTo>
                    <a:pt x="834" y="0"/>
                  </a:lnTo>
                  <a:lnTo>
                    <a:pt x="850" y="22"/>
                  </a:lnTo>
                  <a:lnTo>
                    <a:pt x="876" y="18"/>
                  </a:lnTo>
                  <a:lnTo>
                    <a:pt x="932" y="38"/>
                  </a:lnTo>
                  <a:lnTo>
                    <a:pt x="992" y="46"/>
                  </a:lnTo>
                  <a:lnTo>
                    <a:pt x="954" y="72"/>
                  </a:lnTo>
                  <a:lnTo>
                    <a:pt x="984" y="146"/>
                  </a:lnTo>
                  <a:lnTo>
                    <a:pt x="1015" y="130"/>
                  </a:lnTo>
                  <a:lnTo>
                    <a:pt x="1089" y="126"/>
                  </a:lnTo>
                  <a:lnTo>
                    <a:pt x="1123" y="104"/>
                  </a:lnTo>
                  <a:lnTo>
                    <a:pt x="1159" y="72"/>
                  </a:lnTo>
                  <a:lnTo>
                    <a:pt x="1255" y="166"/>
                  </a:lnTo>
                  <a:lnTo>
                    <a:pt x="1289" y="184"/>
                  </a:lnTo>
                  <a:lnTo>
                    <a:pt x="1287" y="285"/>
                  </a:lnTo>
                  <a:lnTo>
                    <a:pt x="1313" y="297"/>
                  </a:lnTo>
                  <a:lnTo>
                    <a:pt x="1311" y="321"/>
                  </a:lnTo>
                  <a:lnTo>
                    <a:pt x="1299" y="329"/>
                  </a:lnTo>
                  <a:lnTo>
                    <a:pt x="1283" y="317"/>
                  </a:lnTo>
                  <a:lnTo>
                    <a:pt x="1271" y="321"/>
                  </a:lnTo>
                  <a:lnTo>
                    <a:pt x="1255" y="333"/>
                  </a:lnTo>
                  <a:lnTo>
                    <a:pt x="1253" y="359"/>
                  </a:lnTo>
                  <a:lnTo>
                    <a:pt x="1239" y="375"/>
                  </a:lnTo>
                  <a:lnTo>
                    <a:pt x="1225" y="389"/>
                  </a:lnTo>
                  <a:lnTo>
                    <a:pt x="1205" y="397"/>
                  </a:lnTo>
                  <a:lnTo>
                    <a:pt x="1225" y="441"/>
                  </a:lnTo>
                  <a:lnTo>
                    <a:pt x="1255" y="497"/>
                  </a:lnTo>
                  <a:lnTo>
                    <a:pt x="1299" y="481"/>
                  </a:lnTo>
                  <a:lnTo>
                    <a:pt x="1355" y="567"/>
                  </a:lnTo>
                  <a:lnTo>
                    <a:pt x="1383" y="573"/>
                  </a:lnTo>
                  <a:lnTo>
                    <a:pt x="1415" y="595"/>
                  </a:lnTo>
                  <a:lnTo>
                    <a:pt x="1436" y="627"/>
                  </a:lnTo>
                  <a:lnTo>
                    <a:pt x="1440" y="672"/>
                  </a:lnTo>
                  <a:lnTo>
                    <a:pt x="1411" y="710"/>
                  </a:lnTo>
                  <a:lnTo>
                    <a:pt x="1397" y="714"/>
                  </a:lnTo>
                  <a:lnTo>
                    <a:pt x="1401" y="740"/>
                  </a:lnTo>
                  <a:lnTo>
                    <a:pt x="1347" y="754"/>
                  </a:lnTo>
                  <a:lnTo>
                    <a:pt x="1329" y="844"/>
                  </a:lnTo>
                  <a:lnTo>
                    <a:pt x="1369" y="866"/>
                  </a:lnTo>
                  <a:lnTo>
                    <a:pt x="1405" y="874"/>
                  </a:lnTo>
                  <a:lnTo>
                    <a:pt x="1444" y="896"/>
                  </a:lnTo>
                  <a:lnTo>
                    <a:pt x="1458" y="914"/>
                  </a:lnTo>
                  <a:lnTo>
                    <a:pt x="1440" y="964"/>
                  </a:lnTo>
                  <a:lnTo>
                    <a:pt x="1440" y="1016"/>
                  </a:lnTo>
                  <a:lnTo>
                    <a:pt x="1450" y="1042"/>
                  </a:lnTo>
                  <a:lnTo>
                    <a:pt x="1532" y="1073"/>
                  </a:lnTo>
                  <a:lnTo>
                    <a:pt x="1548" y="1087"/>
                  </a:lnTo>
                  <a:lnTo>
                    <a:pt x="1552" y="1117"/>
                  </a:lnTo>
                  <a:lnTo>
                    <a:pt x="1536" y="1137"/>
                  </a:lnTo>
                  <a:lnTo>
                    <a:pt x="1524" y="1163"/>
                  </a:lnTo>
                  <a:lnTo>
                    <a:pt x="1514" y="1181"/>
                  </a:lnTo>
                  <a:lnTo>
                    <a:pt x="1488" y="1151"/>
                  </a:lnTo>
                  <a:lnTo>
                    <a:pt x="1470" y="1147"/>
                  </a:lnTo>
                  <a:lnTo>
                    <a:pt x="1436" y="1167"/>
                  </a:lnTo>
                  <a:lnTo>
                    <a:pt x="1420" y="1177"/>
                  </a:lnTo>
                  <a:lnTo>
                    <a:pt x="1401" y="1151"/>
                  </a:lnTo>
                  <a:lnTo>
                    <a:pt x="1385" y="1163"/>
                  </a:lnTo>
                  <a:lnTo>
                    <a:pt x="1389" y="1199"/>
                  </a:lnTo>
                  <a:lnTo>
                    <a:pt x="1369" y="1249"/>
                  </a:lnTo>
                  <a:lnTo>
                    <a:pt x="1347" y="1275"/>
                  </a:lnTo>
                  <a:lnTo>
                    <a:pt x="1351" y="1301"/>
                  </a:lnTo>
                  <a:lnTo>
                    <a:pt x="1295" y="1331"/>
                  </a:lnTo>
                  <a:lnTo>
                    <a:pt x="1283" y="1305"/>
                  </a:lnTo>
                  <a:lnTo>
                    <a:pt x="1269" y="1305"/>
                  </a:lnTo>
                  <a:lnTo>
                    <a:pt x="1229" y="1313"/>
                  </a:lnTo>
                  <a:lnTo>
                    <a:pt x="1229" y="1343"/>
                  </a:lnTo>
                  <a:lnTo>
                    <a:pt x="1193" y="1343"/>
                  </a:lnTo>
                  <a:lnTo>
                    <a:pt x="1157" y="1377"/>
                  </a:lnTo>
                  <a:lnTo>
                    <a:pt x="1109" y="1403"/>
                  </a:lnTo>
                  <a:lnTo>
                    <a:pt x="1049" y="1468"/>
                  </a:lnTo>
                  <a:lnTo>
                    <a:pt x="992" y="1456"/>
                  </a:lnTo>
                  <a:lnTo>
                    <a:pt x="988" y="1443"/>
                  </a:lnTo>
                  <a:lnTo>
                    <a:pt x="1041" y="1359"/>
                  </a:lnTo>
                  <a:lnTo>
                    <a:pt x="972" y="1259"/>
                  </a:lnTo>
                  <a:lnTo>
                    <a:pt x="950" y="1267"/>
                  </a:lnTo>
                  <a:lnTo>
                    <a:pt x="896" y="1245"/>
                  </a:lnTo>
                  <a:lnTo>
                    <a:pt x="884" y="1255"/>
                  </a:lnTo>
                  <a:lnTo>
                    <a:pt x="868" y="1275"/>
                  </a:lnTo>
                  <a:lnTo>
                    <a:pt x="838" y="1267"/>
                  </a:lnTo>
                  <a:lnTo>
                    <a:pt x="812" y="1305"/>
                  </a:lnTo>
                  <a:lnTo>
                    <a:pt x="780" y="1275"/>
                  </a:lnTo>
                  <a:lnTo>
                    <a:pt x="734" y="1285"/>
                  </a:lnTo>
                  <a:lnTo>
                    <a:pt x="686" y="1267"/>
                  </a:lnTo>
                  <a:lnTo>
                    <a:pt x="652" y="1301"/>
                  </a:lnTo>
                  <a:lnTo>
                    <a:pt x="614" y="1285"/>
                  </a:lnTo>
                  <a:lnTo>
                    <a:pt x="583" y="1317"/>
                  </a:lnTo>
                  <a:lnTo>
                    <a:pt x="545" y="1285"/>
                  </a:lnTo>
                  <a:lnTo>
                    <a:pt x="519" y="1297"/>
                  </a:lnTo>
                  <a:lnTo>
                    <a:pt x="423" y="1313"/>
                  </a:lnTo>
                  <a:lnTo>
                    <a:pt x="385" y="1313"/>
                  </a:lnTo>
                  <a:lnTo>
                    <a:pt x="373" y="1327"/>
                  </a:lnTo>
                  <a:lnTo>
                    <a:pt x="213" y="1211"/>
                  </a:lnTo>
                  <a:lnTo>
                    <a:pt x="174" y="1203"/>
                  </a:lnTo>
                  <a:lnTo>
                    <a:pt x="98" y="1137"/>
                  </a:lnTo>
                  <a:lnTo>
                    <a:pt x="116" y="1105"/>
                  </a:lnTo>
                  <a:lnTo>
                    <a:pt x="116" y="1083"/>
                  </a:lnTo>
                  <a:lnTo>
                    <a:pt x="152" y="1051"/>
                  </a:lnTo>
                  <a:lnTo>
                    <a:pt x="138" y="1012"/>
                  </a:lnTo>
                  <a:lnTo>
                    <a:pt x="138" y="974"/>
                  </a:lnTo>
                  <a:lnTo>
                    <a:pt x="195" y="938"/>
                  </a:lnTo>
                  <a:lnTo>
                    <a:pt x="235" y="926"/>
                  </a:lnTo>
                  <a:lnTo>
                    <a:pt x="243" y="904"/>
                  </a:lnTo>
                  <a:lnTo>
                    <a:pt x="251" y="862"/>
                  </a:lnTo>
                  <a:lnTo>
                    <a:pt x="235" y="844"/>
                  </a:lnTo>
                  <a:lnTo>
                    <a:pt x="199" y="848"/>
                  </a:lnTo>
                  <a:lnTo>
                    <a:pt x="170" y="858"/>
                  </a:lnTo>
                  <a:lnTo>
                    <a:pt x="138" y="858"/>
                  </a:lnTo>
                  <a:lnTo>
                    <a:pt x="120" y="818"/>
                  </a:lnTo>
                  <a:lnTo>
                    <a:pt x="120" y="796"/>
                  </a:lnTo>
                  <a:lnTo>
                    <a:pt x="86" y="766"/>
                  </a:lnTo>
                  <a:lnTo>
                    <a:pt x="74" y="736"/>
                  </a:lnTo>
                  <a:lnTo>
                    <a:pt x="98" y="706"/>
                  </a:lnTo>
                  <a:lnTo>
                    <a:pt x="8" y="615"/>
                  </a:lnTo>
                  <a:lnTo>
                    <a:pt x="4" y="599"/>
                  </a:lnTo>
                  <a:lnTo>
                    <a:pt x="0" y="591"/>
                  </a:lnTo>
                  <a:lnTo>
                    <a:pt x="40" y="553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968" y="2640"/>
              <a:ext cx="1564" cy="834"/>
            </a:xfrm>
            <a:custGeom>
              <a:avLst/>
              <a:gdLst/>
              <a:ahLst/>
              <a:cxnLst>
                <a:cxn ang="0">
                  <a:pos x="243" y="236"/>
                </a:cxn>
                <a:cxn ang="0">
                  <a:pos x="329" y="268"/>
                </a:cxn>
                <a:cxn ang="0">
                  <a:pos x="559" y="343"/>
                </a:cxn>
                <a:cxn ang="0">
                  <a:pos x="620" y="310"/>
                </a:cxn>
                <a:cxn ang="0">
                  <a:pos x="658" y="220"/>
                </a:cxn>
                <a:cxn ang="0">
                  <a:pos x="762" y="214"/>
                </a:cxn>
                <a:cxn ang="0">
                  <a:pos x="748" y="120"/>
                </a:cxn>
                <a:cxn ang="0">
                  <a:pos x="862" y="46"/>
                </a:cxn>
                <a:cxn ang="0">
                  <a:pos x="900" y="2"/>
                </a:cxn>
                <a:cxn ang="0">
                  <a:pos x="1035" y="80"/>
                </a:cxn>
                <a:cxn ang="0">
                  <a:pos x="1255" y="180"/>
                </a:cxn>
                <a:cxn ang="0">
                  <a:pos x="1363" y="152"/>
                </a:cxn>
                <a:cxn ang="0">
                  <a:pos x="1472" y="170"/>
                </a:cxn>
                <a:cxn ang="0">
                  <a:pos x="1598" y="142"/>
                </a:cxn>
                <a:cxn ang="0">
                  <a:pos x="1686" y="142"/>
                </a:cxn>
                <a:cxn ang="0">
                  <a:pos x="1790" y="128"/>
                </a:cxn>
                <a:cxn ang="0">
                  <a:pos x="1810" y="323"/>
                </a:cxn>
                <a:cxn ang="0">
                  <a:pos x="1899" y="349"/>
                </a:cxn>
                <a:cxn ang="0">
                  <a:pos x="1999" y="437"/>
                </a:cxn>
                <a:cxn ang="0">
                  <a:pos x="2019" y="513"/>
                </a:cxn>
                <a:cxn ang="0">
                  <a:pos x="2119" y="617"/>
                </a:cxn>
                <a:cxn ang="0">
                  <a:pos x="2101" y="655"/>
                </a:cxn>
                <a:cxn ang="0">
                  <a:pos x="2035" y="794"/>
                </a:cxn>
                <a:cxn ang="0">
                  <a:pos x="1971" y="908"/>
                </a:cxn>
                <a:cxn ang="0">
                  <a:pos x="1893" y="870"/>
                </a:cxn>
                <a:cxn ang="0">
                  <a:pos x="1750" y="922"/>
                </a:cxn>
                <a:cxn ang="0">
                  <a:pos x="1676" y="896"/>
                </a:cxn>
                <a:cxn ang="0">
                  <a:pos x="1582" y="896"/>
                </a:cxn>
                <a:cxn ang="0">
                  <a:pos x="1496" y="918"/>
                </a:cxn>
                <a:cxn ang="0">
                  <a:pos x="1397" y="890"/>
                </a:cxn>
                <a:cxn ang="0">
                  <a:pos x="1281" y="908"/>
                </a:cxn>
                <a:cxn ang="0">
                  <a:pos x="1139" y="904"/>
                </a:cxn>
                <a:cxn ang="0">
                  <a:pos x="974" y="1008"/>
                </a:cxn>
                <a:cxn ang="0">
                  <a:pos x="874" y="1024"/>
                </a:cxn>
                <a:cxn ang="0">
                  <a:pos x="802" y="1129"/>
                </a:cxn>
                <a:cxn ang="0">
                  <a:pos x="762" y="1137"/>
                </a:cxn>
                <a:cxn ang="0">
                  <a:pos x="676" y="1195"/>
                </a:cxn>
                <a:cxn ang="0">
                  <a:pos x="489" y="1046"/>
                </a:cxn>
                <a:cxn ang="0">
                  <a:pos x="485" y="990"/>
                </a:cxn>
                <a:cxn ang="0">
                  <a:pos x="475" y="930"/>
                </a:cxn>
                <a:cxn ang="0">
                  <a:pos x="393" y="878"/>
                </a:cxn>
                <a:cxn ang="0">
                  <a:pos x="411" y="816"/>
                </a:cxn>
                <a:cxn ang="0">
                  <a:pos x="329" y="726"/>
                </a:cxn>
                <a:cxn ang="0">
                  <a:pos x="194" y="659"/>
                </a:cxn>
                <a:cxn ang="0">
                  <a:pos x="36" y="639"/>
                </a:cxn>
                <a:cxn ang="0">
                  <a:pos x="30" y="523"/>
                </a:cxn>
                <a:cxn ang="0">
                  <a:pos x="52" y="411"/>
                </a:cxn>
                <a:cxn ang="0">
                  <a:pos x="168" y="254"/>
                </a:cxn>
              </a:cxnLst>
              <a:rect l="0" t="0" r="r" b="b"/>
              <a:pathLst>
                <a:path w="2133" h="1195">
                  <a:moveTo>
                    <a:pt x="194" y="214"/>
                  </a:moveTo>
                  <a:lnTo>
                    <a:pt x="223" y="210"/>
                  </a:lnTo>
                  <a:lnTo>
                    <a:pt x="243" y="236"/>
                  </a:lnTo>
                  <a:lnTo>
                    <a:pt x="285" y="214"/>
                  </a:lnTo>
                  <a:lnTo>
                    <a:pt x="303" y="218"/>
                  </a:lnTo>
                  <a:lnTo>
                    <a:pt x="329" y="268"/>
                  </a:lnTo>
                  <a:lnTo>
                    <a:pt x="437" y="304"/>
                  </a:lnTo>
                  <a:lnTo>
                    <a:pt x="539" y="353"/>
                  </a:lnTo>
                  <a:lnTo>
                    <a:pt x="559" y="343"/>
                  </a:lnTo>
                  <a:lnTo>
                    <a:pt x="573" y="323"/>
                  </a:lnTo>
                  <a:lnTo>
                    <a:pt x="606" y="333"/>
                  </a:lnTo>
                  <a:lnTo>
                    <a:pt x="620" y="310"/>
                  </a:lnTo>
                  <a:lnTo>
                    <a:pt x="610" y="292"/>
                  </a:lnTo>
                  <a:lnTo>
                    <a:pt x="606" y="274"/>
                  </a:lnTo>
                  <a:lnTo>
                    <a:pt x="658" y="220"/>
                  </a:lnTo>
                  <a:lnTo>
                    <a:pt x="678" y="218"/>
                  </a:lnTo>
                  <a:lnTo>
                    <a:pt x="722" y="254"/>
                  </a:lnTo>
                  <a:lnTo>
                    <a:pt x="762" y="214"/>
                  </a:lnTo>
                  <a:lnTo>
                    <a:pt x="746" y="172"/>
                  </a:lnTo>
                  <a:lnTo>
                    <a:pt x="742" y="150"/>
                  </a:lnTo>
                  <a:lnTo>
                    <a:pt x="748" y="120"/>
                  </a:lnTo>
                  <a:lnTo>
                    <a:pt x="768" y="100"/>
                  </a:lnTo>
                  <a:lnTo>
                    <a:pt x="794" y="72"/>
                  </a:lnTo>
                  <a:lnTo>
                    <a:pt x="862" y="46"/>
                  </a:lnTo>
                  <a:lnTo>
                    <a:pt x="862" y="16"/>
                  </a:lnTo>
                  <a:lnTo>
                    <a:pt x="880" y="0"/>
                  </a:lnTo>
                  <a:lnTo>
                    <a:pt x="900" y="2"/>
                  </a:lnTo>
                  <a:lnTo>
                    <a:pt x="922" y="8"/>
                  </a:lnTo>
                  <a:lnTo>
                    <a:pt x="990" y="70"/>
                  </a:lnTo>
                  <a:lnTo>
                    <a:pt x="1035" y="80"/>
                  </a:lnTo>
                  <a:lnTo>
                    <a:pt x="1191" y="194"/>
                  </a:lnTo>
                  <a:lnTo>
                    <a:pt x="1205" y="180"/>
                  </a:lnTo>
                  <a:lnTo>
                    <a:pt x="1255" y="180"/>
                  </a:lnTo>
                  <a:lnTo>
                    <a:pt x="1277" y="174"/>
                  </a:lnTo>
                  <a:lnTo>
                    <a:pt x="1339" y="166"/>
                  </a:lnTo>
                  <a:lnTo>
                    <a:pt x="1363" y="152"/>
                  </a:lnTo>
                  <a:lnTo>
                    <a:pt x="1401" y="184"/>
                  </a:lnTo>
                  <a:lnTo>
                    <a:pt x="1432" y="152"/>
                  </a:lnTo>
                  <a:lnTo>
                    <a:pt x="1472" y="170"/>
                  </a:lnTo>
                  <a:lnTo>
                    <a:pt x="1504" y="134"/>
                  </a:lnTo>
                  <a:lnTo>
                    <a:pt x="1548" y="152"/>
                  </a:lnTo>
                  <a:lnTo>
                    <a:pt x="1598" y="142"/>
                  </a:lnTo>
                  <a:lnTo>
                    <a:pt x="1630" y="170"/>
                  </a:lnTo>
                  <a:lnTo>
                    <a:pt x="1656" y="134"/>
                  </a:lnTo>
                  <a:lnTo>
                    <a:pt x="1686" y="142"/>
                  </a:lnTo>
                  <a:lnTo>
                    <a:pt x="1710" y="110"/>
                  </a:lnTo>
                  <a:lnTo>
                    <a:pt x="1762" y="134"/>
                  </a:lnTo>
                  <a:lnTo>
                    <a:pt x="1790" y="128"/>
                  </a:lnTo>
                  <a:lnTo>
                    <a:pt x="1859" y="228"/>
                  </a:lnTo>
                  <a:lnTo>
                    <a:pt x="1808" y="306"/>
                  </a:lnTo>
                  <a:lnTo>
                    <a:pt x="1810" y="323"/>
                  </a:lnTo>
                  <a:lnTo>
                    <a:pt x="1822" y="327"/>
                  </a:lnTo>
                  <a:lnTo>
                    <a:pt x="1867" y="335"/>
                  </a:lnTo>
                  <a:lnTo>
                    <a:pt x="1899" y="349"/>
                  </a:lnTo>
                  <a:lnTo>
                    <a:pt x="1939" y="407"/>
                  </a:lnTo>
                  <a:lnTo>
                    <a:pt x="1977" y="409"/>
                  </a:lnTo>
                  <a:lnTo>
                    <a:pt x="1999" y="437"/>
                  </a:lnTo>
                  <a:lnTo>
                    <a:pt x="1989" y="461"/>
                  </a:lnTo>
                  <a:lnTo>
                    <a:pt x="1991" y="485"/>
                  </a:lnTo>
                  <a:lnTo>
                    <a:pt x="2019" y="513"/>
                  </a:lnTo>
                  <a:lnTo>
                    <a:pt x="2069" y="589"/>
                  </a:lnTo>
                  <a:lnTo>
                    <a:pt x="2101" y="591"/>
                  </a:lnTo>
                  <a:lnTo>
                    <a:pt x="2119" y="617"/>
                  </a:lnTo>
                  <a:lnTo>
                    <a:pt x="2133" y="629"/>
                  </a:lnTo>
                  <a:lnTo>
                    <a:pt x="2123" y="647"/>
                  </a:lnTo>
                  <a:lnTo>
                    <a:pt x="2101" y="655"/>
                  </a:lnTo>
                  <a:lnTo>
                    <a:pt x="2075" y="685"/>
                  </a:lnTo>
                  <a:lnTo>
                    <a:pt x="2057" y="738"/>
                  </a:lnTo>
                  <a:lnTo>
                    <a:pt x="2035" y="794"/>
                  </a:lnTo>
                  <a:lnTo>
                    <a:pt x="2001" y="868"/>
                  </a:lnTo>
                  <a:lnTo>
                    <a:pt x="1989" y="890"/>
                  </a:lnTo>
                  <a:lnTo>
                    <a:pt x="1971" y="908"/>
                  </a:lnTo>
                  <a:lnTo>
                    <a:pt x="1945" y="908"/>
                  </a:lnTo>
                  <a:lnTo>
                    <a:pt x="1927" y="896"/>
                  </a:lnTo>
                  <a:lnTo>
                    <a:pt x="1893" y="870"/>
                  </a:lnTo>
                  <a:lnTo>
                    <a:pt x="1798" y="870"/>
                  </a:lnTo>
                  <a:lnTo>
                    <a:pt x="1772" y="908"/>
                  </a:lnTo>
                  <a:lnTo>
                    <a:pt x="1750" y="922"/>
                  </a:lnTo>
                  <a:lnTo>
                    <a:pt x="1720" y="926"/>
                  </a:lnTo>
                  <a:lnTo>
                    <a:pt x="1702" y="908"/>
                  </a:lnTo>
                  <a:lnTo>
                    <a:pt x="1676" y="896"/>
                  </a:lnTo>
                  <a:lnTo>
                    <a:pt x="1646" y="900"/>
                  </a:lnTo>
                  <a:lnTo>
                    <a:pt x="1620" y="912"/>
                  </a:lnTo>
                  <a:lnTo>
                    <a:pt x="1582" y="896"/>
                  </a:lnTo>
                  <a:lnTo>
                    <a:pt x="1556" y="900"/>
                  </a:lnTo>
                  <a:lnTo>
                    <a:pt x="1522" y="918"/>
                  </a:lnTo>
                  <a:lnTo>
                    <a:pt x="1496" y="918"/>
                  </a:lnTo>
                  <a:lnTo>
                    <a:pt x="1452" y="922"/>
                  </a:lnTo>
                  <a:lnTo>
                    <a:pt x="1424" y="908"/>
                  </a:lnTo>
                  <a:lnTo>
                    <a:pt x="1397" y="890"/>
                  </a:lnTo>
                  <a:lnTo>
                    <a:pt x="1385" y="900"/>
                  </a:lnTo>
                  <a:lnTo>
                    <a:pt x="1321" y="900"/>
                  </a:lnTo>
                  <a:lnTo>
                    <a:pt x="1281" y="908"/>
                  </a:lnTo>
                  <a:lnTo>
                    <a:pt x="1247" y="900"/>
                  </a:lnTo>
                  <a:lnTo>
                    <a:pt x="1147" y="900"/>
                  </a:lnTo>
                  <a:lnTo>
                    <a:pt x="1139" y="904"/>
                  </a:lnTo>
                  <a:lnTo>
                    <a:pt x="1061" y="982"/>
                  </a:lnTo>
                  <a:lnTo>
                    <a:pt x="1008" y="1012"/>
                  </a:lnTo>
                  <a:lnTo>
                    <a:pt x="974" y="1008"/>
                  </a:lnTo>
                  <a:lnTo>
                    <a:pt x="944" y="1012"/>
                  </a:lnTo>
                  <a:lnTo>
                    <a:pt x="900" y="1016"/>
                  </a:lnTo>
                  <a:lnTo>
                    <a:pt x="874" y="1024"/>
                  </a:lnTo>
                  <a:lnTo>
                    <a:pt x="832" y="1064"/>
                  </a:lnTo>
                  <a:lnTo>
                    <a:pt x="814" y="1086"/>
                  </a:lnTo>
                  <a:lnTo>
                    <a:pt x="802" y="1129"/>
                  </a:lnTo>
                  <a:lnTo>
                    <a:pt x="776" y="1165"/>
                  </a:lnTo>
                  <a:lnTo>
                    <a:pt x="772" y="1137"/>
                  </a:lnTo>
                  <a:lnTo>
                    <a:pt x="762" y="1137"/>
                  </a:lnTo>
                  <a:lnTo>
                    <a:pt x="750" y="1151"/>
                  </a:lnTo>
                  <a:lnTo>
                    <a:pt x="750" y="1169"/>
                  </a:lnTo>
                  <a:lnTo>
                    <a:pt x="676" y="1195"/>
                  </a:lnTo>
                  <a:lnTo>
                    <a:pt x="656" y="1173"/>
                  </a:lnTo>
                  <a:lnTo>
                    <a:pt x="493" y="1082"/>
                  </a:lnTo>
                  <a:lnTo>
                    <a:pt x="489" y="1046"/>
                  </a:lnTo>
                  <a:lnTo>
                    <a:pt x="453" y="1002"/>
                  </a:lnTo>
                  <a:lnTo>
                    <a:pt x="457" y="978"/>
                  </a:lnTo>
                  <a:lnTo>
                    <a:pt x="485" y="990"/>
                  </a:lnTo>
                  <a:lnTo>
                    <a:pt x="497" y="978"/>
                  </a:lnTo>
                  <a:lnTo>
                    <a:pt x="489" y="956"/>
                  </a:lnTo>
                  <a:lnTo>
                    <a:pt x="475" y="930"/>
                  </a:lnTo>
                  <a:lnTo>
                    <a:pt x="453" y="918"/>
                  </a:lnTo>
                  <a:lnTo>
                    <a:pt x="441" y="926"/>
                  </a:lnTo>
                  <a:lnTo>
                    <a:pt x="393" y="878"/>
                  </a:lnTo>
                  <a:lnTo>
                    <a:pt x="399" y="868"/>
                  </a:lnTo>
                  <a:lnTo>
                    <a:pt x="415" y="850"/>
                  </a:lnTo>
                  <a:lnTo>
                    <a:pt x="411" y="816"/>
                  </a:lnTo>
                  <a:lnTo>
                    <a:pt x="385" y="764"/>
                  </a:lnTo>
                  <a:lnTo>
                    <a:pt x="359" y="744"/>
                  </a:lnTo>
                  <a:lnTo>
                    <a:pt x="329" y="726"/>
                  </a:lnTo>
                  <a:lnTo>
                    <a:pt x="261" y="685"/>
                  </a:lnTo>
                  <a:lnTo>
                    <a:pt x="217" y="655"/>
                  </a:lnTo>
                  <a:lnTo>
                    <a:pt x="194" y="659"/>
                  </a:lnTo>
                  <a:lnTo>
                    <a:pt x="152" y="625"/>
                  </a:lnTo>
                  <a:lnTo>
                    <a:pt x="48" y="625"/>
                  </a:lnTo>
                  <a:lnTo>
                    <a:pt x="36" y="639"/>
                  </a:lnTo>
                  <a:lnTo>
                    <a:pt x="26" y="613"/>
                  </a:lnTo>
                  <a:lnTo>
                    <a:pt x="30" y="569"/>
                  </a:lnTo>
                  <a:lnTo>
                    <a:pt x="30" y="523"/>
                  </a:lnTo>
                  <a:lnTo>
                    <a:pt x="14" y="479"/>
                  </a:lnTo>
                  <a:lnTo>
                    <a:pt x="0" y="457"/>
                  </a:lnTo>
                  <a:lnTo>
                    <a:pt x="52" y="411"/>
                  </a:lnTo>
                  <a:lnTo>
                    <a:pt x="120" y="327"/>
                  </a:lnTo>
                  <a:lnTo>
                    <a:pt x="126" y="296"/>
                  </a:lnTo>
                  <a:lnTo>
                    <a:pt x="168" y="254"/>
                  </a:lnTo>
                  <a:lnTo>
                    <a:pt x="199" y="254"/>
                  </a:lnTo>
                  <a:lnTo>
                    <a:pt x="194" y="214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312" y="2638"/>
              <a:ext cx="493" cy="464"/>
            </a:xfrm>
            <a:custGeom>
              <a:avLst/>
              <a:gdLst/>
              <a:ahLst/>
              <a:cxnLst>
                <a:cxn ang="0">
                  <a:pos x="264" y="617"/>
                </a:cxn>
                <a:cxn ang="0">
                  <a:pos x="288" y="591"/>
                </a:cxn>
                <a:cxn ang="0">
                  <a:pos x="314" y="581"/>
                </a:cxn>
                <a:cxn ang="0">
                  <a:pos x="332" y="581"/>
                </a:cxn>
                <a:cxn ang="0">
                  <a:pos x="332" y="547"/>
                </a:cxn>
                <a:cxn ang="0">
                  <a:pos x="352" y="525"/>
                </a:cxn>
                <a:cxn ang="0">
                  <a:pos x="387" y="521"/>
                </a:cxn>
                <a:cxn ang="0">
                  <a:pos x="469" y="517"/>
                </a:cxn>
                <a:cxn ang="0">
                  <a:pos x="509" y="521"/>
                </a:cxn>
                <a:cxn ang="0">
                  <a:pos x="541" y="505"/>
                </a:cxn>
                <a:cxn ang="0">
                  <a:pos x="563" y="505"/>
                </a:cxn>
                <a:cxn ang="0">
                  <a:pos x="581" y="495"/>
                </a:cxn>
                <a:cxn ang="0">
                  <a:pos x="599" y="483"/>
                </a:cxn>
                <a:cxn ang="0">
                  <a:pos x="585" y="453"/>
                </a:cxn>
                <a:cxn ang="0">
                  <a:pos x="573" y="465"/>
                </a:cxn>
                <a:cxn ang="0">
                  <a:pos x="559" y="461"/>
                </a:cxn>
                <a:cxn ang="0">
                  <a:pos x="541" y="453"/>
                </a:cxn>
                <a:cxn ang="0">
                  <a:pos x="551" y="413"/>
                </a:cxn>
                <a:cxn ang="0">
                  <a:pos x="563" y="401"/>
                </a:cxn>
                <a:cxn ang="0">
                  <a:pos x="561" y="383"/>
                </a:cxn>
                <a:cxn ang="0">
                  <a:pos x="529" y="343"/>
                </a:cxn>
                <a:cxn ang="0">
                  <a:pos x="503" y="313"/>
                </a:cxn>
                <a:cxn ang="0">
                  <a:pos x="473" y="292"/>
                </a:cxn>
                <a:cxn ang="0">
                  <a:pos x="473" y="268"/>
                </a:cxn>
                <a:cxn ang="0">
                  <a:pos x="479" y="236"/>
                </a:cxn>
                <a:cxn ang="0">
                  <a:pos x="487" y="196"/>
                </a:cxn>
                <a:cxn ang="0">
                  <a:pos x="467" y="172"/>
                </a:cxn>
                <a:cxn ang="0">
                  <a:pos x="475" y="112"/>
                </a:cxn>
                <a:cxn ang="0">
                  <a:pos x="465" y="30"/>
                </a:cxn>
                <a:cxn ang="0">
                  <a:pos x="435" y="4"/>
                </a:cxn>
                <a:cxn ang="0">
                  <a:pos x="421" y="0"/>
                </a:cxn>
                <a:cxn ang="0">
                  <a:pos x="375" y="26"/>
                </a:cxn>
                <a:cxn ang="0">
                  <a:pos x="352" y="4"/>
                </a:cxn>
                <a:cxn ang="0">
                  <a:pos x="336" y="18"/>
                </a:cxn>
                <a:cxn ang="0">
                  <a:pos x="344" y="40"/>
                </a:cxn>
                <a:cxn ang="0">
                  <a:pos x="324" y="94"/>
                </a:cxn>
                <a:cxn ang="0">
                  <a:pos x="298" y="128"/>
                </a:cxn>
                <a:cxn ang="0">
                  <a:pos x="302" y="152"/>
                </a:cxn>
                <a:cxn ang="0">
                  <a:pos x="246" y="184"/>
                </a:cxn>
                <a:cxn ang="0">
                  <a:pos x="230" y="156"/>
                </a:cxn>
                <a:cxn ang="0">
                  <a:pos x="182" y="164"/>
                </a:cxn>
                <a:cxn ang="0">
                  <a:pos x="180" y="196"/>
                </a:cxn>
                <a:cxn ang="0">
                  <a:pos x="140" y="196"/>
                </a:cxn>
                <a:cxn ang="0">
                  <a:pos x="110" y="230"/>
                </a:cxn>
                <a:cxn ang="0">
                  <a:pos x="72" y="250"/>
                </a:cxn>
                <a:cxn ang="0">
                  <a:pos x="52" y="264"/>
                </a:cxn>
                <a:cxn ang="0">
                  <a:pos x="28" y="292"/>
                </a:cxn>
                <a:cxn ang="0">
                  <a:pos x="0" y="323"/>
                </a:cxn>
                <a:cxn ang="0">
                  <a:pos x="32" y="335"/>
                </a:cxn>
                <a:cxn ang="0">
                  <a:pos x="72" y="393"/>
                </a:cxn>
                <a:cxn ang="0">
                  <a:pos x="112" y="397"/>
                </a:cxn>
                <a:cxn ang="0">
                  <a:pos x="130" y="421"/>
                </a:cxn>
                <a:cxn ang="0">
                  <a:pos x="122" y="447"/>
                </a:cxn>
                <a:cxn ang="0">
                  <a:pos x="126" y="473"/>
                </a:cxn>
                <a:cxn ang="0">
                  <a:pos x="152" y="499"/>
                </a:cxn>
                <a:cxn ang="0">
                  <a:pos x="176" y="537"/>
                </a:cxn>
                <a:cxn ang="0">
                  <a:pos x="202" y="573"/>
                </a:cxn>
                <a:cxn ang="0">
                  <a:pos x="234" y="577"/>
                </a:cxn>
                <a:cxn ang="0">
                  <a:pos x="264" y="617"/>
                </a:cxn>
              </a:cxnLst>
              <a:rect l="0" t="0" r="r" b="b"/>
              <a:pathLst>
                <a:path w="599" h="617">
                  <a:moveTo>
                    <a:pt x="264" y="617"/>
                  </a:moveTo>
                  <a:lnTo>
                    <a:pt x="288" y="591"/>
                  </a:lnTo>
                  <a:lnTo>
                    <a:pt x="314" y="581"/>
                  </a:lnTo>
                  <a:lnTo>
                    <a:pt x="332" y="581"/>
                  </a:lnTo>
                  <a:lnTo>
                    <a:pt x="332" y="547"/>
                  </a:lnTo>
                  <a:lnTo>
                    <a:pt x="352" y="525"/>
                  </a:lnTo>
                  <a:lnTo>
                    <a:pt x="387" y="521"/>
                  </a:lnTo>
                  <a:lnTo>
                    <a:pt x="469" y="517"/>
                  </a:lnTo>
                  <a:lnTo>
                    <a:pt x="509" y="521"/>
                  </a:lnTo>
                  <a:lnTo>
                    <a:pt x="541" y="505"/>
                  </a:lnTo>
                  <a:lnTo>
                    <a:pt x="563" y="505"/>
                  </a:lnTo>
                  <a:lnTo>
                    <a:pt x="581" y="495"/>
                  </a:lnTo>
                  <a:lnTo>
                    <a:pt x="599" y="483"/>
                  </a:lnTo>
                  <a:lnTo>
                    <a:pt x="585" y="453"/>
                  </a:lnTo>
                  <a:lnTo>
                    <a:pt x="573" y="465"/>
                  </a:lnTo>
                  <a:lnTo>
                    <a:pt x="559" y="461"/>
                  </a:lnTo>
                  <a:lnTo>
                    <a:pt x="541" y="453"/>
                  </a:lnTo>
                  <a:lnTo>
                    <a:pt x="551" y="413"/>
                  </a:lnTo>
                  <a:lnTo>
                    <a:pt x="563" y="401"/>
                  </a:lnTo>
                  <a:lnTo>
                    <a:pt x="561" y="383"/>
                  </a:lnTo>
                  <a:lnTo>
                    <a:pt x="529" y="343"/>
                  </a:lnTo>
                  <a:lnTo>
                    <a:pt x="503" y="313"/>
                  </a:lnTo>
                  <a:lnTo>
                    <a:pt x="473" y="292"/>
                  </a:lnTo>
                  <a:lnTo>
                    <a:pt x="473" y="268"/>
                  </a:lnTo>
                  <a:lnTo>
                    <a:pt x="479" y="236"/>
                  </a:lnTo>
                  <a:lnTo>
                    <a:pt x="487" y="196"/>
                  </a:lnTo>
                  <a:lnTo>
                    <a:pt x="467" y="172"/>
                  </a:lnTo>
                  <a:lnTo>
                    <a:pt x="475" y="112"/>
                  </a:lnTo>
                  <a:lnTo>
                    <a:pt x="465" y="30"/>
                  </a:lnTo>
                  <a:lnTo>
                    <a:pt x="435" y="4"/>
                  </a:lnTo>
                  <a:lnTo>
                    <a:pt x="421" y="0"/>
                  </a:lnTo>
                  <a:lnTo>
                    <a:pt x="375" y="26"/>
                  </a:lnTo>
                  <a:lnTo>
                    <a:pt x="352" y="4"/>
                  </a:lnTo>
                  <a:lnTo>
                    <a:pt x="336" y="18"/>
                  </a:lnTo>
                  <a:lnTo>
                    <a:pt x="344" y="40"/>
                  </a:lnTo>
                  <a:lnTo>
                    <a:pt x="324" y="94"/>
                  </a:lnTo>
                  <a:lnTo>
                    <a:pt x="298" y="128"/>
                  </a:lnTo>
                  <a:lnTo>
                    <a:pt x="302" y="152"/>
                  </a:lnTo>
                  <a:lnTo>
                    <a:pt x="246" y="184"/>
                  </a:lnTo>
                  <a:lnTo>
                    <a:pt x="230" y="156"/>
                  </a:lnTo>
                  <a:lnTo>
                    <a:pt x="182" y="164"/>
                  </a:lnTo>
                  <a:lnTo>
                    <a:pt x="180" y="196"/>
                  </a:lnTo>
                  <a:lnTo>
                    <a:pt x="140" y="196"/>
                  </a:lnTo>
                  <a:lnTo>
                    <a:pt x="110" y="230"/>
                  </a:lnTo>
                  <a:lnTo>
                    <a:pt x="72" y="250"/>
                  </a:lnTo>
                  <a:lnTo>
                    <a:pt x="52" y="264"/>
                  </a:lnTo>
                  <a:lnTo>
                    <a:pt x="28" y="292"/>
                  </a:lnTo>
                  <a:lnTo>
                    <a:pt x="0" y="323"/>
                  </a:lnTo>
                  <a:lnTo>
                    <a:pt x="32" y="335"/>
                  </a:lnTo>
                  <a:lnTo>
                    <a:pt x="72" y="393"/>
                  </a:lnTo>
                  <a:lnTo>
                    <a:pt x="112" y="397"/>
                  </a:lnTo>
                  <a:lnTo>
                    <a:pt x="130" y="421"/>
                  </a:lnTo>
                  <a:lnTo>
                    <a:pt x="122" y="447"/>
                  </a:lnTo>
                  <a:lnTo>
                    <a:pt x="126" y="473"/>
                  </a:lnTo>
                  <a:lnTo>
                    <a:pt x="152" y="499"/>
                  </a:lnTo>
                  <a:lnTo>
                    <a:pt x="176" y="537"/>
                  </a:lnTo>
                  <a:lnTo>
                    <a:pt x="202" y="573"/>
                  </a:lnTo>
                  <a:lnTo>
                    <a:pt x="234" y="577"/>
                  </a:lnTo>
                  <a:lnTo>
                    <a:pt x="264" y="617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38" y="2026"/>
              <a:ext cx="485" cy="899"/>
            </a:xfrm>
            <a:custGeom>
              <a:avLst/>
              <a:gdLst/>
              <a:ahLst/>
              <a:cxnLst>
                <a:cxn ang="0">
                  <a:pos x="299" y="1270"/>
                </a:cxn>
                <a:cxn ang="0">
                  <a:pos x="345" y="1167"/>
                </a:cxn>
                <a:cxn ang="0">
                  <a:pos x="353" y="1097"/>
                </a:cxn>
                <a:cxn ang="0">
                  <a:pos x="435" y="1003"/>
                </a:cxn>
                <a:cxn ang="0">
                  <a:pos x="524" y="971"/>
                </a:cxn>
                <a:cxn ang="0">
                  <a:pos x="570" y="905"/>
                </a:cxn>
                <a:cxn ang="0">
                  <a:pos x="604" y="891"/>
                </a:cxn>
                <a:cxn ang="0">
                  <a:pos x="618" y="879"/>
                </a:cxn>
                <a:cxn ang="0">
                  <a:pos x="582" y="841"/>
                </a:cxn>
                <a:cxn ang="0">
                  <a:pos x="532" y="823"/>
                </a:cxn>
                <a:cxn ang="0">
                  <a:pos x="518" y="804"/>
                </a:cxn>
                <a:cxn ang="0">
                  <a:pos x="439" y="702"/>
                </a:cxn>
                <a:cxn ang="0">
                  <a:pos x="427" y="646"/>
                </a:cxn>
                <a:cxn ang="0">
                  <a:pos x="427" y="576"/>
                </a:cxn>
                <a:cxn ang="0">
                  <a:pos x="439" y="512"/>
                </a:cxn>
                <a:cxn ang="0">
                  <a:pos x="457" y="460"/>
                </a:cxn>
                <a:cxn ang="0">
                  <a:pos x="487" y="391"/>
                </a:cxn>
                <a:cxn ang="0">
                  <a:pos x="562" y="263"/>
                </a:cxn>
                <a:cxn ang="0">
                  <a:pos x="596" y="199"/>
                </a:cxn>
                <a:cxn ang="0">
                  <a:pos x="662" y="109"/>
                </a:cxn>
                <a:cxn ang="0">
                  <a:pos x="644" y="65"/>
                </a:cxn>
                <a:cxn ang="0">
                  <a:pos x="604" y="83"/>
                </a:cxn>
                <a:cxn ang="0">
                  <a:pos x="588" y="25"/>
                </a:cxn>
                <a:cxn ang="0">
                  <a:pos x="550" y="4"/>
                </a:cxn>
                <a:cxn ang="0">
                  <a:pos x="510" y="25"/>
                </a:cxn>
                <a:cxn ang="0">
                  <a:pos x="449" y="0"/>
                </a:cxn>
                <a:cxn ang="0">
                  <a:pos x="395" y="49"/>
                </a:cxn>
                <a:cxn ang="0">
                  <a:pos x="419" y="145"/>
                </a:cxn>
                <a:cxn ang="0">
                  <a:pos x="395" y="189"/>
                </a:cxn>
                <a:cxn ang="0">
                  <a:pos x="349" y="255"/>
                </a:cxn>
                <a:cxn ang="0">
                  <a:pos x="311" y="233"/>
                </a:cxn>
                <a:cxn ang="0">
                  <a:pos x="301" y="287"/>
                </a:cxn>
                <a:cxn ang="0">
                  <a:pos x="269" y="327"/>
                </a:cxn>
                <a:cxn ang="0">
                  <a:pos x="235" y="365"/>
                </a:cxn>
                <a:cxn ang="0">
                  <a:pos x="187" y="393"/>
                </a:cxn>
                <a:cxn ang="0">
                  <a:pos x="177" y="359"/>
                </a:cxn>
                <a:cxn ang="0">
                  <a:pos x="147" y="357"/>
                </a:cxn>
                <a:cxn ang="0">
                  <a:pos x="111" y="418"/>
                </a:cxn>
                <a:cxn ang="0">
                  <a:pos x="82" y="468"/>
                </a:cxn>
                <a:cxn ang="0">
                  <a:pos x="68" y="482"/>
                </a:cxn>
                <a:cxn ang="0">
                  <a:pos x="50" y="506"/>
                </a:cxn>
                <a:cxn ang="0">
                  <a:pos x="0" y="604"/>
                </a:cxn>
                <a:cxn ang="0">
                  <a:pos x="44" y="624"/>
                </a:cxn>
                <a:cxn ang="0">
                  <a:pos x="125" y="662"/>
                </a:cxn>
                <a:cxn ang="0">
                  <a:pos x="111" y="724"/>
                </a:cxn>
                <a:cxn ang="0">
                  <a:pos x="121" y="800"/>
                </a:cxn>
                <a:cxn ang="0">
                  <a:pos x="201" y="833"/>
                </a:cxn>
                <a:cxn ang="0">
                  <a:pos x="223" y="875"/>
                </a:cxn>
                <a:cxn ang="0">
                  <a:pos x="187" y="935"/>
                </a:cxn>
                <a:cxn ang="0">
                  <a:pos x="195" y="1017"/>
                </a:cxn>
                <a:cxn ang="0">
                  <a:pos x="187" y="1075"/>
                </a:cxn>
                <a:cxn ang="0">
                  <a:pos x="199" y="1139"/>
                </a:cxn>
                <a:cxn ang="0">
                  <a:pos x="191" y="1197"/>
                </a:cxn>
                <a:cxn ang="0">
                  <a:pos x="211" y="1210"/>
                </a:cxn>
                <a:cxn ang="0">
                  <a:pos x="255" y="1258"/>
                </a:cxn>
              </a:cxnLst>
              <a:rect l="0" t="0" r="r" b="b"/>
              <a:pathLst>
                <a:path w="662" h="1288">
                  <a:moveTo>
                    <a:pt x="281" y="1288"/>
                  </a:moveTo>
                  <a:lnTo>
                    <a:pt x="299" y="1270"/>
                  </a:lnTo>
                  <a:lnTo>
                    <a:pt x="303" y="1230"/>
                  </a:lnTo>
                  <a:lnTo>
                    <a:pt x="345" y="1167"/>
                  </a:lnTo>
                  <a:lnTo>
                    <a:pt x="349" y="1117"/>
                  </a:lnTo>
                  <a:lnTo>
                    <a:pt x="353" y="1097"/>
                  </a:lnTo>
                  <a:lnTo>
                    <a:pt x="367" y="1071"/>
                  </a:lnTo>
                  <a:lnTo>
                    <a:pt x="435" y="1003"/>
                  </a:lnTo>
                  <a:lnTo>
                    <a:pt x="465" y="987"/>
                  </a:lnTo>
                  <a:lnTo>
                    <a:pt x="524" y="971"/>
                  </a:lnTo>
                  <a:lnTo>
                    <a:pt x="550" y="949"/>
                  </a:lnTo>
                  <a:lnTo>
                    <a:pt x="570" y="905"/>
                  </a:lnTo>
                  <a:lnTo>
                    <a:pt x="592" y="901"/>
                  </a:lnTo>
                  <a:lnTo>
                    <a:pt x="604" y="891"/>
                  </a:lnTo>
                  <a:lnTo>
                    <a:pt x="622" y="887"/>
                  </a:lnTo>
                  <a:lnTo>
                    <a:pt x="618" y="879"/>
                  </a:lnTo>
                  <a:lnTo>
                    <a:pt x="614" y="863"/>
                  </a:lnTo>
                  <a:lnTo>
                    <a:pt x="582" y="841"/>
                  </a:lnTo>
                  <a:lnTo>
                    <a:pt x="558" y="827"/>
                  </a:lnTo>
                  <a:lnTo>
                    <a:pt x="532" y="823"/>
                  </a:lnTo>
                  <a:lnTo>
                    <a:pt x="518" y="819"/>
                  </a:lnTo>
                  <a:lnTo>
                    <a:pt x="518" y="804"/>
                  </a:lnTo>
                  <a:lnTo>
                    <a:pt x="491" y="766"/>
                  </a:lnTo>
                  <a:lnTo>
                    <a:pt x="439" y="702"/>
                  </a:lnTo>
                  <a:lnTo>
                    <a:pt x="435" y="662"/>
                  </a:lnTo>
                  <a:lnTo>
                    <a:pt x="427" y="646"/>
                  </a:lnTo>
                  <a:lnTo>
                    <a:pt x="415" y="638"/>
                  </a:lnTo>
                  <a:lnTo>
                    <a:pt x="427" y="576"/>
                  </a:lnTo>
                  <a:lnTo>
                    <a:pt x="431" y="538"/>
                  </a:lnTo>
                  <a:lnTo>
                    <a:pt x="439" y="512"/>
                  </a:lnTo>
                  <a:lnTo>
                    <a:pt x="445" y="472"/>
                  </a:lnTo>
                  <a:lnTo>
                    <a:pt x="457" y="460"/>
                  </a:lnTo>
                  <a:lnTo>
                    <a:pt x="457" y="438"/>
                  </a:lnTo>
                  <a:lnTo>
                    <a:pt x="487" y="391"/>
                  </a:lnTo>
                  <a:lnTo>
                    <a:pt x="506" y="353"/>
                  </a:lnTo>
                  <a:lnTo>
                    <a:pt x="562" y="263"/>
                  </a:lnTo>
                  <a:lnTo>
                    <a:pt x="574" y="241"/>
                  </a:lnTo>
                  <a:lnTo>
                    <a:pt x="596" y="199"/>
                  </a:lnTo>
                  <a:lnTo>
                    <a:pt x="658" y="133"/>
                  </a:lnTo>
                  <a:lnTo>
                    <a:pt x="662" y="109"/>
                  </a:lnTo>
                  <a:lnTo>
                    <a:pt x="648" y="89"/>
                  </a:lnTo>
                  <a:lnTo>
                    <a:pt x="644" y="65"/>
                  </a:lnTo>
                  <a:lnTo>
                    <a:pt x="622" y="59"/>
                  </a:lnTo>
                  <a:lnTo>
                    <a:pt x="604" y="83"/>
                  </a:lnTo>
                  <a:lnTo>
                    <a:pt x="592" y="67"/>
                  </a:lnTo>
                  <a:lnTo>
                    <a:pt x="588" y="25"/>
                  </a:lnTo>
                  <a:lnTo>
                    <a:pt x="568" y="29"/>
                  </a:lnTo>
                  <a:lnTo>
                    <a:pt x="550" y="4"/>
                  </a:lnTo>
                  <a:lnTo>
                    <a:pt x="528" y="4"/>
                  </a:lnTo>
                  <a:lnTo>
                    <a:pt x="510" y="25"/>
                  </a:lnTo>
                  <a:lnTo>
                    <a:pt x="483" y="4"/>
                  </a:lnTo>
                  <a:lnTo>
                    <a:pt x="449" y="0"/>
                  </a:lnTo>
                  <a:lnTo>
                    <a:pt x="417" y="21"/>
                  </a:lnTo>
                  <a:lnTo>
                    <a:pt x="395" y="49"/>
                  </a:lnTo>
                  <a:lnTo>
                    <a:pt x="371" y="67"/>
                  </a:lnTo>
                  <a:lnTo>
                    <a:pt x="419" y="145"/>
                  </a:lnTo>
                  <a:lnTo>
                    <a:pt x="419" y="175"/>
                  </a:lnTo>
                  <a:lnTo>
                    <a:pt x="395" y="189"/>
                  </a:lnTo>
                  <a:lnTo>
                    <a:pt x="365" y="227"/>
                  </a:lnTo>
                  <a:lnTo>
                    <a:pt x="349" y="255"/>
                  </a:lnTo>
                  <a:lnTo>
                    <a:pt x="333" y="241"/>
                  </a:lnTo>
                  <a:lnTo>
                    <a:pt x="311" y="233"/>
                  </a:lnTo>
                  <a:lnTo>
                    <a:pt x="301" y="239"/>
                  </a:lnTo>
                  <a:lnTo>
                    <a:pt x="301" y="287"/>
                  </a:lnTo>
                  <a:lnTo>
                    <a:pt x="297" y="319"/>
                  </a:lnTo>
                  <a:lnTo>
                    <a:pt x="269" y="327"/>
                  </a:lnTo>
                  <a:lnTo>
                    <a:pt x="247" y="339"/>
                  </a:lnTo>
                  <a:lnTo>
                    <a:pt x="235" y="365"/>
                  </a:lnTo>
                  <a:lnTo>
                    <a:pt x="229" y="393"/>
                  </a:lnTo>
                  <a:lnTo>
                    <a:pt x="187" y="393"/>
                  </a:lnTo>
                  <a:lnTo>
                    <a:pt x="177" y="383"/>
                  </a:lnTo>
                  <a:lnTo>
                    <a:pt x="177" y="359"/>
                  </a:lnTo>
                  <a:lnTo>
                    <a:pt x="163" y="345"/>
                  </a:lnTo>
                  <a:lnTo>
                    <a:pt x="147" y="357"/>
                  </a:lnTo>
                  <a:lnTo>
                    <a:pt x="107" y="381"/>
                  </a:lnTo>
                  <a:lnTo>
                    <a:pt x="111" y="418"/>
                  </a:lnTo>
                  <a:lnTo>
                    <a:pt x="109" y="434"/>
                  </a:lnTo>
                  <a:lnTo>
                    <a:pt x="82" y="468"/>
                  </a:lnTo>
                  <a:lnTo>
                    <a:pt x="66" y="468"/>
                  </a:lnTo>
                  <a:lnTo>
                    <a:pt x="68" y="482"/>
                  </a:lnTo>
                  <a:lnTo>
                    <a:pt x="72" y="500"/>
                  </a:lnTo>
                  <a:lnTo>
                    <a:pt x="50" y="506"/>
                  </a:lnTo>
                  <a:lnTo>
                    <a:pt x="18" y="512"/>
                  </a:lnTo>
                  <a:lnTo>
                    <a:pt x="0" y="604"/>
                  </a:lnTo>
                  <a:lnTo>
                    <a:pt x="18" y="612"/>
                  </a:lnTo>
                  <a:lnTo>
                    <a:pt x="44" y="624"/>
                  </a:lnTo>
                  <a:lnTo>
                    <a:pt x="82" y="638"/>
                  </a:lnTo>
                  <a:lnTo>
                    <a:pt x="125" y="662"/>
                  </a:lnTo>
                  <a:lnTo>
                    <a:pt x="125" y="676"/>
                  </a:lnTo>
                  <a:lnTo>
                    <a:pt x="111" y="724"/>
                  </a:lnTo>
                  <a:lnTo>
                    <a:pt x="111" y="780"/>
                  </a:lnTo>
                  <a:lnTo>
                    <a:pt x="121" y="800"/>
                  </a:lnTo>
                  <a:lnTo>
                    <a:pt x="149" y="811"/>
                  </a:lnTo>
                  <a:lnTo>
                    <a:pt x="201" y="833"/>
                  </a:lnTo>
                  <a:lnTo>
                    <a:pt x="219" y="845"/>
                  </a:lnTo>
                  <a:lnTo>
                    <a:pt x="223" y="875"/>
                  </a:lnTo>
                  <a:lnTo>
                    <a:pt x="207" y="891"/>
                  </a:lnTo>
                  <a:lnTo>
                    <a:pt x="187" y="935"/>
                  </a:lnTo>
                  <a:lnTo>
                    <a:pt x="187" y="961"/>
                  </a:lnTo>
                  <a:lnTo>
                    <a:pt x="195" y="1017"/>
                  </a:lnTo>
                  <a:lnTo>
                    <a:pt x="191" y="1039"/>
                  </a:lnTo>
                  <a:lnTo>
                    <a:pt x="187" y="1075"/>
                  </a:lnTo>
                  <a:lnTo>
                    <a:pt x="207" y="1101"/>
                  </a:lnTo>
                  <a:lnTo>
                    <a:pt x="199" y="1139"/>
                  </a:lnTo>
                  <a:lnTo>
                    <a:pt x="191" y="1171"/>
                  </a:lnTo>
                  <a:lnTo>
                    <a:pt x="191" y="1197"/>
                  </a:lnTo>
                  <a:lnTo>
                    <a:pt x="195" y="1201"/>
                  </a:lnTo>
                  <a:lnTo>
                    <a:pt x="211" y="1210"/>
                  </a:lnTo>
                  <a:lnTo>
                    <a:pt x="241" y="1236"/>
                  </a:lnTo>
                  <a:lnTo>
                    <a:pt x="255" y="1258"/>
                  </a:lnTo>
                  <a:lnTo>
                    <a:pt x="281" y="1288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9734" name="Group 23"/>
            <p:cNvGrpSpPr>
              <a:grpSpLocks/>
            </p:cNvGrpSpPr>
            <p:nvPr/>
          </p:nvGrpSpPr>
          <p:grpSpPr bwMode="auto">
            <a:xfrm>
              <a:off x="4374" y="2159"/>
              <a:ext cx="595" cy="298"/>
              <a:chOff x="4087" y="1684"/>
              <a:chExt cx="1040" cy="66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087" y="2145"/>
                <a:ext cx="140" cy="12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78" y="0"/>
                  </a:cxn>
                  <a:cxn ang="0">
                    <a:pos x="32" y="26"/>
                  </a:cxn>
                  <a:cxn ang="0">
                    <a:pos x="32" y="52"/>
                  </a:cxn>
                  <a:cxn ang="0">
                    <a:pos x="18" y="56"/>
                  </a:cxn>
                  <a:cxn ang="0">
                    <a:pos x="4" y="74"/>
                  </a:cxn>
                  <a:cxn ang="0">
                    <a:pos x="0" y="92"/>
                  </a:cxn>
                  <a:cxn ang="0">
                    <a:pos x="14" y="96"/>
                  </a:cxn>
                  <a:cxn ang="0">
                    <a:pos x="40" y="123"/>
                  </a:cxn>
                  <a:cxn ang="0">
                    <a:pos x="58" y="123"/>
                  </a:cxn>
                  <a:cxn ang="0">
                    <a:pos x="58" y="109"/>
                  </a:cxn>
                  <a:cxn ang="0">
                    <a:pos x="70" y="82"/>
                  </a:cxn>
                  <a:cxn ang="0">
                    <a:pos x="88" y="86"/>
                  </a:cxn>
                  <a:cxn ang="0">
                    <a:pos x="100" y="68"/>
                  </a:cxn>
                  <a:cxn ang="0">
                    <a:pos x="136" y="36"/>
                  </a:cxn>
                  <a:cxn ang="0">
                    <a:pos x="140" y="26"/>
                  </a:cxn>
                  <a:cxn ang="0">
                    <a:pos x="136" y="22"/>
                  </a:cxn>
                  <a:cxn ang="0">
                    <a:pos x="118" y="0"/>
                  </a:cxn>
                </a:cxnLst>
                <a:rect l="0" t="0" r="r" b="b"/>
                <a:pathLst>
                  <a:path w="140" h="123">
                    <a:moveTo>
                      <a:pt x="118" y="0"/>
                    </a:moveTo>
                    <a:lnTo>
                      <a:pt x="78" y="0"/>
                    </a:lnTo>
                    <a:lnTo>
                      <a:pt x="32" y="26"/>
                    </a:lnTo>
                    <a:lnTo>
                      <a:pt x="32" y="52"/>
                    </a:lnTo>
                    <a:lnTo>
                      <a:pt x="18" y="56"/>
                    </a:lnTo>
                    <a:lnTo>
                      <a:pt x="4" y="74"/>
                    </a:lnTo>
                    <a:lnTo>
                      <a:pt x="0" y="92"/>
                    </a:lnTo>
                    <a:lnTo>
                      <a:pt x="14" y="96"/>
                    </a:lnTo>
                    <a:lnTo>
                      <a:pt x="40" y="123"/>
                    </a:lnTo>
                    <a:lnTo>
                      <a:pt x="58" y="123"/>
                    </a:lnTo>
                    <a:lnTo>
                      <a:pt x="58" y="109"/>
                    </a:lnTo>
                    <a:lnTo>
                      <a:pt x="70" y="82"/>
                    </a:lnTo>
                    <a:lnTo>
                      <a:pt x="88" y="86"/>
                    </a:lnTo>
                    <a:lnTo>
                      <a:pt x="100" y="68"/>
                    </a:lnTo>
                    <a:lnTo>
                      <a:pt x="136" y="36"/>
                    </a:lnTo>
                    <a:lnTo>
                      <a:pt x="140" y="26"/>
                    </a:lnTo>
                    <a:lnTo>
                      <a:pt x="136" y="2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153" y="2284"/>
                <a:ext cx="74" cy="6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4"/>
                  </a:cxn>
                  <a:cxn ang="0">
                    <a:pos x="0" y="26"/>
                  </a:cxn>
                  <a:cxn ang="0">
                    <a:pos x="0" y="46"/>
                  </a:cxn>
                  <a:cxn ang="0">
                    <a:pos x="12" y="64"/>
                  </a:cxn>
                  <a:cxn ang="0">
                    <a:pos x="26" y="52"/>
                  </a:cxn>
                  <a:cxn ang="0">
                    <a:pos x="34" y="56"/>
                  </a:cxn>
                  <a:cxn ang="0">
                    <a:pos x="56" y="64"/>
                  </a:cxn>
                  <a:cxn ang="0">
                    <a:pos x="74" y="56"/>
                  </a:cxn>
                  <a:cxn ang="0">
                    <a:pos x="70" y="42"/>
                  </a:cxn>
                  <a:cxn ang="0">
                    <a:pos x="52" y="26"/>
                  </a:cxn>
                  <a:cxn ang="0">
                    <a:pos x="38" y="22"/>
                  </a:cxn>
                  <a:cxn ang="0">
                    <a:pos x="26" y="22"/>
                  </a:cxn>
                  <a:cxn ang="0">
                    <a:pos x="12" y="0"/>
                  </a:cxn>
                </a:cxnLst>
                <a:rect l="0" t="0" r="r" b="b"/>
                <a:pathLst>
                  <a:path w="74" h="64">
                    <a:moveTo>
                      <a:pt x="12" y="0"/>
                    </a:moveTo>
                    <a:lnTo>
                      <a:pt x="12" y="14"/>
                    </a:lnTo>
                    <a:lnTo>
                      <a:pt x="0" y="26"/>
                    </a:lnTo>
                    <a:lnTo>
                      <a:pt x="0" y="46"/>
                    </a:lnTo>
                    <a:lnTo>
                      <a:pt x="12" y="64"/>
                    </a:lnTo>
                    <a:lnTo>
                      <a:pt x="26" y="52"/>
                    </a:lnTo>
                    <a:lnTo>
                      <a:pt x="34" y="56"/>
                    </a:lnTo>
                    <a:lnTo>
                      <a:pt x="56" y="64"/>
                    </a:lnTo>
                    <a:lnTo>
                      <a:pt x="74" y="56"/>
                    </a:lnTo>
                    <a:lnTo>
                      <a:pt x="70" y="42"/>
                    </a:lnTo>
                    <a:lnTo>
                      <a:pt x="52" y="26"/>
                    </a:lnTo>
                    <a:lnTo>
                      <a:pt x="38" y="22"/>
                    </a:lnTo>
                    <a:lnTo>
                      <a:pt x="26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445" y="1728"/>
                <a:ext cx="385" cy="313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271" y="22"/>
                  </a:cxn>
                  <a:cxn ang="0">
                    <a:pos x="279" y="30"/>
                  </a:cxn>
                  <a:cxn ang="0">
                    <a:pos x="295" y="30"/>
                  </a:cxn>
                  <a:cxn ang="0">
                    <a:pos x="287" y="48"/>
                  </a:cxn>
                  <a:cxn ang="0">
                    <a:pos x="265" y="68"/>
                  </a:cxn>
                  <a:cxn ang="0">
                    <a:pos x="287" y="64"/>
                  </a:cxn>
                  <a:cxn ang="0">
                    <a:pos x="297" y="74"/>
                  </a:cxn>
                  <a:cxn ang="0">
                    <a:pos x="297" y="80"/>
                  </a:cxn>
                  <a:cxn ang="0">
                    <a:pos x="315" y="96"/>
                  </a:cxn>
                  <a:cxn ang="0">
                    <a:pos x="333" y="88"/>
                  </a:cxn>
                  <a:cxn ang="0">
                    <a:pos x="341" y="64"/>
                  </a:cxn>
                  <a:cxn ang="0">
                    <a:pos x="363" y="68"/>
                  </a:cxn>
                  <a:cxn ang="0">
                    <a:pos x="377" y="80"/>
                  </a:cxn>
                  <a:cxn ang="0">
                    <a:pos x="385" y="96"/>
                  </a:cxn>
                  <a:cxn ang="0">
                    <a:pos x="371" y="114"/>
                  </a:cxn>
                  <a:cxn ang="0">
                    <a:pos x="355" y="125"/>
                  </a:cxn>
                  <a:cxn ang="0">
                    <a:pos x="367" y="145"/>
                  </a:cxn>
                  <a:cxn ang="0">
                    <a:pos x="363" y="167"/>
                  </a:cxn>
                  <a:cxn ang="0">
                    <a:pos x="359" y="193"/>
                  </a:cxn>
                  <a:cxn ang="0">
                    <a:pos x="349" y="219"/>
                  </a:cxn>
                  <a:cxn ang="0">
                    <a:pos x="319" y="223"/>
                  </a:cxn>
                  <a:cxn ang="0">
                    <a:pos x="327" y="241"/>
                  </a:cxn>
                  <a:cxn ang="0">
                    <a:pos x="341" y="261"/>
                  </a:cxn>
                  <a:cxn ang="0">
                    <a:pos x="323" y="275"/>
                  </a:cxn>
                  <a:cxn ang="0">
                    <a:pos x="315" y="299"/>
                  </a:cxn>
                  <a:cxn ang="0">
                    <a:pos x="301" y="305"/>
                  </a:cxn>
                  <a:cxn ang="0">
                    <a:pos x="291" y="295"/>
                  </a:cxn>
                  <a:cxn ang="0">
                    <a:pos x="279" y="295"/>
                  </a:cxn>
                  <a:cxn ang="0">
                    <a:pos x="253" y="313"/>
                  </a:cxn>
                  <a:cxn ang="0">
                    <a:pos x="217" y="271"/>
                  </a:cxn>
                  <a:cxn ang="0">
                    <a:pos x="187" y="279"/>
                  </a:cxn>
                  <a:cxn ang="0">
                    <a:pos x="167" y="257"/>
                  </a:cxn>
                  <a:cxn ang="0">
                    <a:pos x="157" y="231"/>
                  </a:cxn>
                  <a:cxn ang="0">
                    <a:pos x="157" y="205"/>
                  </a:cxn>
                  <a:cxn ang="0">
                    <a:pos x="131" y="197"/>
                  </a:cxn>
                  <a:cxn ang="0">
                    <a:pos x="117" y="197"/>
                  </a:cxn>
                  <a:cxn ang="0">
                    <a:pos x="109" y="183"/>
                  </a:cxn>
                  <a:cxn ang="0">
                    <a:pos x="95" y="197"/>
                  </a:cxn>
                  <a:cxn ang="0">
                    <a:pos x="87" y="219"/>
                  </a:cxn>
                  <a:cxn ang="0">
                    <a:pos x="67" y="237"/>
                  </a:cxn>
                  <a:cxn ang="0">
                    <a:pos x="41" y="205"/>
                  </a:cxn>
                  <a:cxn ang="0">
                    <a:pos x="0" y="201"/>
                  </a:cxn>
                  <a:cxn ang="0">
                    <a:pos x="9" y="183"/>
                  </a:cxn>
                  <a:cxn ang="0">
                    <a:pos x="37" y="167"/>
                  </a:cxn>
                  <a:cxn ang="0">
                    <a:pos x="41" y="145"/>
                  </a:cxn>
                  <a:cxn ang="0">
                    <a:pos x="71" y="106"/>
                  </a:cxn>
                  <a:cxn ang="0">
                    <a:pos x="105" y="102"/>
                  </a:cxn>
                  <a:cxn ang="0">
                    <a:pos x="135" y="72"/>
                  </a:cxn>
                  <a:cxn ang="0">
                    <a:pos x="145" y="56"/>
                  </a:cxn>
                  <a:cxn ang="0">
                    <a:pos x="167" y="34"/>
                  </a:cxn>
                  <a:cxn ang="0">
                    <a:pos x="179" y="44"/>
                  </a:cxn>
                  <a:cxn ang="0">
                    <a:pos x="209" y="30"/>
                  </a:cxn>
                  <a:cxn ang="0">
                    <a:pos x="217" y="8"/>
                  </a:cxn>
                  <a:cxn ang="0">
                    <a:pos x="261" y="4"/>
                  </a:cxn>
                  <a:cxn ang="0">
                    <a:pos x="301" y="0"/>
                  </a:cxn>
                </a:cxnLst>
                <a:rect l="0" t="0" r="r" b="b"/>
                <a:pathLst>
                  <a:path w="385" h="313">
                    <a:moveTo>
                      <a:pt x="301" y="0"/>
                    </a:moveTo>
                    <a:lnTo>
                      <a:pt x="271" y="22"/>
                    </a:lnTo>
                    <a:lnTo>
                      <a:pt x="279" y="30"/>
                    </a:lnTo>
                    <a:lnTo>
                      <a:pt x="295" y="30"/>
                    </a:lnTo>
                    <a:lnTo>
                      <a:pt x="287" y="48"/>
                    </a:lnTo>
                    <a:lnTo>
                      <a:pt x="265" y="68"/>
                    </a:lnTo>
                    <a:lnTo>
                      <a:pt x="287" y="64"/>
                    </a:lnTo>
                    <a:lnTo>
                      <a:pt x="297" y="74"/>
                    </a:lnTo>
                    <a:lnTo>
                      <a:pt x="297" y="80"/>
                    </a:lnTo>
                    <a:lnTo>
                      <a:pt x="315" y="96"/>
                    </a:lnTo>
                    <a:lnTo>
                      <a:pt x="333" y="88"/>
                    </a:lnTo>
                    <a:lnTo>
                      <a:pt x="341" y="64"/>
                    </a:lnTo>
                    <a:lnTo>
                      <a:pt x="363" y="68"/>
                    </a:lnTo>
                    <a:lnTo>
                      <a:pt x="377" y="80"/>
                    </a:lnTo>
                    <a:lnTo>
                      <a:pt x="385" y="96"/>
                    </a:lnTo>
                    <a:lnTo>
                      <a:pt x="371" y="114"/>
                    </a:lnTo>
                    <a:lnTo>
                      <a:pt x="355" y="125"/>
                    </a:lnTo>
                    <a:lnTo>
                      <a:pt x="367" y="145"/>
                    </a:lnTo>
                    <a:lnTo>
                      <a:pt x="363" y="167"/>
                    </a:lnTo>
                    <a:lnTo>
                      <a:pt x="359" y="193"/>
                    </a:lnTo>
                    <a:lnTo>
                      <a:pt x="349" y="219"/>
                    </a:lnTo>
                    <a:lnTo>
                      <a:pt x="319" y="223"/>
                    </a:lnTo>
                    <a:lnTo>
                      <a:pt x="327" y="241"/>
                    </a:lnTo>
                    <a:lnTo>
                      <a:pt x="341" y="261"/>
                    </a:lnTo>
                    <a:lnTo>
                      <a:pt x="323" y="275"/>
                    </a:lnTo>
                    <a:lnTo>
                      <a:pt x="315" y="299"/>
                    </a:lnTo>
                    <a:lnTo>
                      <a:pt x="301" y="305"/>
                    </a:lnTo>
                    <a:lnTo>
                      <a:pt x="291" y="295"/>
                    </a:lnTo>
                    <a:lnTo>
                      <a:pt x="279" y="295"/>
                    </a:lnTo>
                    <a:lnTo>
                      <a:pt x="253" y="313"/>
                    </a:lnTo>
                    <a:lnTo>
                      <a:pt x="217" y="271"/>
                    </a:lnTo>
                    <a:lnTo>
                      <a:pt x="187" y="279"/>
                    </a:lnTo>
                    <a:lnTo>
                      <a:pt x="167" y="257"/>
                    </a:lnTo>
                    <a:lnTo>
                      <a:pt x="157" y="231"/>
                    </a:lnTo>
                    <a:lnTo>
                      <a:pt x="157" y="205"/>
                    </a:lnTo>
                    <a:lnTo>
                      <a:pt x="131" y="197"/>
                    </a:lnTo>
                    <a:lnTo>
                      <a:pt x="117" y="197"/>
                    </a:lnTo>
                    <a:lnTo>
                      <a:pt x="109" y="183"/>
                    </a:lnTo>
                    <a:lnTo>
                      <a:pt x="95" y="197"/>
                    </a:lnTo>
                    <a:lnTo>
                      <a:pt x="87" y="219"/>
                    </a:lnTo>
                    <a:lnTo>
                      <a:pt x="67" y="237"/>
                    </a:lnTo>
                    <a:lnTo>
                      <a:pt x="41" y="205"/>
                    </a:lnTo>
                    <a:lnTo>
                      <a:pt x="0" y="201"/>
                    </a:lnTo>
                    <a:lnTo>
                      <a:pt x="9" y="183"/>
                    </a:lnTo>
                    <a:lnTo>
                      <a:pt x="37" y="167"/>
                    </a:lnTo>
                    <a:lnTo>
                      <a:pt x="41" y="145"/>
                    </a:lnTo>
                    <a:lnTo>
                      <a:pt x="71" y="106"/>
                    </a:lnTo>
                    <a:lnTo>
                      <a:pt x="105" y="102"/>
                    </a:lnTo>
                    <a:lnTo>
                      <a:pt x="135" y="72"/>
                    </a:lnTo>
                    <a:lnTo>
                      <a:pt x="145" y="56"/>
                    </a:lnTo>
                    <a:lnTo>
                      <a:pt x="167" y="34"/>
                    </a:lnTo>
                    <a:lnTo>
                      <a:pt x="179" y="44"/>
                    </a:lnTo>
                    <a:lnTo>
                      <a:pt x="209" y="30"/>
                    </a:lnTo>
                    <a:lnTo>
                      <a:pt x="217" y="8"/>
                    </a:lnTo>
                    <a:lnTo>
                      <a:pt x="261" y="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947" y="1684"/>
                <a:ext cx="180" cy="1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0"/>
                  </a:cxn>
                  <a:cxn ang="0">
                    <a:pos x="54" y="8"/>
                  </a:cxn>
                  <a:cxn ang="0">
                    <a:pos x="68" y="12"/>
                  </a:cxn>
                  <a:cxn ang="0">
                    <a:pos x="84" y="8"/>
                  </a:cxn>
                  <a:cxn ang="0">
                    <a:pos x="104" y="0"/>
                  </a:cxn>
                  <a:cxn ang="0">
                    <a:pos x="128" y="4"/>
                  </a:cxn>
                  <a:cxn ang="0">
                    <a:pos x="152" y="16"/>
                  </a:cxn>
                  <a:cxn ang="0">
                    <a:pos x="166" y="48"/>
                  </a:cxn>
                  <a:cxn ang="0">
                    <a:pos x="158" y="66"/>
                  </a:cxn>
                  <a:cxn ang="0">
                    <a:pos x="170" y="88"/>
                  </a:cxn>
                  <a:cxn ang="0">
                    <a:pos x="180" y="108"/>
                  </a:cxn>
                  <a:cxn ang="0">
                    <a:pos x="176" y="128"/>
                  </a:cxn>
                  <a:cxn ang="0">
                    <a:pos x="166" y="112"/>
                  </a:cxn>
                  <a:cxn ang="0">
                    <a:pos x="138" y="82"/>
                  </a:cxn>
                  <a:cxn ang="0">
                    <a:pos x="90" y="66"/>
                  </a:cxn>
                  <a:cxn ang="0">
                    <a:pos x="54" y="62"/>
                  </a:cxn>
                  <a:cxn ang="0">
                    <a:pos x="28" y="70"/>
                  </a:cxn>
                  <a:cxn ang="0">
                    <a:pos x="16" y="58"/>
                  </a:cxn>
                  <a:cxn ang="0">
                    <a:pos x="14" y="38"/>
                  </a:cxn>
                  <a:cxn ang="0">
                    <a:pos x="0" y="30"/>
                  </a:cxn>
                  <a:cxn ang="0">
                    <a:pos x="0" y="8"/>
                  </a:cxn>
                </a:cxnLst>
                <a:rect l="0" t="0" r="r" b="b"/>
                <a:pathLst>
                  <a:path w="180" h="128">
                    <a:moveTo>
                      <a:pt x="0" y="8"/>
                    </a:moveTo>
                    <a:lnTo>
                      <a:pt x="14" y="0"/>
                    </a:lnTo>
                    <a:lnTo>
                      <a:pt x="54" y="8"/>
                    </a:lnTo>
                    <a:lnTo>
                      <a:pt x="68" y="12"/>
                    </a:lnTo>
                    <a:lnTo>
                      <a:pt x="84" y="8"/>
                    </a:lnTo>
                    <a:lnTo>
                      <a:pt x="104" y="0"/>
                    </a:lnTo>
                    <a:lnTo>
                      <a:pt x="128" y="4"/>
                    </a:lnTo>
                    <a:lnTo>
                      <a:pt x="152" y="16"/>
                    </a:lnTo>
                    <a:lnTo>
                      <a:pt x="166" y="48"/>
                    </a:lnTo>
                    <a:lnTo>
                      <a:pt x="158" y="66"/>
                    </a:lnTo>
                    <a:lnTo>
                      <a:pt x="170" y="88"/>
                    </a:lnTo>
                    <a:lnTo>
                      <a:pt x="180" y="108"/>
                    </a:lnTo>
                    <a:lnTo>
                      <a:pt x="176" y="128"/>
                    </a:lnTo>
                    <a:lnTo>
                      <a:pt x="166" y="112"/>
                    </a:lnTo>
                    <a:lnTo>
                      <a:pt x="138" y="82"/>
                    </a:lnTo>
                    <a:lnTo>
                      <a:pt x="90" y="66"/>
                    </a:lnTo>
                    <a:lnTo>
                      <a:pt x="54" y="62"/>
                    </a:lnTo>
                    <a:lnTo>
                      <a:pt x="28" y="70"/>
                    </a:lnTo>
                    <a:lnTo>
                      <a:pt x="16" y="58"/>
                    </a:lnTo>
                    <a:lnTo>
                      <a:pt x="14" y="38"/>
                    </a:lnTo>
                    <a:lnTo>
                      <a:pt x="0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650" y="2073"/>
                <a:ext cx="60" cy="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0"/>
                  </a:cxn>
                  <a:cxn ang="0">
                    <a:pos x="8" y="38"/>
                  </a:cxn>
                  <a:cxn ang="0">
                    <a:pos x="22" y="46"/>
                  </a:cxn>
                  <a:cxn ang="0">
                    <a:pos x="42" y="38"/>
                  </a:cxn>
                  <a:cxn ang="0">
                    <a:pos x="60" y="28"/>
                  </a:cxn>
                  <a:cxn ang="0">
                    <a:pos x="52" y="16"/>
                  </a:cxn>
                  <a:cxn ang="0">
                    <a:pos x="18" y="0"/>
                  </a:cxn>
                </a:cxnLst>
                <a:rect l="0" t="0" r="r" b="b"/>
                <a:pathLst>
                  <a:path w="60" h="46">
                    <a:moveTo>
                      <a:pt x="18" y="0"/>
                    </a:moveTo>
                    <a:lnTo>
                      <a:pt x="0" y="20"/>
                    </a:lnTo>
                    <a:lnTo>
                      <a:pt x="8" y="38"/>
                    </a:lnTo>
                    <a:lnTo>
                      <a:pt x="22" y="46"/>
                    </a:lnTo>
                    <a:lnTo>
                      <a:pt x="42" y="38"/>
                    </a:lnTo>
                    <a:lnTo>
                      <a:pt x="60" y="28"/>
                    </a:lnTo>
                    <a:lnTo>
                      <a:pt x="52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ES" i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3937" y="1360"/>
              <a:ext cx="746" cy="753"/>
            </a:xfrm>
            <a:custGeom>
              <a:avLst/>
              <a:gdLst/>
              <a:ahLst/>
              <a:cxnLst>
                <a:cxn ang="0">
                  <a:pos x="180" y="251"/>
                </a:cxn>
                <a:cxn ang="0">
                  <a:pos x="158" y="331"/>
                </a:cxn>
                <a:cxn ang="0">
                  <a:pos x="152" y="411"/>
                </a:cxn>
                <a:cxn ang="0">
                  <a:pos x="42" y="543"/>
                </a:cxn>
                <a:cxn ang="0">
                  <a:pos x="68" y="582"/>
                </a:cxn>
                <a:cxn ang="0">
                  <a:pos x="56" y="698"/>
                </a:cxn>
                <a:cxn ang="0">
                  <a:pos x="44" y="780"/>
                </a:cxn>
                <a:cxn ang="0">
                  <a:pos x="30" y="838"/>
                </a:cxn>
                <a:cxn ang="0">
                  <a:pos x="14" y="904"/>
                </a:cxn>
                <a:cxn ang="0">
                  <a:pos x="0" y="950"/>
                </a:cxn>
                <a:cxn ang="0">
                  <a:pos x="46" y="979"/>
                </a:cxn>
                <a:cxn ang="0">
                  <a:pos x="60" y="1037"/>
                </a:cxn>
                <a:cxn ang="0">
                  <a:pos x="94" y="1019"/>
                </a:cxn>
                <a:cxn ang="0">
                  <a:pos x="116" y="1057"/>
                </a:cxn>
                <a:cxn ang="0">
                  <a:pos x="158" y="1019"/>
                </a:cxn>
                <a:cxn ang="0">
                  <a:pos x="180" y="989"/>
                </a:cxn>
                <a:cxn ang="0">
                  <a:pos x="238" y="971"/>
                </a:cxn>
                <a:cxn ang="0">
                  <a:pos x="250" y="928"/>
                </a:cxn>
                <a:cxn ang="0">
                  <a:pos x="206" y="906"/>
                </a:cxn>
                <a:cxn ang="0">
                  <a:pos x="300" y="816"/>
                </a:cxn>
                <a:cxn ang="0">
                  <a:pos x="481" y="738"/>
                </a:cxn>
                <a:cxn ang="0">
                  <a:pos x="623" y="672"/>
                </a:cxn>
                <a:cxn ang="0">
                  <a:pos x="703" y="576"/>
                </a:cxn>
                <a:cxn ang="0">
                  <a:pos x="844" y="503"/>
                </a:cxn>
                <a:cxn ang="0">
                  <a:pos x="996" y="341"/>
                </a:cxn>
                <a:cxn ang="0">
                  <a:pos x="940" y="239"/>
                </a:cxn>
                <a:cxn ang="0">
                  <a:pos x="944" y="207"/>
                </a:cxn>
                <a:cxn ang="0">
                  <a:pos x="1018" y="183"/>
                </a:cxn>
                <a:cxn ang="0">
                  <a:pos x="978" y="164"/>
                </a:cxn>
                <a:cxn ang="0">
                  <a:pos x="960" y="120"/>
                </a:cxn>
                <a:cxn ang="0">
                  <a:pos x="918" y="130"/>
                </a:cxn>
                <a:cxn ang="0">
                  <a:pos x="914" y="108"/>
                </a:cxn>
                <a:cxn ang="0">
                  <a:pos x="866" y="104"/>
                </a:cxn>
                <a:cxn ang="0">
                  <a:pos x="816" y="148"/>
                </a:cxn>
                <a:cxn ang="0">
                  <a:pos x="820" y="160"/>
                </a:cxn>
                <a:cxn ang="0">
                  <a:pos x="767" y="175"/>
                </a:cxn>
                <a:cxn ang="0">
                  <a:pos x="715" y="175"/>
                </a:cxn>
                <a:cxn ang="0">
                  <a:pos x="667" y="160"/>
                </a:cxn>
                <a:cxn ang="0">
                  <a:pos x="615" y="170"/>
                </a:cxn>
                <a:cxn ang="0">
                  <a:pos x="547" y="164"/>
                </a:cxn>
                <a:cxn ang="0">
                  <a:pos x="495" y="130"/>
                </a:cxn>
                <a:cxn ang="0">
                  <a:pos x="507" y="108"/>
                </a:cxn>
                <a:cxn ang="0">
                  <a:pos x="503" y="86"/>
                </a:cxn>
                <a:cxn ang="0">
                  <a:pos x="447" y="70"/>
                </a:cxn>
                <a:cxn ang="0">
                  <a:pos x="383" y="70"/>
                </a:cxn>
                <a:cxn ang="0">
                  <a:pos x="284" y="30"/>
                </a:cxn>
                <a:cxn ang="0">
                  <a:pos x="198" y="14"/>
                </a:cxn>
                <a:cxn ang="0">
                  <a:pos x="146" y="8"/>
                </a:cxn>
                <a:cxn ang="0">
                  <a:pos x="112" y="66"/>
                </a:cxn>
              </a:cxnLst>
              <a:rect l="0" t="0" r="r" b="b"/>
              <a:pathLst>
                <a:path w="1018" h="1079">
                  <a:moveTo>
                    <a:pt x="112" y="66"/>
                  </a:moveTo>
                  <a:lnTo>
                    <a:pt x="180" y="251"/>
                  </a:lnTo>
                  <a:lnTo>
                    <a:pt x="138" y="273"/>
                  </a:lnTo>
                  <a:lnTo>
                    <a:pt x="158" y="331"/>
                  </a:lnTo>
                  <a:lnTo>
                    <a:pt x="162" y="377"/>
                  </a:lnTo>
                  <a:lnTo>
                    <a:pt x="152" y="411"/>
                  </a:lnTo>
                  <a:lnTo>
                    <a:pt x="126" y="447"/>
                  </a:lnTo>
                  <a:lnTo>
                    <a:pt x="42" y="543"/>
                  </a:lnTo>
                  <a:lnTo>
                    <a:pt x="46" y="561"/>
                  </a:lnTo>
                  <a:lnTo>
                    <a:pt x="68" y="582"/>
                  </a:lnTo>
                  <a:lnTo>
                    <a:pt x="34" y="650"/>
                  </a:lnTo>
                  <a:lnTo>
                    <a:pt x="56" y="698"/>
                  </a:lnTo>
                  <a:lnTo>
                    <a:pt x="68" y="716"/>
                  </a:lnTo>
                  <a:lnTo>
                    <a:pt x="44" y="780"/>
                  </a:lnTo>
                  <a:lnTo>
                    <a:pt x="18" y="798"/>
                  </a:lnTo>
                  <a:lnTo>
                    <a:pt x="30" y="838"/>
                  </a:lnTo>
                  <a:lnTo>
                    <a:pt x="30" y="876"/>
                  </a:lnTo>
                  <a:lnTo>
                    <a:pt x="14" y="904"/>
                  </a:lnTo>
                  <a:lnTo>
                    <a:pt x="18" y="932"/>
                  </a:lnTo>
                  <a:lnTo>
                    <a:pt x="0" y="950"/>
                  </a:lnTo>
                  <a:lnTo>
                    <a:pt x="26" y="983"/>
                  </a:lnTo>
                  <a:lnTo>
                    <a:pt x="46" y="979"/>
                  </a:lnTo>
                  <a:lnTo>
                    <a:pt x="46" y="1019"/>
                  </a:lnTo>
                  <a:lnTo>
                    <a:pt x="60" y="1037"/>
                  </a:lnTo>
                  <a:lnTo>
                    <a:pt x="76" y="1015"/>
                  </a:lnTo>
                  <a:lnTo>
                    <a:pt x="94" y="1019"/>
                  </a:lnTo>
                  <a:lnTo>
                    <a:pt x="104" y="1045"/>
                  </a:lnTo>
                  <a:lnTo>
                    <a:pt x="116" y="1057"/>
                  </a:lnTo>
                  <a:lnTo>
                    <a:pt x="116" y="1079"/>
                  </a:lnTo>
                  <a:lnTo>
                    <a:pt x="158" y="1019"/>
                  </a:lnTo>
                  <a:lnTo>
                    <a:pt x="158" y="1005"/>
                  </a:lnTo>
                  <a:lnTo>
                    <a:pt x="180" y="989"/>
                  </a:lnTo>
                  <a:lnTo>
                    <a:pt x="216" y="1009"/>
                  </a:lnTo>
                  <a:lnTo>
                    <a:pt x="238" y="971"/>
                  </a:lnTo>
                  <a:lnTo>
                    <a:pt x="254" y="950"/>
                  </a:lnTo>
                  <a:lnTo>
                    <a:pt x="250" y="928"/>
                  </a:lnTo>
                  <a:lnTo>
                    <a:pt x="238" y="928"/>
                  </a:lnTo>
                  <a:lnTo>
                    <a:pt x="206" y="906"/>
                  </a:lnTo>
                  <a:lnTo>
                    <a:pt x="232" y="892"/>
                  </a:lnTo>
                  <a:lnTo>
                    <a:pt x="300" y="816"/>
                  </a:lnTo>
                  <a:lnTo>
                    <a:pt x="361" y="790"/>
                  </a:lnTo>
                  <a:lnTo>
                    <a:pt x="481" y="738"/>
                  </a:lnTo>
                  <a:lnTo>
                    <a:pt x="541" y="704"/>
                  </a:lnTo>
                  <a:lnTo>
                    <a:pt x="623" y="672"/>
                  </a:lnTo>
                  <a:lnTo>
                    <a:pt x="689" y="616"/>
                  </a:lnTo>
                  <a:lnTo>
                    <a:pt x="703" y="576"/>
                  </a:lnTo>
                  <a:lnTo>
                    <a:pt x="731" y="580"/>
                  </a:lnTo>
                  <a:lnTo>
                    <a:pt x="844" y="503"/>
                  </a:lnTo>
                  <a:lnTo>
                    <a:pt x="1000" y="363"/>
                  </a:lnTo>
                  <a:lnTo>
                    <a:pt x="996" y="341"/>
                  </a:lnTo>
                  <a:lnTo>
                    <a:pt x="974" y="277"/>
                  </a:lnTo>
                  <a:lnTo>
                    <a:pt x="940" y="239"/>
                  </a:lnTo>
                  <a:lnTo>
                    <a:pt x="936" y="221"/>
                  </a:lnTo>
                  <a:lnTo>
                    <a:pt x="944" y="207"/>
                  </a:lnTo>
                  <a:lnTo>
                    <a:pt x="966" y="199"/>
                  </a:lnTo>
                  <a:lnTo>
                    <a:pt x="1018" y="183"/>
                  </a:lnTo>
                  <a:lnTo>
                    <a:pt x="1004" y="175"/>
                  </a:lnTo>
                  <a:lnTo>
                    <a:pt x="978" y="164"/>
                  </a:lnTo>
                  <a:lnTo>
                    <a:pt x="952" y="138"/>
                  </a:lnTo>
                  <a:lnTo>
                    <a:pt x="960" y="120"/>
                  </a:lnTo>
                  <a:lnTo>
                    <a:pt x="944" y="120"/>
                  </a:lnTo>
                  <a:lnTo>
                    <a:pt x="918" y="130"/>
                  </a:lnTo>
                  <a:lnTo>
                    <a:pt x="910" y="120"/>
                  </a:lnTo>
                  <a:lnTo>
                    <a:pt x="914" y="108"/>
                  </a:lnTo>
                  <a:lnTo>
                    <a:pt x="888" y="112"/>
                  </a:lnTo>
                  <a:lnTo>
                    <a:pt x="866" y="104"/>
                  </a:lnTo>
                  <a:lnTo>
                    <a:pt x="844" y="126"/>
                  </a:lnTo>
                  <a:lnTo>
                    <a:pt x="816" y="148"/>
                  </a:lnTo>
                  <a:lnTo>
                    <a:pt x="802" y="148"/>
                  </a:lnTo>
                  <a:lnTo>
                    <a:pt x="820" y="160"/>
                  </a:lnTo>
                  <a:lnTo>
                    <a:pt x="802" y="170"/>
                  </a:lnTo>
                  <a:lnTo>
                    <a:pt x="767" y="175"/>
                  </a:lnTo>
                  <a:lnTo>
                    <a:pt x="735" y="183"/>
                  </a:lnTo>
                  <a:lnTo>
                    <a:pt x="715" y="175"/>
                  </a:lnTo>
                  <a:lnTo>
                    <a:pt x="703" y="160"/>
                  </a:lnTo>
                  <a:lnTo>
                    <a:pt x="667" y="160"/>
                  </a:lnTo>
                  <a:lnTo>
                    <a:pt x="641" y="156"/>
                  </a:lnTo>
                  <a:lnTo>
                    <a:pt x="615" y="170"/>
                  </a:lnTo>
                  <a:lnTo>
                    <a:pt x="581" y="179"/>
                  </a:lnTo>
                  <a:lnTo>
                    <a:pt x="547" y="164"/>
                  </a:lnTo>
                  <a:lnTo>
                    <a:pt x="515" y="148"/>
                  </a:lnTo>
                  <a:lnTo>
                    <a:pt x="495" y="130"/>
                  </a:lnTo>
                  <a:lnTo>
                    <a:pt x="491" y="116"/>
                  </a:lnTo>
                  <a:lnTo>
                    <a:pt x="507" y="108"/>
                  </a:lnTo>
                  <a:lnTo>
                    <a:pt x="511" y="94"/>
                  </a:lnTo>
                  <a:lnTo>
                    <a:pt x="503" y="86"/>
                  </a:lnTo>
                  <a:lnTo>
                    <a:pt x="473" y="82"/>
                  </a:lnTo>
                  <a:lnTo>
                    <a:pt x="447" y="70"/>
                  </a:lnTo>
                  <a:lnTo>
                    <a:pt x="403" y="62"/>
                  </a:lnTo>
                  <a:lnTo>
                    <a:pt x="383" y="70"/>
                  </a:lnTo>
                  <a:lnTo>
                    <a:pt x="348" y="58"/>
                  </a:lnTo>
                  <a:lnTo>
                    <a:pt x="284" y="30"/>
                  </a:lnTo>
                  <a:lnTo>
                    <a:pt x="238" y="30"/>
                  </a:lnTo>
                  <a:lnTo>
                    <a:pt x="198" y="14"/>
                  </a:lnTo>
                  <a:lnTo>
                    <a:pt x="172" y="0"/>
                  </a:lnTo>
                  <a:lnTo>
                    <a:pt x="146" y="8"/>
                  </a:lnTo>
                  <a:lnTo>
                    <a:pt x="134" y="26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3356" y="1354"/>
              <a:ext cx="713" cy="948"/>
            </a:xfrm>
            <a:custGeom>
              <a:avLst/>
              <a:gdLst/>
              <a:ahLst/>
              <a:cxnLst>
                <a:cxn ang="0">
                  <a:pos x="972" y="261"/>
                </a:cxn>
                <a:cxn ang="0">
                  <a:pos x="946" y="319"/>
                </a:cxn>
                <a:cxn ang="0">
                  <a:pos x="950" y="407"/>
                </a:cxn>
                <a:cxn ang="0">
                  <a:pos x="890" y="485"/>
                </a:cxn>
                <a:cxn ang="0">
                  <a:pos x="838" y="571"/>
                </a:cxn>
                <a:cxn ang="0">
                  <a:pos x="822" y="660"/>
                </a:cxn>
                <a:cxn ang="0">
                  <a:pos x="860" y="724"/>
                </a:cxn>
                <a:cxn ang="0">
                  <a:pos x="834" y="788"/>
                </a:cxn>
                <a:cxn ang="0">
                  <a:pos x="822" y="850"/>
                </a:cxn>
                <a:cxn ang="0">
                  <a:pos x="810" y="910"/>
                </a:cxn>
                <a:cxn ang="0">
                  <a:pos x="792" y="958"/>
                </a:cxn>
                <a:cxn ang="0">
                  <a:pos x="774" y="970"/>
                </a:cxn>
                <a:cxn ang="0">
                  <a:pos x="752" y="979"/>
                </a:cxn>
                <a:cxn ang="0">
                  <a:pos x="701" y="962"/>
                </a:cxn>
                <a:cxn ang="0">
                  <a:pos x="631" y="1019"/>
                </a:cxn>
                <a:cxn ang="0">
                  <a:pos x="623" y="1041"/>
                </a:cxn>
                <a:cxn ang="0">
                  <a:pos x="671" y="1121"/>
                </a:cxn>
                <a:cxn ang="0">
                  <a:pos x="649" y="1149"/>
                </a:cxn>
                <a:cxn ang="0">
                  <a:pos x="597" y="1217"/>
                </a:cxn>
                <a:cxn ang="0">
                  <a:pos x="559" y="1195"/>
                </a:cxn>
                <a:cxn ang="0">
                  <a:pos x="549" y="1251"/>
                </a:cxn>
                <a:cxn ang="0">
                  <a:pos x="537" y="1281"/>
                </a:cxn>
                <a:cxn ang="0">
                  <a:pos x="489" y="1311"/>
                </a:cxn>
                <a:cxn ang="0">
                  <a:pos x="471" y="1353"/>
                </a:cxn>
                <a:cxn ang="0">
                  <a:pos x="437" y="1353"/>
                </a:cxn>
                <a:cxn ang="0">
                  <a:pos x="425" y="1319"/>
                </a:cxn>
                <a:cxn ang="0">
                  <a:pos x="389" y="1323"/>
                </a:cxn>
                <a:cxn ang="0">
                  <a:pos x="339" y="1315"/>
                </a:cxn>
                <a:cxn ang="0">
                  <a:pos x="300" y="1293"/>
                </a:cxn>
                <a:cxn ang="0">
                  <a:pos x="252" y="1255"/>
                </a:cxn>
                <a:cxn ang="0">
                  <a:pos x="198" y="1207"/>
                </a:cxn>
                <a:cxn ang="0">
                  <a:pos x="120" y="1113"/>
                </a:cxn>
                <a:cxn ang="0">
                  <a:pos x="172" y="1079"/>
                </a:cxn>
                <a:cxn ang="0">
                  <a:pos x="194" y="1041"/>
                </a:cxn>
                <a:cxn ang="0">
                  <a:pos x="220" y="1049"/>
                </a:cxn>
                <a:cxn ang="0">
                  <a:pos x="232" y="1015"/>
                </a:cxn>
                <a:cxn ang="0">
                  <a:pos x="210" y="958"/>
                </a:cxn>
                <a:cxn ang="0">
                  <a:pos x="210" y="906"/>
                </a:cxn>
                <a:cxn ang="0">
                  <a:pos x="82" y="788"/>
                </a:cxn>
                <a:cxn ang="0">
                  <a:pos x="16" y="772"/>
                </a:cxn>
                <a:cxn ang="0">
                  <a:pos x="28" y="698"/>
                </a:cxn>
                <a:cxn ang="0">
                  <a:pos x="50" y="698"/>
                </a:cxn>
                <a:cxn ang="0">
                  <a:pos x="64" y="654"/>
                </a:cxn>
                <a:cxn ang="0">
                  <a:pos x="98" y="575"/>
                </a:cxn>
                <a:cxn ang="0">
                  <a:pos x="124" y="489"/>
                </a:cxn>
                <a:cxn ang="0">
                  <a:pos x="88" y="445"/>
                </a:cxn>
                <a:cxn ang="0">
                  <a:pos x="186" y="427"/>
                </a:cxn>
                <a:cxn ang="0">
                  <a:pos x="288" y="373"/>
                </a:cxn>
                <a:cxn ang="0">
                  <a:pos x="262" y="259"/>
                </a:cxn>
                <a:cxn ang="0">
                  <a:pos x="347" y="120"/>
                </a:cxn>
                <a:cxn ang="0">
                  <a:pos x="451" y="40"/>
                </a:cxn>
                <a:cxn ang="0">
                  <a:pos x="519" y="30"/>
                </a:cxn>
                <a:cxn ang="0">
                  <a:pos x="579" y="44"/>
                </a:cxn>
                <a:cxn ang="0">
                  <a:pos x="671" y="74"/>
                </a:cxn>
                <a:cxn ang="0">
                  <a:pos x="756" y="86"/>
                </a:cxn>
                <a:cxn ang="0">
                  <a:pos x="860" y="74"/>
                </a:cxn>
              </a:cxnLst>
              <a:rect l="0" t="0" r="r" b="b"/>
              <a:pathLst>
                <a:path w="972" h="1357">
                  <a:moveTo>
                    <a:pt x="904" y="70"/>
                  </a:moveTo>
                  <a:lnTo>
                    <a:pt x="972" y="261"/>
                  </a:lnTo>
                  <a:lnTo>
                    <a:pt x="930" y="283"/>
                  </a:lnTo>
                  <a:lnTo>
                    <a:pt x="946" y="319"/>
                  </a:lnTo>
                  <a:lnTo>
                    <a:pt x="954" y="373"/>
                  </a:lnTo>
                  <a:lnTo>
                    <a:pt x="950" y="407"/>
                  </a:lnTo>
                  <a:lnTo>
                    <a:pt x="938" y="427"/>
                  </a:lnTo>
                  <a:lnTo>
                    <a:pt x="890" y="485"/>
                  </a:lnTo>
                  <a:lnTo>
                    <a:pt x="834" y="549"/>
                  </a:lnTo>
                  <a:lnTo>
                    <a:pt x="838" y="571"/>
                  </a:lnTo>
                  <a:lnTo>
                    <a:pt x="860" y="588"/>
                  </a:lnTo>
                  <a:lnTo>
                    <a:pt x="822" y="660"/>
                  </a:lnTo>
                  <a:lnTo>
                    <a:pt x="838" y="690"/>
                  </a:lnTo>
                  <a:lnTo>
                    <a:pt x="860" y="724"/>
                  </a:lnTo>
                  <a:lnTo>
                    <a:pt x="846" y="758"/>
                  </a:lnTo>
                  <a:lnTo>
                    <a:pt x="834" y="788"/>
                  </a:lnTo>
                  <a:lnTo>
                    <a:pt x="810" y="806"/>
                  </a:lnTo>
                  <a:lnTo>
                    <a:pt x="822" y="850"/>
                  </a:lnTo>
                  <a:lnTo>
                    <a:pt x="822" y="880"/>
                  </a:lnTo>
                  <a:lnTo>
                    <a:pt x="810" y="910"/>
                  </a:lnTo>
                  <a:lnTo>
                    <a:pt x="810" y="940"/>
                  </a:lnTo>
                  <a:lnTo>
                    <a:pt x="792" y="958"/>
                  </a:lnTo>
                  <a:lnTo>
                    <a:pt x="792" y="966"/>
                  </a:lnTo>
                  <a:lnTo>
                    <a:pt x="774" y="970"/>
                  </a:lnTo>
                  <a:lnTo>
                    <a:pt x="762" y="987"/>
                  </a:lnTo>
                  <a:lnTo>
                    <a:pt x="752" y="979"/>
                  </a:lnTo>
                  <a:lnTo>
                    <a:pt x="725" y="962"/>
                  </a:lnTo>
                  <a:lnTo>
                    <a:pt x="701" y="962"/>
                  </a:lnTo>
                  <a:lnTo>
                    <a:pt x="675" y="975"/>
                  </a:lnTo>
                  <a:lnTo>
                    <a:pt x="631" y="1019"/>
                  </a:lnTo>
                  <a:lnTo>
                    <a:pt x="617" y="1027"/>
                  </a:lnTo>
                  <a:lnTo>
                    <a:pt x="623" y="1041"/>
                  </a:lnTo>
                  <a:lnTo>
                    <a:pt x="665" y="1105"/>
                  </a:lnTo>
                  <a:lnTo>
                    <a:pt x="671" y="1121"/>
                  </a:lnTo>
                  <a:lnTo>
                    <a:pt x="665" y="1139"/>
                  </a:lnTo>
                  <a:lnTo>
                    <a:pt x="649" y="1149"/>
                  </a:lnTo>
                  <a:lnTo>
                    <a:pt x="613" y="1187"/>
                  </a:lnTo>
                  <a:lnTo>
                    <a:pt x="597" y="1217"/>
                  </a:lnTo>
                  <a:lnTo>
                    <a:pt x="579" y="1203"/>
                  </a:lnTo>
                  <a:lnTo>
                    <a:pt x="559" y="1195"/>
                  </a:lnTo>
                  <a:lnTo>
                    <a:pt x="549" y="1203"/>
                  </a:lnTo>
                  <a:lnTo>
                    <a:pt x="549" y="1251"/>
                  </a:lnTo>
                  <a:lnTo>
                    <a:pt x="545" y="1277"/>
                  </a:lnTo>
                  <a:lnTo>
                    <a:pt x="537" y="1281"/>
                  </a:lnTo>
                  <a:lnTo>
                    <a:pt x="497" y="1299"/>
                  </a:lnTo>
                  <a:lnTo>
                    <a:pt x="489" y="1311"/>
                  </a:lnTo>
                  <a:lnTo>
                    <a:pt x="481" y="1335"/>
                  </a:lnTo>
                  <a:lnTo>
                    <a:pt x="471" y="1353"/>
                  </a:lnTo>
                  <a:lnTo>
                    <a:pt x="459" y="1357"/>
                  </a:lnTo>
                  <a:lnTo>
                    <a:pt x="437" y="1353"/>
                  </a:lnTo>
                  <a:lnTo>
                    <a:pt x="425" y="1343"/>
                  </a:lnTo>
                  <a:lnTo>
                    <a:pt x="425" y="1319"/>
                  </a:lnTo>
                  <a:lnTo>
                    <a:pt x="411" y="1307"/>
                  </a:lnTo>
                  <a:lnTo>
                    <a:pt x="389" y="1323"/>
                  </a:lnTo>
                  <a:lnTo>
                    <a:pt x="347" y="1343"/>
                  </a:lnTo>
                  <a:lnTo>
                    <a:pt x="339" y="1315"/>
                  </a:lnTo>
                  <a:lnTo>
                    <a:pt x="316" y="1303"/>
                  </a:lnTo>
                  <a:lnTo>
                    <a:pt x="300" y="1293"/>
                  </a:lnTo>
                  <a:lnTo>
                    <a:pt x="278" y="1289"/>
                  </a:lnTo>
                  <a:lnTo>
                    <a:pt x="252" y="1255"/>
                  </a:lnTo>
                  <a:lnTo>
                    <a:pt x="220" y="1199"/>
                  </a:lnTo>
                  <a:lnTo>
                    <a:pt x="198" y="1207"/>
                  </a:lnTo>
                  <a:lnTo>
                    <a:pt x="176" y="1217"/>
                  </a:lnTo>
                  <a:lnTo>
                    <a:pt x="120" y="1113"/>
                  </a:lnTo>
                  <a:lnTo>
                    <a:pt x="136" y="1113"/>
                  </a:lnTo>
                  <a:lnTo>
                    <a:pt x="172" y="1079"/>
                  </a:lnTo>
                  <a:lnTo>
                    <a:pt x="176" y="1053"/>
                  </a:lnTo>
                  <a:lnTo>
                    <a:pt x="194" y="1041"/>
                  </a:lnTo>
                  <a:lnTo>
                    <a:pt x="206" y="1041"/>
                  </a:lnTo>
                  <a:lnTo>
                    <a:pt x="220" y="1049"/>
                  </a:lnTo>
                  <a:lnTo>
                    <a:pt x="232" y="1035"/>
                  </a:lnTo>
                  <a:lnTo>
                    <a:pt x="232" y="1015"/>
                  </a:lnTo>
                  <a:lnTo>
                    <a:pt x="206" y="1005"/>
                  </a:lnTo>
                  <a:lnTo>
                    <a:pt x="210" y="958"/>
                  </a:lnTo>
                  <a:lnTo>
                    <a:pt x="210" y="918"/>
                  </a:lnTo>
                  <a:lnTo>
                    <a:pt x="210" y="906"/>
                  </a:lnTo>
                  <a:lnTo>
                    <a:pt x="180" y="888"/>
                  </a:lnTo>
                  <a:lnTo>
                    <a:pt x="82" y="788"/>
                  </a:lnTo>
                  <a:lnTo>
                    <a:pt x="38" y="824"/>
                  </a:lnTo>
                  <a:lnTo>
                    <a:pt x="16" y="772"/>
                  </a:lnTo>
                  <a:lnTo>
                    <a:pt x="0" y="746"/>
                  </a:lnTo>
                  <a:lnTo>
                    <a:pt x="28" y="698"/>
                  </a:lnTo>
                  <a:lnTo>
                    <a:pt x="38" y="672"/>
                  </a:lnTo>
                  <a:lnTo>
                    <a:pt x="50" y="698"/>
                  </a:lnTo>
                  <a:lnTo>
                    <a:pt x="72" y="690"/>
                  </a:lnTo>
                  <a:lnTo>
                    <a:pt x="64" y="654"/>
                  </a:lnTo>
                  <a:lnTo>
                    <a:pt x="54" y="606"/>
                  </a:lnTo>
                  <a:lnTo>
                    <a:pt x="98" y="575"/>
                  </a:lnTo>
                  <a:lnTo>
                    <a:pt x="116" y="553"/>
                  </a:lnTo>
                  <a:lnTo>
                    <a:pt x="124" y="489"/>
                  </a:lnTo>
                  <a:lnTo>
                    <a:pt x="98" y="475"/>
                  </a:lnTo>
                  <a:lnTo>
                    <a:pt x="88" y="445"/>
                  </a:lnTo>
                  <a:lnTo>
                    <a:pt x="102" y="423"/>
                  </a:lnTo>
                  <a:lnTo>
                    <a:pt x="186" y="427"/>
                  </a:lnTo>
                  <a:lnTo>
                    <a:pt x="240" y="453"/>
                  </a:lnTo>
                  <a:lnTo>
                    <a:pt x="288" y="373"/>
                  </a:lnTo>
                  <a:lnTo>
                    <a:pt x="254" y="349"/>
                  </a:lnTo>
                  <a:lnTo>
                    <a:pt x="262" y="259"/>
                  </a:lnTo>
                  <a:lnTo>
                    <a:pt x="343" y="144"/>
                  </a:lnTo>
                  <a:lnTo>
                    <a:pt x="347" y="120"/>
                  </a:lnTo>
                  <a:lnTo>
                    <a:pt x="413" y="98"/>
                  </a:lnTo>
                  <a:lnTo>
                    <a:pt x="451" y="40"/>
                  </a:lnTo>
                  <a:lnTo>
                    <a:pt x="489" y="0"/>
                  </a:lnTo>
                  <a:lnTo>
                    <a:pt x="519" y="30"/>
                  </a:lnTo>
                  <a:lnTo>
                    <a:pt x="541" y="30"/>
                  </a:lnTo>
                  <a:lnTo>
                    <a:pt x="579" y="44"/>
                  </a:lnTo>
                  <a:lnTo>
                    <a:pt x="635" y="48"/>
                  </a:lnTo>
                  <a:lnTo>
                    <a:pt x="671" y="74"/>
                  </a:lnTo>
                  <a:lnTo>
                    <a:pt x="713" y="90"/>
                  </a:lnTo>
                  <a:lnTo>
                    <a:pt x="756" y="86"/>
                  </a:lnTo>
                  <a:lnTo>
                    <a:pt x="814" y="74"/>
                  </a:lnTo>
                  <a:lnTo>
                    <a:pt x="860" y="74"/>
                  </a:lnTo>
                  <a:lnTo>
                    <a:pt x="904" y="7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3296" y="1228"/>
              <a:ext cx="417" cy="444"/>
            </a:xfrm>
            <a:custGeom>
              <a:avLst/>
              <a:gdLst/>
              <a:ahLst/>
              <a:cxnLst>
                <a:cxn ang="0">
                  <a:pos x="568" y="180"/>
                </a:cxn>
                <a:cxn ang="0">
                  <a:pos x="552" y="162"/>
                </a:cxn>
                <a:cxn ang="0">
                  <a:pos x="520" y="162"/>
                </a:cxn>
                <a:cxn ang="0">
                  <a:pos x="480" y="154"/>
                </a:cxn>
                <a:cxn ang="0">
                  <a:pos x="411" y="132"/>
                </a:cxn>
                <a:cxn ang="0">
                  <a:pos x="381" y="100"/>
                </a:cxn>
                <a:cxn ang="0">
                  <a:pos x="369" y="92"/>
                </a:cxn>
                <a:cxn ang="0">
                  <a:pos x="359" y="108"/>
                </a:cxn>
                <a:cxn ang="0">
                  <a:pos x="351" y="138"/>
                </a:cxn>
                <a:cxn ang="0">
                  <a:pos x="325" y="112"/>
                </a:cxn>
                <a:cxn ang="0">
                  <a:pos x="321" y="96"/>
                </a:cxn>
                <a:cxn ang="0">
                  <a:pos x="343" y="78"/>
                </a:cxn>
                <a:cxn ang="0">
                  <a:pos x="347" y="74"/>
                </a:cxn>
                <a:cxn ang="0">
                  <a:pos x="321" y="18"/>
                </a:cxn>
                <a:cxn ang="0">
                  <a:pos x="291" y="28"/>
                </a:cxn>
                <a:cxn ang="0">
                  <a:pos x="257" y="28"/>
                </a:cxn>
                <a:cxn ang="0">
                  <a:pos x="211" y="0"/>
                </a:cxn>
                <a:cxn ang="0">
                  <a:pos x="205" y="28"/>
                </a:cxn>
                <a:cxn ang="0">
                  <a:pos x="197" y="52"/>
                </a:cxn>
                <a:cxn ang="0">
                  <a:pos x="175" y="60"/>
                </a:cxn>
                <a:cxn ang="0">
                  <a:pos x="157" y="74"/>
                </a:cxn>
                <a:cxn ang="0">
                  <a:pos x="149" y="104"/>
                </a:cxn>
                <a:cxn ang="0">
                  <a:pos x="143" y="124"/>
                </a:cxn>
                <a:cxn ang="0">
                  <a:pos x="105" y="150"/>
                </a:cxn>
                <a:cxn ang="0">
                  <a:pos x="97" y="180"/>
                </a:cxn>
                <a:cxn ang="0">
                  <a:pos x="79" y="192"/>
                </a:cxn>
                <a:cxn ang="0">
                  <a:pos x="59" y="202"/>
                </a:cxn>
                <a:cxn ang="0">
                  <a:pos x="57" y="236"/>
                </a:cxn>
                <a:cxn ang="0">
                  <a:pos x="41" y="258"/>
                </a:cxn>
                <a:cxn ang="0">
                  <a:pos x="23" y="292"/>
                </a:cxn>
                <a:cxn ang="0">
                  <a:pos x="27" y="314"/>
                </a:cxn>
                <a:cxn ang="0">
                  <a:pos x="0" y="330"/>
                </a:cxn>
                <a:cxn ang="0">
                  <a:pos x="8" y="358"/>
                </a:cxn>
                <a:cxn ang="0">
                  <a:pos x="4" y="391"/>
                </a:cxn>
                <a:cxn ang="0">
                  <a:pos x="41" y="419"/>
                </a:cxn>
                <a:cxn ang="0">
                  <a:pos x="65" y="437"/>
                </a:cxn>
                <a:cxn ang="0">
                  <a:pos x="97" y="421"/>
                </a:cxn>
                <a:cxn ang="0">
                  <a:pos x="135" y="441"/>
                </a:cxn>
                <a:cxn ang="0">
                  <a:pos x="153" y="467"/>
                </a:cxn>
                <a:cxn ang="0">
                  <a:pos x="161" y="495"/>
                </a:cxn>
                <a:cxn ang="0">
                  <a:pos x="211" y="505"/>
                </a:cxn>
                <a:cxn ang="0">
                  <a:pos x="231" y="517"/>
                </a:cxn>
                <a:cxn ang="0">
                  <a:pos x="225" y="551"/>
                </a:cxn>
                <a:cxn ang="0">
                  <a:pos x="193" y="557"/>
                </a:cxn>
                <a:cxn ang="0">
                  <a:pos x="189" y="607"/>
                </a:cxn>
                <a:cxn ang="0">
                  <a:pos x="269" y="607"/>
                </a:cxn>
                <a:cxn ang="0">
                  <a:pos x="321" y="635"/>
                </a:cxn>
                <a:cxn ang="0">
                  <a:pos x="369" y="551"/>
                </a:cxn>
                <a:cxn ang="0">
                  <a:pos x="333" y="525"/>
                </a:cxn>
                <a:cxn ang="0">
                  <a:pos x="343" y="435"/>
                </a:cxn>
                <a:cxn ang="0">
                  <a:pos x="422" y="328"/>
                </a:cxn>
                <a:cxn ang="0">
                  <a:pos x="428" y="300"/>
                </a:cxn>
                <a:cxn ang="0">
                  <a:pos x="494" y="278"/>
                </a:cxn>
                <a:cxn ang="0">
                  <a:pos x="532" y="218"/>
                </a:cxn>
                <a:cxn ang="0">
                  <a:pos x="568" y="180"/>
                </a:cxn>
              </a:cxnLst>
              <a:rect l="0" t="0" r="r" b="b"/>
              <a:pathLst>
                <a:path w="568" h="635">
                  <a:moveTo>
                    <a:pt x="568" y="180"/>
                  </a:moveTo>
                  <a:lnTo>
                    <a:pt x="552" y="162"/>
                  </a:lnTo>
                  <a:lnTo>
                    <a:pt x="520" y="162"/>
                  </a:lnTo>
                  <a:lnTo>
                    <a:pt x="480" y="154"/>
                  </a:lnTo>
                  <a:lnTo>
                    <a:pt x="411" y="132"/>
                  </a:lnTo>
                  <a:lnTo>
                    <a:pt x="381" y="100"/>
                  </a:lnTo>
                  <a:lnTo>
                    <a:pt x="369" y="92"/>
                  </a:lnTo>
                  <a:lnTo>
                    <a:pt x="359" y="108"/>
                  </a:lnTo>
                  <a:lnTo>
                    <a:pt x="351" y="138"/>
                  </a:lnTo>
                  <a:lnTo>
                    <a:pt x="325" y="112"/>
                  </a:lnTo>
                  <a:lnTo>
                    <a:pt x="321" y="96"/>
                  </a:lnTo>
                  <a:lnTo>
                    <a:pt x="343" y="78"/>
                  </a:lnTo>
                  <a:lnTo>
                    <a:pt x="347" y="74"/>
                  </a:lnTo>
                  <a:lnTo>
                    <a:pt x="321" y="18"/>
                  </a:lnTo>
                  <a:lnTo>
                    <a:pt x="291" y="28"/>
                  </a:lnTo>
                  <a:lnTo>
                    <a:pt x="257" y="28"/>
                  </a:lnTo>
                  <a:lnTo>
                    <a:pt x="211" y="0"/>
                  </a:lnTo>
                  <a:lnTo>
                    <a:pt x="205" y="28"/>
                  </a:lnTo>
                  <a:lnTo>
                    <a:pt x="197" y="52"/>
                  </a:lnTo>
                  <a:lnTo>
                    <a:pt x="175" y="60"/>
                  </a:lnTo>
                  <a:lnTo>
                    <a:pt x="157" y="74"/>
                  </a:lnTo>
                  <a:lnTo>
                    <a:pt x="149" y="104"/>
                  </a:lnTo>
                  <a:lnTo>
                    <a:pt x="143" y="124"/>
                  </a:lnTo>
                  <a:lnTo>
                    <a:pt x="105" y="150"/>
                  </a:lnTo>
                  <a:lnTo>
                    <a:pt x="97" y="180"/>
                  </a:lnTo>
                  <a:lnTo>
                    <a:pt x="79" y="192"/>
                  </a:lnTo>
                  <a:lnTo>
                    <a:pt x="59" y="202"/>
                  </a:lnTo>
                  <a:lnTo>
                    <a:pt x="57" y="236"/>
                  </a:lnTo>
                  <a:lnTo>
                    <a:pt x="41" y="258"/>
                  </a:lnTo>
                  <a:lnTo>
                    <a:pt x="23" y="292"/>
                  </a:lnTo>
                  <a:lnTo>
                    <a:pt x="27" y="314"/>
                  </a:lnTo>
                  <a:lnTo>
                    <a:pt x="0" y="330"/>
                  </a:lnTo>
                  <a:lnTo>
                    <a:pt x="8" y="358"/>
                  </a:lnTo>
                  <a:lnTo>
                    <a:pt x="4" y="391"/>
                  </a:lnTo>
                  <a:lnTo>
                    <a:pt x="41" y="419"/>
                  </a:lnTo>
                  <a:lnTo>
                    <a:pt x="65" y="437"/>
                  </a:lnTo>
                  <a:lnTo>
                    <a:pt x="97" y="421"/>
                  </a:lnTo>
                  <a:lnTo>
                    <a:pt x="135" y="441"/>
                  </a:lnTo>
                  <a:lnTo>
                    <a:pt x="153" y="467"/>
                  </a:lnTo>
                  <a:lnTo>
                    <a:pt x="161" y="495"/>
                  </a:lnTo>
                  <a:lnTo>
                    <a:pt x="211" y="505"/>
                  </a:lnTo>
                  <a:lnTo>
                    <a:pt x="231" y="517"/>
                  </a:lnTo>
                  <a:lnTo>
                    <a:pt x="225" y="551"/>
                  </a:lnTo>
                  <a:lnTo>
                    <a:pt x="193" y="557"/>
                  </a:lnTo>
                  <a:lnTo>
                    <a:pt x="189" y="607"/>
                  </a:lnTo>
                  <a:lnTo>
                    <a:pt x="269" y="607"/>
                  </a:lnTo>
                  <a:lnTo>
                    <a:pt x="321" y="635"/>
                  </a:lnTo>
                  <a:lnTo>
                    <a:pt x="369" y="551"/>
                  </a:lnTo>
                  <a:lnTo>
                    <a:pt x="333" y="525"/>
                  </a:lnTo>
                  <a:lnTo>
                    <a:pt x="343" y="435"/>
                  </a:lnTo>
                  <a:lnTo>
                    <a:pt x="422" y="328"/>
                  </a:lnTo>
                  <a:lnTo>
                    <a:pt x="428" y="300"/>
                  </a:lnTo>
                  <a:lnTo>
                    <a:pt x="494" y="278"/>
                  </a:lnTo>
                  <a:lnTo>
                    <a:pt x="532" y="218"/>
                  </a:lnTo>
                  <a:lnTo>
                    <a:pt x="568" y="18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104" y="1196"/>
              <a:ext cx="347" cy="308"/>
            </a:xfrm>
            <a:custGeom>
              <a:avLst/>
              <a:gdLst/>
              <a:ahLst/>
              <a:cxnLst>
                <a:cxn ang="0">
                  <a:pos x="473" y="45"/>
                </a:cxn>
                <a:cxn ang="0">
                  <a:pos x="459" y="35"/>
                </a:cxn>
                <a:cxn ang="0">
                  <a:pos x="421" y="67"/>
                </a:cxn>
                <a:cxn ang="0">
                  <a:pos x="381" y="67"/>
                </a:cxn>
                <a:cxn ang="0">
                  <a:pos x="363" y="79"/>
                </a:cxn>
                <a:cxn ang="0">
                  <a:pos x="333" y="79"/>
                </a:cxn>
                <a:cxn ang="0">
                  <a:pos x="287" y="53"/>
                </a:cxn>
                <a:cxn ang="0">
                  <a:pos x="254" y="35"/>
                </a:cxn>
                <a:cxn ang="0">
                  <a:pos x="224" y="41"/>
                </a:cxn>
                <a:cxn ang="0">
                  <a:pos x="138" y="0"/>
                </a:cxn>
                <a:cxn ang="0">
                  <a:pos x="112" y="19"/>
                </a:cxn>
                <a:cxn ang="0">
                  <a:pos x="92" y="23"/>
                </a:cxn>
                <a:cxn ang="0">
                  <a:pos x="84" y="41"/>
                </a:cxn>
                <a:cxn ang="0">
                  <a:pos x="92" y="53"/>
                </a:cxn>
                <a:cxn ang="0">
                  <a:pos x="88" y="67"/>
                </a:cxn>
                <a:cxn ang="0">
                  <a:pos x="34" y="55"/>
                </a:cxn>
                <a:cxn ang="0">
                  <a:pos x="10" y="71"/>
                </a:cxn>
                <a:cxn ang="0">
                  <a:pos x="0" y="93"/>
                </a:cxn>
                <a:cxn ang="0">
                  <a:pos x="4" y="123"/>
                </a:cxn>
                <a:cxn ang="0">
                  <a:pos x="40" y="167"/>
                </a:cxn>
                <a:cxn ang="0">
                  <a:pos x="30" y="201"/>
                </a:cxn>
                <a:cxn ang="0">
                  <a:pos x="66" y="235"/>
                </a:cxn>
                <a:cxn ang="0">
                  <a:pos x="64" y="255"/>
                </a:cxn>
                <a:cxn ang="0">
                  <a:pos x="22" y="267"/>
                </a:cxn>
                <a:cxn ang="0">
                  <a:pos x="30" y="309"/>
                </a:cxn>
                <a:cxn ang="0">
                  <a:pos x="62" y="317"/>
                </a:cxn>
                <a:cxn ang="0">
                  <a:pos x="76" y="365"/>
                </a:cxn>
                <a:cxn ang="0">
                  <a:pos x="142" y="373"/>
                </a:cxn>
                <a:cxn ang="0">
                  <a:pos x="168" y="395"/>
                </a:cxn>
                <a:cxn ang="0">
                  <a:pos x="200" y="426"/>
                </a:cxn>
                <a:cxn ang="0">
                  <a:pos x="218" y="424"/>
                </a:cxn>
                <a:cxn ang="0">
                  <a:pos x="270" y="442"/>
                </a:cxn>
                <a:cxn ang="0">
                  <a:pos x="273" y="410"/>
                </a:cxn>
                <a:cxn ang="0">
                  <a:pos x="266" y="375"/>
                </a:cxn>
                <a:cxn ang="0">
                  <a:pos x="293" y="361"/>
                </a:cxn>
                <a:cxn ang="0">
                  <a:pos x="287" y="339"/>
                </a:cxn>
                <a:cxn ang="0">
                  <a:pos x="309" y="297"/>
                </a:cxn>
                <a:cxn ang="0">
                  <a:pos x="317" y="283"/>
                </a:cxn>
                <a:cxn ang="0">
                  <a:pos x="321" y="249"/>
                </a:cxn>
                <a:cxn ang="0">
                  <a:pos x="363" y="227"/>
                </a:cxn>
                <a:cxn ang="0">
                  <a:pos x="367" y="197"/>
                </a:cxn>
                <a:cxn ang="0">
                  <a:pos x="399" y="177"/>
                </a:cxn>
                <a:cxn ang="0">
                  <a:pos x="411" y="159"/>
                </a:cxn>
                <a:cxn ang="0">
                  <a:pos x="417" y="121"/>
                </a:cxn>
                <a:cxn ang="0">
                  <a:pos x="441" y="105"/>
                </a:cxn>
                <a:cxn ang="0">
                  <a:pos x="461" y="99"/>
                </a:cxn>
                <a:cxn ang="0">
                  <a:pos x="473" y="45"/>
                </a:cxn>
              </a:cxnLst>
              <a:rect l="0" t="0" r="r" b="b"/>
              <a:pathLst>
                <a:path w="473" h="442">
                  <a:moveTo>
                    <a:pt x="473" y="45"/>
                  </a:moveTo>
                  <a:lnTo>
                    <a:pt x="459" y="35"/>
                  </a:lnTo>
                  <a:lnTo>
                    <a:pt x="421" y="67"/>
                  </a:lnTo>
                  <a:lnTo>
                    <a:pt x="381" y="67"/>
                  </a:lnTo>
                  <a:lnTo>
                    <a:pt x="363" y="79"/>
                  </a:lnTo>
                  <a:lnTo>
                    <a:pt x="333" y="79"/>
                  </a:lnTo>
                  <a:lnTo>
                    <a:pt x="287" y="53"/>
                  </a:lnTo>
                  <a:lnTo>
                    <a:pt x="254" y="35"/>
                  </a:lnTo>
                  <a:lnTo>
                    <a:pt x="224" y="41"/>
                  </a:lnTo>
                  <a:lnTo>
                    <a:pt x="138" y="0"/>
                  </a:lnTo>
                  <a:lnTo>
                    <a:pt x="112" y="19"/>
                  </a:lnTo>
                  <a:lnTo>
                    <a:pt x="92" y="23"/>
                  </a:lnTo>
                  <a:lnTo>
                    <a:pt x="84" y="41"/>
                  </a:lnTo>
                  <a:lnTo>
                    <a:pt x="92" y="53"/>
                  </a:lnTo>
                  <a:lnTo>
                    <a:pt x="88" y="67"/>
                  </a:lnTo>
                  <a:lnTo>
                    <a:pt x="34" y="55"/>
                  </a:lnTo>
                  <a:lnTo>
                    <a:pt x="10" y="71"/>
                  </a:lnTo>
                  <a:lnTo>
                    <a:pt x="0" y="93"/>
                  </a:lnTo>
                  <a:lnTo>
                    <a:pt x="4" y="123"/>
                  </a:lnTo>
                  <a:lnTo>
                    <a:pt x="40" y="167"/>
                  </a:lnTo>
                  <a:lnTo>
                    <a:pt x="30" y="201"/>
                  </a:lnTo>
                  <a:lnTo>
                    <a:pt x="66" y="235"/>
                  </a:lnTo>
                  <a:lnTo>
                    <a:pt x="64" y="255"/>
                  </a:lnTo>
                  <a:lnTo>
                    <a:pt x="22" y="267"/>
                  </a:lnTo>
                  <a:lnTo>
                    <a:pt x="30" y="309"/>
                  </a:lnTo>
                  <a:lnTo>
                    <a:pt x="62" y="317"/>
                  </a:lnTo>
                  <a:lnTo>
                    <a:pt x="76" y="365"/>
                  </a:lnTo>
                  <a:lnTo>
                    <a:pt x="142" y="373"/>
                  </a:lnTo>
                  <a:lnTo>
                    <a:pt x="168" y="395"/>
                  </a:lnTo>
                  <a:lnTo>
                    <a:pt x="200" y="426"/>
                  </a:lnTo>
                  <a:lnTo>
                    <a:pt x="218" y="424"/>
                  </a:lnTo>
                  <a:lnTo>
                    <a:pt x="270" y="442"/>
                  </a:lnTo>
                  <a:lnTo>
                    <a:pt x="273" y="410"/>
                  </a:lnTo>
                  <a:lnTo>
                    <a:pt x="266" y="375"/>
                  </a:lnTo>
                  <a:lnTo>
                    <a:pt x="293" y="361"/>
                  </a:lnTo>
                  <a:lnTo>
                    <a:pt x="287" y="339"/>
                  </a:lnTo>
                  <a:lnTo>
                    <a:pt x="309" y="297"/>
                  </a:lnTo>
                  <a:lnTo>
                    <a:pt x="317" y="283"/>
                  </a:lnTo>
                  <a:lnTo>
                    <a:pt x="321" y="249"/>
                  </a:lnTo>
                  <a:lnTo>
                    <a:pt x="363" y="227"/>
                  </a:lnTo>
                  <a:lnTo>
                    <a:pt x="367" y="197"/>
                  </a:lnTo>
                  <a:lnTo>
                    <a:pt x="399" y="177"/>
                  </a:lnTo>
                  <a:lnTo>
                    <a:pt x="411" y="159"/>
                  </a:lnTo>
                  <a:lnTo>
                    <a:pt x="417" y="121"/>
                  </a:lnTo>
                  <a:lnTo>
                    <a:pt x="441" y="105"/>
                  </a:lnTo>
                  <a:lnTo>
                    <a:pt x="461" y="99"/>
                  </a:lnTo>
                  <a:lnTo>
                    <a:pt x="473" y="45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3132" y="1452"/>
              <a:ext cx="334" cy="21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00" y="6"/>
                </a:cxn>
                <a:cxn ang="0">
                  <a:pos x="130" y="28"/>
                </a:cxn>
                <a:cxn ang="0">
                  <a:pos x="158" y="59"/>
                </a:cxn>
                <a:cxn ang="0">
                  <a:pos x="182" y="59"/>
                </a:cxn>
                <a:cxn ang="0">
                  <a:pos x="237" y="75"/>
                </a:cxn>
                <a:cxn ang="0">
                  <a:pos x="289" y="117"/>
                </a:cxn>
                <a:cxn ang="0">
                  <a:pos x="321" y="99"/>
                </a:cxn>
                <a:cxn ang="0">
                  <a:pos x="365" y="121"/>
                </a:cxn>
                <a:cxn ang="0">
                  <a:pos x="377" y="147"/>
                </a:cxn>
                <a:cxn ang="0">
                  <a:pos x="387" y="175"/>
                </a:cxn>
                <a:cxn ang="0">
                  <a:pos x="437" y="183"/>
                </a:cxn>
                <a:cxn ang="0">
                  <a:pos x="455" y="197"/>
                </a:cxn>
                <a:cxn ang="0">
                  <a:pos x="447" y="233"/>
                </a:cxn>
                <a:cxn ang="0">
                  <a:pos x="417" y="239"/>
                </a:cxn>
                <a:cxn ang="0">
                  <a:pos x="413" y="279"/>
                </a:cxn>
                <a:cxn ang="0">
                  <a:pos x="391" y="305"/>
                </a:cxn>
                <a:cxn ang="0">
                  <a:pos x="365" y="305"/>
                </a:cxn>
                <a:cxn ang="0">
                  <a:pos x="333" y="291"/>
                </a:cxn>
                <a:cxn ang="0">
                  <a:pos x="329" y="245"/>
                </a:cxn>
                <a:cxn ang="0">
                  <a:pos x="325" y="227"/>
                </a:cxn>
                <a:cxn ang="0">
                  <a:pos x="200" y="227"/>
                </a:cxn>
                <a:cxn ang="0">
                  <a:pos x="186" y="259"/>
                </a:cxn>
                <a:cxn ang="0">
                  <a:pos x="170" y="283"/>
                </a:cxn>
                <a:cxn ang="0">
                  <a:pos x="138" y="291"/>
                </a:cxn>
                <a:cxn ang="0">
                  <a:pos x="122" y="283"/>
                </a:cxn>
                <a:cxn ang="0">
                  <a:pos x="122" y="245"/>
                </a:cxn>
                <a:cxn ang="0">
                  <a:pos x="116" y="227"/>
                </a:cxn>
                <a:cxn ang="0">
                  <a:pos x="100" y="223"/>
                </a:cxn>
                <a:cxn ang="0">
                  <a:pos x="78" y="243"/>
                </a:cxn>
                <a:cxn ang="0">
                  <a:pos x="78" y="279"/>
                </a:cxn>
                <a:cxn ang="0">
                  <a:pos x="54" y="291"/>
                </a:cxn>
                <a:cxn ang="0">
                  <a:pos x="34" y="291"/>
                </a:cxn>
                <a:cxn ang="0">
                  <a:pos x="36" y="233"/>
                </a:cxn>
                <a:cxn ang="0">
                  <a:pos x="18" y="189"/>
                </a:cxn>
                <a:cxn ang="0">
                  <a:pos x="0" y="163"/>
                </a:cxn>
                <a:cxn ang="0">
                  <a:pos x="8" y="137"/>
                </a:cxn>
                <a:cxn ang="0">
                  <a:pos x="36" y="115"/>
                </a:cxn>
                <a:cxn ang="0">
                  <a:pos x="30" y="77"/>
                </a:cxn>
                <a:cxn ang="0">
                  <a:pos x="12" y="43"/>
                </a:cxn>
                <a:cxn ang="0">
                  <a:pos x="14" y="26"/>
                </a:cxn>
                <a:cxn ang="0">
                  <a:pos x="38" y="0"/>
                </a:cxn>
              </a:cxnLst>
              <a:rect l="0" t="0" r="r" b="b"/>
              <a:pathLst>
                <a:path w="455" h="305">
                  <a:moveTo>
                    <a:pt x="38" y="0"/>
                  </a:moveTo>
                  <a:lnTo>
                    <a:pt x="100" y="6"/>
                  </a:lnTo>
                  <a:lnTo>
                    <a:pt x="130" y="28"/>
                  </a:lnTo>
                  <a:lnTo>
                    <a:pt x="158" y="59"/>
                  </a:lnTo>
                  <a:lnTo>
                    <a:pt x="182" y="59"/>
                  </a:lnTo>
                  <a:lnTo>
                    <a:pt x="237" y="75"/>
                  </a:lnTo>
                  <a:lnTo>
                    <a:pt x="289" y="117"/>
                  </a:lnTo>
                  <a:lnTo>
                    <a:pt x="321" y="99"/>
                  </a:lnTo>
                  <a:lnTo>
                    <a:pt x="365" y="121"/>
                  </a:lnTo>
                  <a:lnTo>
                    <a:pt x="377" y="147"/>
                  </a:lnTo>
                  <a:lnTo>
                    <a:pt x="387" y="175"/>
                  </a:lnTo>
                  <a:lnTo>
                    <a:pt x="437" y="183"/>
                  </a:lnTo>
                  <a:lnTo>
                    <a:pt x="455" y="197"/>
                  </a:lnTo>
                  <a:lnTo>
                    <a:pt x="447" y="233"/>
                  </a:lnTo>
                  <a:lnTo>
                    <a:pt x="417" y="239"/>
                  </a:lnTo>
                  <a:lnTo>
                    <a:pt x="413" y="279"/>
                  </a:lnTo>
                  <a:lnTo>
                    <a:pt x="391" y="305"/>
                  </a:lnTo>
                  <a:lnTo>
                    <a:pt x="365" y="305"/>
                  </a:lnTo>
                  <a:lnTo>
                    <a:pt x="333" y="291"/>
                  </a:lnTo>
                  <a:lnTo>
                    <a:pt x="329" y="245"/>
                  </a:lnTo>
                  <a:lnTo>
                    <a:pt x="325" y="227"/>
                  </a:lnTo>
                  <a:lnTo>
                    <a:pt x="200" y="227"/>
                  </a:lnTo>
                  <a:lnTo>
                    <a:pt x="186" y="259"/>
                  </a:lnTo>
                  <a:lnTo>
                    <a:pt x="170" y="283"/>
                  </a:lnTo>
                  <a:lnTo>
                    <a:pt x="138" y="291"/>
                  </a:lnTo>
                  <a:lnTo>
                    <a:pt x="122" y="283"/>
                  </a:lnTo>
                  <a:lnTo>
                    <a:pt x="122" y="245"/>
                  </a:lnTo>
                  <a:lnTo>
                    <a:pt x="116" y="227"/>
                  </a:lnTo>
                  <a:lnTo>
                    <a:pt x="100" y="223"/>
                  </a:lnTo>
                  <a:lnTo>
                    <a:pt x="78" y="243"/>
                  </a:lnTo>
                  <a:lnTo>
                    <a:pt x="78" y="279"/>
                  </a:lnTo>
                  <a:lnTo>
                    <a:pt x="54" y="291"/>
                  </a:lnTo>
                  <a:lnTo>
                    <a:pt x="34" y="291"/>
                  </a:lnTo>
                  <a:lnTo>
                    <a:pt x="36" y="233"/>
                  </a:lnTo>
                  <a:lnTo>
                    <a:pt x="18" y="189"/>
                  </a:lnTo>
                  <a:lnTo>
                    <a:pt x="0" y="163"/>
                  </a:lnTo>
                  <a:lnTo>
                    <a:pt x="8" y="137"/>
                  </a:lnTo>
                  <a:lnTo>
                    <a:pt x="36" y="115"/>
                  </a:lnTo>
                  <a:lnTo>
                    <a:pt x="30" y="77"/>
                  </a:lnTo>
                  <a:lnTo>
                    <a:pt x="12" y="43"/>
                  </a:lnTo>
                  <a:lnTo>
                    <a:pt x="14" y="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2194" y="1123"/>
              <a:ext cx="613" cy="22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62" y="38"/>
                </a:cxn>
                <a:cxn ang="0">
                  <a:pos x="38" y="58"/>
                </a:cxn>
                <a:cxn ang="0">
                  <a:pos x="16" y="90"/>
                </a:cxn>
                <a:cxn ang="0">
                  <a:pos x="0" y="145"/>
                </a:cxn>
                <a:cxn ang="0">
                  <a:pos x="30" y="187"/>
                </a:cxn>
                <a:cxn ang="0">
                  <a:pos x="36" y="219"/>
                </a:cxn>
                <a:cxn ang="0">
                  <a:pos x="30" y="251"/>
                </a:cxn>
                <a:cxn ang="0">
                  <a:pos x="22" y="271"/>
                </a:cxn>
                <a:cxn ang="0">
                  <a:pos x="28" y="297"/>
                </a:cxn>
                <a:cxn ang="0">
                  <a:pos x="44" y="321"/>
                </a:cxn>
                <a:cxn ang="0">
                  <a:pos x="100" y="321"/>
                </a:cxn>
                <a:cxn ang="0">
                  <a:pos x="162" y="323"/>
                </a:cxn>
                <a:cxn ang="0">
                  <a:pos x="194" y="309"/>
                </a:cxn>
                <a:cxn ang="0">
                  <a:pos x="216" y="269"/>
                </a:cxn>
                <a:cxn ang="0">
                  <a:pos x="236" y="277"/>
                </a:cxn>
                <a:cxn ang="0">
                  <a:pos x="258" y="293"/>
                </a:cxn>
                <a:cxn ang="0">
                  <a:pos x="307" y="263"/>
                </a:cxn>
                <a:cxn ang="0">
                  <a:pos x="333" y="275"/>
                </a:cxn>
                <a:cxn ang="0">
                  <a:pos x="369" y="301"/>
                </a:cxn>
                <a:cxn ang="0">
                  <a:pos x="397" y="309"/>
                </a:cxn>
                <a:cxn ang="0">
                  <a:pos x="461" y="267"/>
                </a:cxn>
                <a:cxn ang="0">
                  <a:pos x="485" y="273"/>
                </a:cxn>
                <a:cxn ang="0">
                  <a:pos x="529" y="289"/>
                </a:cxn>
                <a:cxn ang="0">
                  <a:pos x="553" y="279"/>
                </a:cxn>
                <a:cxn ang="0">
                  <a:pos x="581" y="267"/>
                </a:cxn>
                <a:cxn ang="0">
                  <a:pos x="613" y="277"/>
                </a:cxn>
                <a:cxn ang="0">
                  <a:pos x="645" y="263"/>
                </a:cxn>
                <a:cxn ang="0">
                  <a:pos x="673" y="245"/>
                </a:cxn>
                <a:cxn ang="0">
                  <a:pos x="698" y="225"/>
                </a:cxn>
                <a:cxn ang="0">
                  <a:pos x="738" y="247"/>
                </a:cxn>
                <a:cxn ang="0">
                  <a:pos x="746" y="217"/>
                </a:cxn>
                <a:cxn ang="0">
                  <a:pos x="752" y="191"/>
                </a:cxn>
                <a:cxn ang="0">
                  <a:pos x="786" y="183"/>
                </a:cxn>
                <a:cxn ang="0">
                  <a:pos x="836" y="169"/>
                </a:cxn>
                <a:cxn ang="0">
                  <a:pos x="836" y="149"/>
                </a:cxn>
                <a:cxn ang="0">
                  <a:pos x="836" y="117"/>
                </a:cxn>
                <a:cxn ang="0">
                  <a:pos x="710" y="86"/>
                </a:cxn>
                <a:cxn ang="0">
                  <a:pos x="589" y="52"/>
                </a:cxn>
                <a:cxn ang="0">
                  <a:pos x="565" y="58"/>
                </a:cxn>
                <a:cxn ang="0">
                  <a:pos x="431" y="0"/>
                </a:cxn>
                <a:cxn ang="0">
                  <a:pos x="383" y="18"/>
                </a:cxn>
                <a:cxn ang="0">
                  <a:pos x="325" y="36"/>
                </a:cxn>
                <a:cxn ang="0">
                  <a:pos x="250" y="36"/>
                </a:cxn>
                <a:cxn ang="0">
                  <a:pos x="228" y="40"/>
                </a:cxn>
                <a:cxn ang="0">
                  <a:pos x="220" y="22"/>
                </a:cxn>
                <a:cxn ang="0">
                  <a:pos x="200" y="40"/>
                </a:cxn>
                <a:cxn ang="0">
                  <a:pos x="160" y="36"/>
                </a:cxn>
                <a:cxn ang="0">
                  <a:pos x="116" y="18"/>
                </a:cxn>
                <a:cxn ang="0">
                  <a:pos x="96" y="14"/>
                </a:cxn>
                <a:cxn ang="0">
                  <a:pos x="58" y="18"/>
                </a:cxn>
              </a:cxnLst>
              <a:rect l="0" t="0" r="r" b="b"/>
              <a:pathLst>
                <a:path w="836" h="323">
                  <a:moveTo>
                    <a:pt x="58" y="18"/>
                  </a:moveTo>
                  <a:lnTo>
                    <a:pt x="62" y="38"/>
                  </a:lnTo>
                  <a:lnTo>
                    <a:pt x="38" y="58"/>
                  </a:lnTo>
                  <a:lnTo>
                    <a:pt x="16" y="90"/>
                  </a:lnTo>
                  <a:lnTo>
                    <a:pt x="0" y="145"/>
                  </a:lnTo>
                  <a:lnTo>
                    <a:pt x="30" y="187"/>
                  </a:lnTo>
                  <a:lnTo>
                    <a:pt x="36" y="219"/>
                  </a:lnTo>
                  <a:lnTo>
                    <a:pt x="30" y="251"/>
                  </a:lnTo>
                  <a:lnTo>
                    <a:pt x="22" y="271"/>
                  </a:lnTo>
                  <a:lnTo>
                    <a:pt x="28" y="297"/>
                  </a:lnTo>
                  <a:lnTo>
                    <a:pt x="44" y="321"/>
                  </a:lnTo>
                  <a:lnTo>
                    <a:pt x="100" y="321"/>
                  </a:lnTo>
                  <a:lnTo>
                    <a:pt x="162" y="323"/>
                  </a:lnTo>
                  <a:lnTo>
                    <a:pt x="194" y="309"/>
                  </a:lnTo>
                  <a:lnTo>
                    <a:pt x="216" y="269"/>
                  </a:lnTo>
                  <a:lnTo>
                    <a:pt x="236" y="277"/>
                  </a:lnTo>
                  <a:lnTo>
                    <a:pt x="258" y="293"/>
                  </a:lnTo>
                  <a:lnTo>
                    <a:pt x="307" y="263"/>
                  </a:lnTo>
                  <a:lnTo>
                    <a:pt x="333" y="275"/>
                  </a:lnTo>
                  <a:lnTo>
                    <a:pt x="369" y="301"/>
                  </a:lnTo>
                  <a:lnTo>
                    <a:pt x="397" y="309"/>
                  </a:lnTo>
                  <a:lnTo>
                    <a:pt x="461" y="267"/>
                  </a:lnTo>
                  <a:lnTo>
                    <a:pt x="485" y="273"/>
                  </a:lnTo>
                  <a:lnTo>
                    <a:pt x="529" y="289"/>
                  </a:lnTo>
                  <a:lnTo>
                    <a:pt x="553" y="279"/>
                  </a:lnTo>
                  <a:lnTo>
                    <a:pt x="581" y="267"/>
                  </a:lnTo>
                  <a:lnTo>
                    <a:pt x="613" y="277"/>
                  </a:lnTo>
                  <a:lnTo>
                    <a:pt x="645" y="263"/>
                  </a:lnTo>
                  <a:lnTo>
                    <a:pt x="673" y="245"/>
                  </a:lnTo>
                  <a:lnTo>
                    <a:pt x="698" y="225"/>
                  </a:lnTo>
                  <a:lnTo>
                    <a:pt x="738" y="247"/>
                  </a:lnTo>
                  <a:lnTo>
                    <a:pt x="746" y="217"/>
                  </a:lnTo>
                  <a:lnTo>
                    <a:pt x="752" y="191"/>
                  </a:lnTo>
                  <a:lnTo>
                    <a:pt x="786" y="183"/>
                  </a:lnTo>
                  <a:lnTo>
                    <a:pt x="836" y="169"/>
                  </a:lnTo>
                  <a:lnTo>
                    <a:pt x="836" y="149"/>
                  </a:lnTo>
                  <a:lnTo>
                    <a:pt x="836" y="117"/>
                  </a:lnTo>
                  <a:lnTo>
                    <a:pt x="710" y="86"/>
                  </a:lnTo>
                  <a:lnTo>
                    <a:pt x="589" y="52"/>
                  </a:lnTo>
                  <a:lnTo>
                    <a:pt x="565" y="58"/>
                  </a:lnTo>
                  <a:lnTo>
                    <a:pt x="431" y="0"/>
                  </a:lnTo>
                  <a:lnTo>
                    <a:pt x="383" y="18"/>
                  </a:lnTo>
                  <a:lnTo>
                    <a:pt x="325" y="36"/>
                  </a:lnTo>
                  <a:lnTo>
                    <a:pt x="250" y="36"/>
                  </a:lnTo>
                  <a:lnTo>
                    <a:pt x="228" y="40"/>
                  </a:lnTo>
                  <a:lnTo>
                    <a:pt x="220" y="22"/>
                  </a:lnTo>
                  <a:lnTo>
                    <a:pt x="200" y="40"/>
                  </a:lnTo>
                  <a:lnTo>
                    <a:pt x="160" y="36"/>
                  </a:lnTo>
                  <a:lnTo>
                    <a:pt x="116" y="18"/>
                  </a:lnTo>
                  <a:lnTo>
                    <a:pt x="96" y="14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735" y="1178"/>
              <a:ext cx="397" cy="228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98" y="91"/>
                </a:cxn>
                <a:cxn ang="0">
                  <a:pos x="14" y="117"/>
                </a:cxn>
                <a:cxn ang="0">
                  <a:pos x="0" y="169"/>
                </a:cxn>
                <a:cxn ang="0">
                  <a:pos x="14" y="219"/>
                </a:cxn>
                <a:cxn ang="0">
                  <a:pos x="34" y="235"/>
                </a:cxn>
                <a:cxn ang="0">
                  <a:pos x="64" y="227"/>
                </a:cxn>
                <a:cxn ang="0">
                  <a:pos x="108" y="219"/>
                </a:cxn>
                <a:cxn ang="0">
                  <a:pos x="138" y="277"/>
                </a:cxn>
                <a:cxn ang="0">
                  <a:pos x="160" y="269"/>
                </a:cxn>
                <a:cxn ang="0">
                  <a:pos x="214" y="311"/>
                </a:cxn>
                <a:cxn ang="0">
                  <a:pos x="234" y="327"/>
                </a:cxn>
                <a:cxn ang="0">
                  <a:pos x="260" y="319"/>
                </a:cxn>
                <a:cxn ang="0">
                  <a:pos x="284" y="311"/>
                </a:cxn>
                <a:cxn ang="0">
                  <a:pos x="304" y="309"/>
                </a:cxn>
                <a:cxn ang="0">
                  <a:pos x="314" y="301"/>
                </a:cxn>
                <a:cxn ang="0">
                  <a:pos x="318" y="257"/>
                </a:cxn>
                <a:cxn ang="0">
                  <a:pos x="306" y="235"/>
                </a:cxn>
                <a:cxn ang="0">
                  <a:pos x="306" y="219"/>
                </a:cxn>
                <a:cxn ang="0">
                  <a:pos x="322" y="205"/>
                </a:cxn>
                <a:cxn ang="0">
                  <a:pos x="354" y="189"/>
                </a:cxn>
                <a:cxn ang="0">
                  <a:pos x="377" y="185"/>
                </a:cxn>
                <a:cxn ang="0">
                  <a:pos x="395" y="203"/>
                </a:cxn>
                <a:cxn ang="0">
                  <a:pos x="417" y="185"/>
                </a:cxn>
                <a:cxn ang="0">
                  <a:pos x="437" y="169"/>
                </a:cxn>
                <a:cxn ang="0">
                  <a:pos x="473" y="159"/>
                </a:cxn>
                <a:cxn ang="0">
                  <a:pos x="493" y="153"/>
                </a:cxn>
                <a:cxn ang="0">
                  <a:pos x="511" y="155"/>
                </a:cxn>
                <a:cxn ang="0">
                  <a:pos x="503" y="151"/>
                </a:cxn>
                <a:cxn ang="0">
                  <a:pos x="503" y="121"/>
                </a:cxn>
                <a:cxn ang="0">
                  <a:pos x="515" y="101"/>
                </a:cxn>
                <a:cxn ang="0">
                  <a:pos x="533" y="87"/>
                </a:cxn>
                <a:cxn ang="0">
                  <a:pos x="541" y="83"/>
                </a:cxn>
                <a:cxn ang="0">
                  <a:pos x="537" y="69"/>
                </a:cxn>
                <a:cxn ang="0">
                  <a:pos x="521" y="61"/>
                </a:cxn>
                <a:cxn ang="0">
                  <a:pos x="499" y="51"/>
                </a:cxn>
                <a:cxn ang="0">
                  <a:pos x="477" y="47"/>
                </a:cxn>
                <a:cxn ang="0">
                  <a:pos x="451" y="47"/>
                </a:cxn>
                <a:cxn ang="0">
                  <a:pos x="437" y="47"/>
                </a:cxn>
                <a:cxn ang="0">
                  <a:pos x="433" y="39"/>
                </a:cxn>
                <a:cxn ang="0">
                  <a:pos x="433" y="26"/>
                </a:cxn>
                <a:cxn ang="0">
                  <a:pos x="447" y="20"/>
                </a:cxn>
                <a:cxn ang="0">
                  <a:pos x="459" y="20"/>
                </a:cxn>
                <a:cxn ang="0">
                  <a:pos x="459" y="8"/>
                </a:cxn>
                <a:cxn ang="0">
                  <a:pos x="443" y="0"/>
                </a:cxn>
                <a:cxn ang="0">
                  <a:pos x="407" y="4"/>
                </a:cxn>
                <a:cxn ang="0">
                  <a:pos x="371" y="12"/>
                </a:cxn>
                <a:cxn ang="0">
                  <a:pos x="348" y="12"/>
                </a:cxn>
                <a:cxn ang="0">
                  <a:pos x="318" y="12"/>
                </a:cxn>
                <a:cxn ang="0">
                  <a:pos x="306" y="4"/>
                </a:cxn>
                <a:cxn ang="0">
                  <a:pos x="292" y="8"/>
                </a:cxn>
                <a:cxn ang="0">
                  <a:pos x="276" y="20"/>
                </a:cxn>
                <a:cxn ang="0">
                  <a:pos x="254" y="26"/>
                </a:cxn>
                <a:cxn ang="0">
                  <a:pos x="224" y="20"/>
                </a:cxn>
                <a:cxn ang="0">
                  <a:pos x="210" y="30"/>
                </a:cxn>
                <a:cxn ang="0">
                  <a:pos x="188" y="47"/>
                </a:cxn>
                <a:cxn ang="0">
                  <a:pos x="180" y="47"/>
                </a:cxn>
                <a:cxn ang="0">
                  <a:pos x="152" y="39"/>
                </a:cxn>
                <a:cxn ang="0">
                  <a:pos x="126" y="39"/>
                </a:cxn>
                <a:cxn ang="0">
                  <a:pos x="98" y="34"/>
                </a:cxn>
              </a:cxnLst>
              <a:rect l="0" t="0" r="r" b="b"/>
              <a:pathLst>
                <a:path w="541" h="327">
                  <a:moveTo>
                    <a:pt x="98" y="34"/>
                  </a:moveTo>
                  <a:lnTo>
                    <a:pt x="98" y="91"/>
                  </a:lnTo>
                  <a:lnTo>
                    <a:pt x="14" y="117"/>
                  </a:lnTo>
                  <a:lnTo>
                    <a:pt x="0" y="169"/>
                  </a:lnTo>
                  <a:lnTo>
                    <a:pt x="14" y="219"/>
                  </a:lnTo>
                  <a:lnTo>
                    <a:pt x="34" y="235"/>
                  </a:lnTo>
                  <a:lnTo>
                    <a:pt x="64" y="227"/>
                  </a:lnTo>
                  <a:lnTo>
                    <a:pt x="108" y="219"/>
                  </a:lnTo>
                  <a:lnTo>
                    <a:pt x="138" y="277"/>
                  </a:lnTo>
                  <a:lnTo>
                    <a:pt x="160" y="269"/>
                  </a:lnTo>
                  <a:lnTo>
                    <a:pt x="214" y="311"/>
                  </a:lnTo>
                  <a:lnTo>
                    <a:pt x="234" y="327"/>
                  </a:lnTo>
                  <a:lnTo>
                    <a:pt x="260" y="319"/>
                  </a:lnTo>
                  <a:lnTo>
                    <a:pt x="284" y="311"/>
                  </a:lnTo>
                  <a:lnTo>
                    <a:pt x="304" y="309"/>
                  </a:lnTo>
                  <a:lnTo>
                    <a:pt x="314" y="301"/>
                  </a:lnTo>
                  <a:lnTo>
                    <a:pt x="318" y="257"/>
                  </a:lnTo>
                  <a:lnTo>
                    <a:pt x="306" y="235"/>
                  </a:lnTo>
                  <a:lnTo>
                    <a:pt x="306" y="219"/>
                  </a:lnTo>
                  <a:lnTo>
                    <a:pt x="322" y="205"/>
                  </a:lnTo>
                  <a:lnTo>
                    <a:pt x="354" y="189"/>
                  </a:lnTo>
                  <a:lnTo>
                    <a:pt x="377" y="185"/>
                  </a:lnTo>
                  <a:lnTo>
                    <a:pt x="395" y="203"/>
                  </a:lnTo>
                  <a:lnTo>
                    <a:pt x="417" y="185"/>
                  </a:lnTo>
                  <a:lnTo>
                    <a:pt x="437" y="169"/>
                  </a:lnTo>
                  <a:lnTo>
                    <a:pt x="473" y="159"/>
                  </a:lnTo>
                  <a:lnTo>
                    <a:pt x="493" y="153"/>
                  </a:lnTo>
                  <a:lnTo>
                    <a:pt x="511" y="155"/>
                  </a:lnTo>
                  <a:lnTo>
                    <a:pt x="503" y="151"/>
                  </a:lnTo>
                  <a:lnTo>
                    <a:pt x="503" y="121"/>
                  </a:lnTo>
                  <a:lnTo>
                    <a:pt x="515" y="101"/>
                  </a:lnTo>
                  <a:lnTo>
                    <a:pt x="533" y="87"/>
                  </a:lnTo>
                  <a:lnTo>
                    <a:pt x="541" y="83"/>
                  </a:lnTo>
                  <a:lnTo>
                    <a:pt x="537" y="69"/>
                  </a:lnTo>
                  <a:lnTo>
                    <a:pt x="521" y="61"/>
                  </a:lnTo>
                  <a:lnTo>
                    <a:pt x="499" y="51"/>
                  </a:lnTo>
                  <a:lnTo>
                    <a:pt x="477" y="47"/>
                  </a:lnTo>
                  <a:lnTo>
                    <a:pt x="451" y="47"/>
                  </a:lnTo>
                  <a:lnTo>
                    <a:pt x="437" y="47"/>
                  </a:lnTo>
                  <a:lnTo>
                    <a:pt x="433" y="39"/>
                  </a:lnTo>
                  <a:lnTo>
                    <a:pt x="433" y="26"/>
                  </a:lnTo>
                  <a:lnTo>
                    <a:pt x="447" y="20"/>
                  </a:lnTo>
                  <a:lnTo>
                    <a:pt x="459" y="20"/>
                  </a:lnTo>
                  <a:lnTo>
                    <a:pt x="459" y="8"/>
                  </a:lnTo>
                  <a:lnTo>
                    <a:pt x="443" y="0"/>
                  </a:lnTo>
                  <a:lnTo>
                    <a:pt x="407" y="4"/>
                  </a:lnTo>
                  <a:lnTo>
                    <a:pt x="371" y="12"/>
                  </a:lnTo>
                  <a:lnTo>
                    <a:pt x="348" y="12"/>
                  </a:lnTo>
                  <a:lnTo>
                    <a:pt x="318" y="12"/>
                  </a:lnTo>
                  <a:lnTo>
                    <a:pt x="306" y="4"/>
                  </a:lnTo>
                  <a:lnTo>
                    <a:pt x="292" y="8"/>
                  </a:lnTo>
                  <a:lnTo>
                    <a:pt x="276" y="20"/>
                  </a:lnTo>
                  <a:lnTo>
                    <a:pt x="254" y="26"/>
                  </a:lnTo>
                  <a:lnTo>
                    <a:pt x="224" y="20"/>
                  </a:lnTo>
                  <a:lnTo>
                    <a:pt x="210" y="30"/>
                  </a:lnTo>
                  <a:lnTo>
                    <a:pt x="188" y="47"/>
                  </a:lnTo>
                  <a:lnTo>
                    <a:pt x="180" y="47"/>
                  </a:lnTo>
                  <a:lnTo>
                    <a:pt x="152" y="39"/>
                  </a:lnTo>
                  <a:lnTo>
                    <a:pt x="126" y="39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658" y="1063"/>
              <a:ext cx="604" cy="610"/>
            </a:xfrm>
            <a:custGeom>
              <a:avLst/>
              <a:gdLst/>
              <a:ahLst/>
              <a:cxnLst>
                <a:cxn ang="0">
                  <a:pos x="780" y="134"/>
                </a:cxn>
                <a:cxn ang="0">
                  <a:pos x="732" y="221"/>
                </a:cxn>
                <a:cxn ang="0">
                  <a:pos x="762" y="289"/>
                </a:cxn>
                <a:cxn ang="0">
                  <a:pos x="754" y="353"/>
                </a:cxn>
                <a:cxn ang="0">
                  <a:pos x="788" y="433"/>
                </a:cxn>
                <a:cxn ang="0">
                  <a:pos x="724" y="555"/>
                </a:cxn>
                <a:cxn ang="0">
                  <a:pos x="766" y="595"/>
                </a:cxn>
                <a:cxn ang="0">
                  <a:pos x="816" y="664"/>
                </a:cxn>
                <a:cxn ang="0">
                  <a:pos x="802" y="698"/>
                </a:cxn>
                <a:cxn ang="0">
                  <a:pos x="740" y="798"/>
                </a:cxn>
                <a:cxn ang="0">
                  <a:pos x="676" y="802"/>
                </a:cxn>
                <a:cxn ang="0">
                  <a:pos x="672" y="874"/>
                </a:cxn>
                <a:cxn ang="0">
                  <a:pos x="593" y="840"/>
                </a:cxn>
                <a:cxn ang="0">
                  <a:pos x="499" y="828"/>
                </a:cxn>
                <a:cxn ang="0">
                  <a:pos x="413" y="802"/>
                </a:cxn>
                <a:cxn ang="0">
                  <a:pos x="349" y="832"/>
                </a:cxn>
                <a:cxn ang="0">
                  <a:pos x="349" y="702"/>
                </a:cxn>
                <a:cxn ang="0">
                  <a:pos x="323" y="680"/>
                </a:cxn>
                <a:cxn ang="0">
                  <a:pos x="225" y="728"/>
                </a:cxn>
                <a:cxn ang="0">
                  <a:pos x="154" y="754"/>
                </a:cxn>
                <a:cxn ang="0">
                  <a:pos x="108" y="770"/>
                </a:cxn>
                <a:cxn ang="0">
                  <a:pos x="94" y="712"/>
                </a:cxn>
                <a:cxn ang="0">
                  <a:pos x="154" y="636"/>
                </a:cxn>
                <a:cxn ang="0">
                  <a:pos x="142" y="604"/>
                </a:cxn>
                <a:cxn ang="0">
                  <a:pos x="198" y="573"/>
                </a:cxn>
                <a:cxn ang="0">
                  <a:pos x="154" y="555"/>
                </a:cxn>
                <a:cxn ang="0">
                  <a:pos x="134" y="503"/>
                </a:cxn>
                <a:cxn ang="0">
                  <a:pos x="176" y="469"/>
                </a:cxn>
                <a:cxn ang="0">
                  <a:pos x="120" y="473"/>
                </a:cxn>
                <a:cxn ang="0">
                  <a:pos x="76" y="447"/>
                </a:cxn>
                <a:cxn ang="0">
                  <a:pos x="104" y="395"/>
                </a:cxn>
                <a:cxn ang="0">
                  <a:pos x="64" y="395"/>
                </a:cxn>
                <a:cxn ang="0">
                  <a:pos x="22" y="337"/>
                </a:cxn>
                <a:cxn ang="0">
                  <a:pos x="14" y="255"/>
                </a:cxn>
                <a:cxn ang="0">
                  <a:pos x="76" y="207"/>
                </a:cxn>
                <a:cxn ang="0">
                  <a:pos x="116" y="190"/>
                </a:cxn>
                <a:cxn ang="0">
                  <a:pos x="211" y="176"/>
                </a:cxn>
                <a:cxn ang="0">
                  <a:pos x="281" y="160"/>
                </a:cxn>
                <a:cxn ang="0">
                  <a:pos x="313" y="148"/>
                </a:cxn>
                <a:cxn ang="0">
                  <a:pos x="361" y="152"/>
                </a:cxn>
                <a:cxn ang="0">
                  <a:pos x="349" y="90"/>
                </a:cxn>
                <a:cxn ang="0">
                  <a:pos x="435" y="64"/>
                </a:cxn>
                <a:cxn ang="0">
                  <a:pos x="461" y="14"/>
                </a:cxn>
                <a:cxn ang="0">
                  <a:pos x="511" y="22"/>
                </a:cxn>
                <a:cxn ang="0">
                  <a:pos x="555" y="18"/>
                </a:cxn>
                <a:cxn ang="0">
                  <a:pos x="650" y="52"/>
                </a:cxn>
                <a:cxn ang="0">
                  <a:pos x="698" y="82"/>
                </a:cxn>
                <a:cxn ang="0">
                  <a:pos x="788" y="98"/>
                </a:cxn>
              </a:cxnLst>
              <a:rect l="0" t="0" r="r" b="b"/>
              <a:pathLst>
                <a:path w="824" h="874">
                  <a:moveTo>
                    <a:pt x="788" y="98"/>
                  </a:moveTo>
                  <a:lnTo>
                    <a:pt x="794" y="120"/>
                  </a:lnTo>
                  <a:lnTo>
                    <a:pt x="780" y="134"/>
                  </a:lnTo>
                  <a:lnTo>
                    <a:pt x="766" y="148"/>
                  </a:lnTo>
                  <a:lnTo>
                    <a:pt x="746" y="176"/>
                  </a:lnTo>
                  <a:lnTo>
                    <a:pt x="732" y="221"/>
                  </a:lnTo>
                  <a:lnTo>
                    <a:pt x="728" y="229"/>
                  </a:lnTo>
                  <a:lnTo>
                    <a:pt x="762" y="273"/>
                  </a:lnTo>
                  <a:lnTo>
                    <a:pt x="762" y="289"/>
                  </a:lnTo>
                  <a:lnTo>
                    <a:pt x="766" y="311"/>
                  </a:lnTo>
                  <a:lnTo>
                    <a:pt x="758" y="337"/>
                  </a:lnTo>
                  <a:lnTo>
                    <a:pt x="754" y="353"/>
                  </a:lnTo>
                  <a:lnTo>
                    <a:pt x="758" y="383"/>
                  </a:lnTo>
                  <a:lnTo>
                    <a:pt x="776" y="417"/>
                  </a:lnTo>
                  <a:lnTo>
                    <a:pt x="788" y="433"/>
                  </a:lnTo>
                  <a:lnTo>
                    <a:pt x="780" y="455"/>
                  </a:lnTo>
                  <a:lnTo>
                    <a:pt x="736" y="507"/>
                  </a:lnTo>
                  <a:lnTo>
                    <a:pt x="724" y="555"/>
                  </a:lnTo>
                  <a:lnTo>
                    <a:pt x="732" y="585"/>
                  </a:lnTo>
                  <a:lnTo>
                    <a:pt x="746" y="600"/>
                  </a:lnTo>
                  <a:lnTo>
                    <a:pt x="766" y="595"/>
                  </a:lnTo>
                  <a:lnTo>
                    <a:pt x="780" y="595"/>
                  </a:lnTo>
                  <a:lnTo>
                    <a:pt x="802" y="628"/>
                  </a:lnTo>
                  <a:lnTo>
                    <a:pt x="816" y="664"/>
                  </a:lnTo>
                  <a:lnTo>
                    <a:pt x="824" y="686"/>
                  </a:lnTo>
                  <a:lnTo>
                    <a:pt x="820" y="698"/>
                  </a:lnTo>
                  <a:lnTo>
                    <a:pt x="802" y="698"/>
                  </a:lnTo>
                  <a:lnTo>
                    <a:pt x="788" y="720"/>
                  </a:lnTo>
                  <a:lnTo>
                    <a:pt x="762" y="762"/>
                  </a:lnTo>
                  <a:lnTo>
                    <a:pt x="740" y="798"/>
                  </a:lnTo>
                  <a:lnTo>
                    <a:pt x="716" y="784"/>
                  </a:lnTo>
                  <a:lnTo>
                    <a:pt x="694" y="784"/>
                  </a:lnTo>
                  <a:lnTo>
                    <a:pt x="676" y="802"/>
                  </a:lnTo>
                  <a:lnTo>
                    <a:pt x="660" y="824"/>
                  </a:lnTo>
                  <a:lnTo>
                    <a:pt x="668" y="840"/>
                  </a:lnTo>
                  <a:lnTo>
                    <a:pt x="672" y="874"/>
                  </a:lnTo>
                  <a:lnTo>
                    <a:pt x="632" y="832"/>
                  </a:lnTo>
                  <a:lnTo>
                    <a:pt x="616" y="840"/>
                  </a:lnTo>
                  <a:lnTo>
                    <a:pt x="593" y="840"/>
                  </a:lnTo>
                  <a:lnTo>
                    <a:pt x="573" y="844"/>
                  </a:lnTo>
                  <a:lnTo>
                    <a:pt x="525" y="832"/>
                  </a:lnTo>
                  <a:lnTo>
                    <a:pt x="499" y="828"/>
                  </a:lnTo>
                  <a:lnTo>
                    <a:pt x="461" y="836"/>
                  </a:lnTo>
                  <a:lnTo>
                    <a:pt x="429" y="820"/>
                  </a:lnTo>
                  <a:lnTo>
                    <a:pt x="413" y="802"/>
                  </a:lnTo>
                  <a:lnTo>
                    <a:pt x="403" y="806"/>
                  </a:lnTo>
                  <a:lnTo>
                    <a:pt x="391" y="820"/>
                  </a:lnTo>
                  <a:lnTo>
                    <a:pt x="349" y="832"/>
                  </a:lnTo>
                  <a:lnTo>
                    <a:pt x="323" y="784"/>
                  </a:lnTo>
                  <a:lnTo>
                    <a:pt x="349" y="724"/>
                  </a:lnTo>
                  <a:lnTo>
                    <a:pt x="349" y="702"/>
                  </a:lnTo>
                  <a:lnTo>
                    <a:pt x="343" y="680"/>
                  </a:lnTo>
                  <a:lnTo>
                    <a:pt x="331" y="658"/>
                  </a:lnTo>
                  <a:lnTo>
                    <a:pt x="323" y="680"/>
                  </a:lnTo>
                  <a:lnTo>
                    <a:pt x="303" y="690"/>
                  </a:lnTo>
                  <a:lnTo>
                    <a:pt x="275" y="708"/>
                  </a:lnTo>
                  <a:lnTo>
                    <a:pt x="225" y="728"/>
                  </a:lnTo>
                  <a:lnTo>
                    <a:pt x="194" y="732"/>
                  </a:lnTo>
                  <a:lnTo>
                    <a:pt x="168" y="736"/>
                  </a:lnTo>
                  <a:lnTo>
                    <a:pt x="154" y="754"/>
                  </a:lnTo>
                  <a:lnTo>
                    <a:pt x="138" y="770"/>
                  </a:lnTo>
                  <a:lnTo>
                    <a:pt x="104" y="788"/>
                  </a:lnTo>
                  <a:lnTo>
                    <a:pt x="108" y="770"/>
                  </a:lnTo>
                  <a:lnTo>
                    <a:pt x="94" y="762"/>
                  </a:lnTo>
                  <a:lnTo>
                    <a:pt x="98" y="736"/>
                  </a:lnTo>
                  <a:lnTo>
                    <a:pt x="94" y="712"/>
                  </a:lnTo>
                  <a:lnTo>
                    <a:pt x="86" y="694"/>
                  </a:lnTo>
                  <a:lnTo>
                    <a:pt x="116" y="672"/>
                  </a:lnTo>
                  <a:lnTo>
                    <a:pt x="154" y="636"/>
                  </a:lnTo>
                  <a:lnTo>
                    <a:pt x="138" y="628"/>
                  </a:lnTo>
                  <a:lnTo>
                    <a:pt x="126" y="608"/>
                  </a:lnTo>
                  <a:lnTo>
                    <a:pt x="142" y="604"/>
                  </a:lnTo>
                  <a:lnTo>
                    <a:pt x="154" y="589"/>
                  </a:lnTo>
                  <a:lnTo>
                    <a:pt x="184" y="581"/>
                  </a:lnTo>
                  <a:lnTo>
                    <a:pt x="198" y="573"/>
                  </a:lnTo>
                  <a:lnTo>
                    <a:pt x="194" y="555"/>
                  </a:lnTo>
                  <a:lnTo>
                    <a:pt x="168" y="555"/>
                  </a:lnTo>
                  <a:lnTo>
                    <a:pt x="154" y="555"/>
                  </a:lnTo>
                  <a:lnTo>
                    <a:pt x="138" y="545"/>
                  </a:lnTo>
                  <a:lnTo>
                    <a:pt x="134" y="529"/>
                  </a:lnTo>
                  <a:lnTo>
                    <a:pt x="134" y="503"/>
                  </a:lnTo>
                  <a:lnTo>
                    <a:pt x="142" y="487"/>
                  </a:lnTo>
                  <a:lnTo>
                    <a:pt x="154" y="469"/>
                  </a:lnTo>
                  <a:lnTo>
                    <a:pt x="176" y="469"/>
                  </a:lnTo>
                  <a:lnTo>
                    <a:pt x="158" y="451"/>
                  </a:lnTo>
                  <a:lnTo>
                    <a:pt x="130" y="461"/>
                  </a:lnTo>
                  <a:lnTo>
                    <a:pt x="120" y="473"/>
                  </a:lnTo>
                  <a:lnTo>
                    <a:pt x="86" y="495"/>
                  </a:lnTo>
                  <a:lnTo>
                    <a:pt x="72" y="473"/>
                  </a:lnTo>
                  <a:lnTo>
                    <a:pt x="76" y="447"/>
                  </a:lnTo>
                  <a:lnTo>
                    <a:pt x="82" y="425"/>
                  </a:lnTo>
                  <a:lnTo>
                    <a:pt x="98" y="407"/>
                  </a:lnTo>
                  <a:lnTo>
                    <a:pt x="104" y="395"/>
                  </a:lnTo>
                  <a:lnTo>
                    <a:pt x="94" y="383"/>
                  </a:lnTo>
                  <a:lnTo>
                    <a:pt x="76" y="391"/>
                  </a:lnTo>
                  <a:lnTo>
                    <a:pt x="64" y="395"/>
                  </a:lnTo>
                  <a:lnTo>
                    <a:pt x="46" y="365"/>
                  </a:lnTo>
                  <a:lnTo>
                    <a:pt x="34" y="345"/>
                  </a:lnTo>
                  <a:lnTo>
                    <a:pt x="22" y="337"/>
                  </a:lnTo>
                  <a:lnTo>
                    <a:pt x="0" y="329"/>
                  </a:lnTo>
                  <a:lnTo>
                    <a:pt x="14" y="315"/>
                  </a:lnTo>
                  <a:lnTo>
                    <a:pt x="14" y="255"/>
                  </a:lnTo>
                  <a:lnTo>
                    <a:pt x="26" y="243"/>
                  </a:lnTo>
                  <a:lnTo>
                    <a:pt x="56" y="221"/>
                  </a:lnTo>
                  <a:lnTo>
                    <a:pt x="76" y="207"/>
                  </a:lnTo>
                  <a:lnTo>
                    <a:pt x="94" y="198"/>
                  </a:lnTo>
                  <a:lnTo>
                    <a:pt x="116" y="207"/>
                  </a:lnTo>
                  <a:lnTo>
                    <a:pt x="116" y="190"/>
                  </a:lnTo>
                  <a:lnTo>
                    <a:pt x="142" y="160"/>
                  </a:lnTo>
                  <a:lnTo>
                    <a:pt x="158" y="164"/>
                  </a:lnTo>
                  <a:lnTo>
                    <a:pt x="211" y="176"/>
                  </a:lnTo>
                  <a:lnTo>
                    <a:pt x="229" y="184"/>
                  </a:lnTo>
                  <a:lnTo>
                    <a:pt x="247" y="176"/>
                  </a:lnTo>
                  <a:lnTo>
                    <a:pt x="281" y="160"/>
                  </a:lnTo>
                  <a:lnTo>
                    <a:pt x="289" y="152"/>
                  </a:lnTo>
                  <a:lnTo>
                    <a:pt x="303" y="160"/>
                  </a:lnTo>
                  <a:lnTo>
                    <a:pt x="313" y="148"/>
                  </a:lnTo>
                  <a:lnTo>
                    <a:pt x="327" y="156"/>
                  </a:lnTo>
                  <a:lnTo>
                    <a:pt x="353" y="164"/>
                  </a:lnTo>
                  <a:lnTo>
                    <a:pt x="361" y="152"/>
                  </a:lnTo>
                  <a:lnTo>
                    <a:pt x="361" y="130"/>
                  </a:lnTo>
                  <a:lnTo>
                    <a:pt x="353" y="108"/>
                  </a:lnTo>
                  <a:lnTo>
                    <a:pt x="349" y="90"/>
                  </a:lnTo>
                  <a:lnTo>
                    <a:pt x="377" y="78"/>
                  </a:lnTo>
                  <a:lnTo>
                    <a:pt x="413" y="56"/>
                  </a:lnTo>
                  <a:lnTo>
                    <a:pt x="435" y="64"/>
                  </a:lnTo>
                  <a:lnTo>
                    <a:pt x="421" y="40"/>
                  </a:lnTo>
                  <a:lnTo>
                    <a:pt x="439" y="30"/>
                  </a:lnTo>
                  <a:lnTo>
                    <a:pt x="461" y="14"/>
                  </a:lnTo>
                  <a:lnTo>
                    <a:pt x="477" y="0"/>
                  </a:lnTo>
                  <a:lnTo>
                    <a:pt x="495" y="0"/>
                  </a:lnTo>
                  <a:lnTo>
                    <a:pt x="511" y="22"/>
                  </a:lnTo>
                  <a:lnTo>
                    <a:pt x="525" y="4"/>
                  </a:lnTo>
                  <a:lnTo>
                    <a:pt x="547" y="4"/>
                  </a:lnTo>
                  <a:lnTo>
                    <a:pt x="555" y="18"/>
                  </a:lnTo>
                  <a:lnTo>
                    <a:pt x="589" y="18"/>
                  </a:lnTo>
                  <a:lnTo>
                    <a:pt x="628" y="30"/>
                  </a:lnTo>
                  <a:lnTo>
                    <a:pt x="650" y="52"/>
                  </a:lnTo>
                  <a:lnTo>
                    <a:pt x="660" y="82"/>
                  </a:lnTo>
                  <a:lnTo>
                    <a:pt x="672" y="90"/>
                  </a:lnTo>
                  <a:lnTo>
                    <a:pt x="698" y="82"/>
                  </a:lnTo>
                  <a:lnTo>
                    <a:pt x="720" y="94"/>
                  </a:lnTo>
                  <a:lnTo>
                    <a:pt x="750" y="104"/>
                  </a:lnTo>
                  <a:lnTo>
                    <a:pt x="788" y="9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2186" y="1280"/>
              <a:ext cx="1261" cy="960"/>
            </a:xfrm>
            <a:custGeom>
              <a:avLst/>
              <a:gdLst/>
              <a:ahLst/>
              <a:cxnLst>
                <a:cxn ang="0">
                  <a:pos x="94" y="387"/>
                </a:cxn>
                <a:cxn ang="0">
                  <a:pos x="46" y="284"/>
                </a:cxn>
                <a:cxn ang="0">
                  <a:pos x="12" y="188"/>
                </a:cxn>
                <a:cxn ang="0">
                  <a:pos x="94" y="92"/>
                </a:cxn>
                <a:cxn ang="0">
                  <a:pos x="228" y="56"/>
                </a:cxn>
                <a:cxn ang="0">
                  <a:pos x="319" y="38"/>
                </a:cxn>
                <a:cxn ang="0">
                  <a:pos x="433" y="72"/>
                </a:cxn>
                <a:cxn ang="0">
                  <a:pos x="593" y="42"/>
                </a:cxn>
                <a:cxn ang="0">
                  <a:pos x="710" y="0"/>
                </a:cxn>
                <a:cxn ang="0">
                  <a:pos x="784" y="88"/>
                </a:cxn>
                <a:cxn ang="0">
                  <a:pos x="910" y="118"/>
                </a:cxn>
                <a:cxn ang="0">
                  <a:pos x="1026" y="168"/>
                </a:cxn>
                <a:cxn ang="0">
                  <a:pos x="1060" y="96"/>
                </a:cxn>
                <a:cxn ang="0">
                  <a:pos x="1098" y="46"/>
                </a:cxn>
                <a:cxn ang="0">
                  <a:pos x="1187" y="22"/>
                </a:cxn>
                <a:cxn ang="0">
                  <a:pos x="1283" y="80"/>
                </a:cxn>
                <a:cxn ang="0">
                  <a:pos x="1275" y="146"/>
                </a:cxn>
                <a:cxn ang="0">
                  <a:pos x="1299" y="280"/>
                </a:cxn>
                <a:cxn ang="0">
                  <a:pos x="1295" y="383"/>
                </a:cxn>
                <a:cxn ang="0">
                  <a:pos x="1321" y="495"/>
                </a:cxn>
                <a:cxn ang="0">
                  <a:pos x="1369" y="525"/>
                </a:cxn>
                <a:cxn ang="0">
                  <a:pos x="1407" y="479"/>
                </a:cxn>
                <a:cxn ang="0">
                  <a:pos x="1459" y="529"/>
                </a:cxn>
                <a:cxn ang="0">
                  <a:pos x="1616" y="473"/>
                </a:cxn>
                <a:cxn ang="0">
                  <a:pos x="1684" y="551"/>
                </a:cxn>
                <a:cxn ang="0">
                  <a:pos x="1706" y="659"/>
                </a:cxn>
                <a:cxn ang="0">
                  <a:pos x="1668" y="792"/>
                </a:cxn>
                <a:cxn ang="0">
                  <a:pos x="1590" y="848"/>
                </a:cxn>
                <a:cxn ang="0">
                  <a:pos x="1568" y="952"/>
                </a:cxn>
                <a:cxn ang="0">
                  <a:pos x="1503" y="868"/>
                </a:cxn>
                <a:cxn ang="0">
                  <a:pos x="1339" y="818"/>
                </a:cxn>
                <a:cxn ang="0">
                  <a:pos x="1271" y="826"/>
                </a:cxn>
                <a:cxn ang="0">
                  <a:pos x="1149" y="904"/>
                </a:cxn>
                <a:cxn ang="0">
                  <a:pos x="982" y="1076"/>
                </a:cxn>
                <a:cxn ang="0">
                  <a:pos x="856" y="1185"/>
                </a:cxn>
                <a:cxn ang="0">
                  <a:pos x="818" y="1249"/>
                </a:cxn>
                <a:cxn ang="0">
                  <a:pos x="766" y="1345"/>
                </a:cxn>
                <a:cxn ang="0">
                  <a:pos x="675" y="1331"/>
                </a:cxn>
                <a:cxn ang="0">
                  <a:pos x="537" y="1357"/>
                </a:cxn>
                <a:cxn ang="0">
                  <a:pos x="433" y="1275"/>
                </a:cxn>
                <a:cxn ang="0">
                  <a:pos x="262" y="1201"/>
                </a:cxn>
                <a:cxn ang="0">
                  <a:pos x="104" y="1301"/>
                </a:cxn>
                <a:cxn ang="0">
                  <a:pos x="68" y="1219"/>
                </a:cxn>
                <a:cxn ang="0">
                  <a:pos x="72" y="1046"/>
                </a:cxn>
                <a:cxn ang="0">
                  <a:pos x="216" y="788"/>
                </a:cxn>
                <a:cxn ang="0">
                  <a:pos x="288" y="671"/>
                </a:cxn>
                <a:cxn ang="0">
                  <a:pos x="194" y="625"/>
                </a:cxn>
                <a:cxn ang="0">
                  <a:pos x="128" y="501"/>
                </a:cxn>
                <a:cxn ang="0">
                  <a:pos x="16" y="491"/>
                </a:cxn>
              </a:cxnLst>
              <a:rect l="0" t="0" r="r" b="b"/>
              <a:pathLst>
                <a:path w="1720" h="1375">
                  <a:moveTo>
                    <a:pt x="16" y="491"/>
                  </a:moveTo>
                  <a:lnTo>
                    <a:pt x="42" y="443"/>
                  </a:lnTo>
                  <a:lnTo>
                    <a:pt x="76" y="383"/>
                  </a:lnTo>
                  <a:lnTo>
                    <a:pt x="94" y="387"/>
                  </a:lnTo>
                  <a:lnTo>
                    <a:pt x="98" y="371"/>
                  </a:lnTo>
                  <a:lnTo>
                    <a:pt x="76" y="305"/>
                  </a:lnTo>
                  <a:lnTo>
                    <a:pt x="50" y="280"/>
                  </a:lnTo>
                  <a:lnTo>
                    <a:pt x="46" y="284"/>
                  </a:lnTo>
                  <a:lnTo>
                    <a:pt x="28" y="289"/>
                  </a:lnTo>
                  <a:lnTo>
                    <a:pt x="8" y="266"/>
                  </a:lnTo>
                  <a:lnTo>
                    <a:pt x="0" y="236"/>
                  </a:lnTo>
                  <a:lnTo>
                    <a:pt x="12" y="188"/>
                  </a:lnTo>
                  <a:lnTo>
                    <a:pt x="56" y="146"/>
                  </a:lnTo>
                  <a:lnTo>
                    <a:pt x="64" y="118"/>
                  </a:lnTo>
                  <a:lnTo>
                    <a:pt x="56" y="96"/>
                  </a:lnTo>
                  <a:lnTo>
                    <a:pt x="94" y="92"/>
                  </a:lnTo>
                  <a:lnTo>
                    <a:pt x="150" y="96"/>
                  </a:lnTo>
                  <a:lnTo>
                    <a:pt x="176" y="96"/>
                  </a:lnTo>
                  <a:lnTo>
                    <a:pt x="198" y="88"/>
                  </a:lnTo>
                  <a:lnTo>
                    <a:pt x="228" y="56"/>
                  </a:lnTo>
                  <a:lnTo>
                    <a:pt x="232" y="46"/>
                  </a:lnTo>
                  <a:lnTo>
                    <a:pt x="248" y="50"/>
                  </a:lnTo>
                  <a:lnTo>
                    <a:pt x="270" y="68"/>
                  </a:lnTo>
                  <a:lnTo>
                    <a:pt x="319" y="38"/>
                  </a:lnTo>
                  <a:lnTo>
                    <a:pt x="357" y="56"/>
                  </a:lnTo>
                  <a:lnTo>
                    <a:pt x="381" y="76"/>
                  </a:lnTo>
                  <a:lnTo>
                    <a:pt x="407" y="84"/>
                  </a:lnTo>
                  <a:lnTo>
                    <a:pt x="433" y="72"/>
                  </a:lnTo>
                  <a:lnTo>
                    <a:pt x="473" y="42"/>
                  </a:lnTo>
                  <a:lnTo>
                    <a:pt x="541" y="64"/>
                  </a:lnTo>
                  <a:lnTo>
                    <a:pt x="559" y="56"/>
                  </a:lnTo>
                  <a:lnTo>
                    <a:pt x="593" y="42"/>
                  </a:lnTo>
                  <a:lnTo>
                    <a:pt x="623" y="50"/>
                  </a:lnTo>
                  <a:lnTo>
                    <a:pt x="659" y="38"/>
                  </a:lnTo>
                  <a:lnTo>
                    <a:pt x="685" y="18"/>
                  </a:lnTo>
                  <a:lnTo>
                    <a:pt x="710" y="0"/>
                  </a:lnTo>
                  <a:lnTo>
                    <a:pt x="744" y="18"/>
                  </a:lnTo>
                  <a:lnTo>
                    <a:pt x="758" y="46"/>
                  </a:lnTo>
                  <a:lnTo>
                    <a:pt x="766" y="76"/>
                  </a:lnTo>
                  <a:lnTo>
                    <a:pt x="784" y="88"/>
                  </a:lnTo>
                  <a:lnTo>
                    <a:pt x="814" y="80"/>
                  </a:lnTo>
                  <a:lnTo>
                    <a:pt x="856" y="68"/>
                  </a:lnTo>
                  <a:lnTo>
                    <a:pt x="888" y="132"/>
                  </a:lnTo>
                  <a:lnTo>
                    <a:pt x="910" y="118"/>
                  </a:lnTo>
                  <a:lnTo>
                    <a:pt x="952" y="154"/>
                  </a:lnTo>
                  <a:lnTo>
                    <a:pt x="982" y="180"/>
                  </a:lnTo>
                  <a:lnTo>
                    <a:pt x="1000" y="176"/>
                  </a:lnTo>
                  <a:lnTo>
                    <a:pt x="1026" y="168"/>
                  </a:lnTo>
                  <a:lnTo>
                    <a:pt x="1050" y="162"/>
                  </a:lnTo>
                  <a:lnTo>
                    <a:pt x="1064" y="154"/>
                  </a:lnTo>
                  <a:lnTo>
                    <a:pt x="1068" y="106"/>
                  </a:lnTo>
                  <a:lnTo>
                    <a:pt x="1060" y="96"/>
                  </a:lnTo>
                  <a:lnTo>
                    <a:pt x="1050" y="80"/>
                  </a:lnTo>
                  <a:lnTo>
                    <a:pt x="1054" y="68"/>
                  </a:lnTo>
                  <a:lnTo>
                    <a:pt x="1072" y="56"/>
                  </a:lnTo>
                  <a:lnTo>
                    <a:pt x="1098" y="46"/>
                  </a:lnTo>
                  <a:lnTo>
                    <a:pt x="1125" y="38"/>
                  </a:lnTo>
                  <a:lnTo>
                    <a:pt x="1145" y="56"/>
                  </a:lnTo>
                  <a:lnTo>
                    <a:pt x="1167" y="38"/>
                  </a:lnTo>
                  <a:lnTo>
                    <a:pt x="1187" y="22"/>
                  </a:lnTo>
                  <a:lnTo>
                    <a:pt x="1227" y="14"/>
                  </a:lnTo>
                  <a:lnTo>
                    <a:pt x="1257" y="0"/>
                  </a:lnTo>
                  <a:lnTo>
                    <a:pt x="1291" y="46"/>
                  </a:lnTo>
                  <a:lnTo>
                    <a:pt x="1283" y="80"/>
                  </a:lnTo>
                  <a:lnTo>
                    <a:pt x="1317" y="114"/>
                  </a:lnTo>
                  <a:lnTo>
                    <a:pt x="1317" y="132"/>
                  </a:lnTo>
                  <a:lnTo>
                    <a:pt x="1295" y="140"/>
                  </a:lnTo>
                  <a:lnTo>
                    <a:pt x="1275" y="146"/>
                  </a:lnTo>
                  <a:lnTo>
                    <a:pt x="1279" y="184"/>
                  </a:lnTo>
                  <a:lnTo>
                    <a:pt x="1317" y="196"/>
                  </a:lnTo>
                  <a:lnTo>
                    <a:pt x="1331" y="240"/>
                  </a:lnTo>
                  <a:lnTo>
                    <a:pt x="1299" y="280"/>
                  </a:lnTo>
                  <a:lnTo>
                    <a:pt x="1317" y="317"/>
                  </a:lnTo>
                  <a:lnTo>
                    <a:pt x="1325" y="357"/>
                  </a:lnTo>
                  <a:lnTo>
                    <a:pt x="1313" y="371"/>
                  </a:lnTo>
                  <a:lnTo>
                    <a:pt x="1295" y="383"/>
                  </a:lnTo>
                  <a:lnTo>
                    <a:pt x="1291" y="405"/>
                  </a:lnTo>
                  <a:lnTo>
                    <a:pt x="1313" y="439"/>
                  </a:lnTo>
                  <a:lnTo>
                    <a:pt x="1321" y="461"/>
                  </a:lnTo>
                  <a:lnTo>
                    <a:pt x="1321" y="495"/>
                  </a:lnTo>
                  <a:lnTo>
                    <a:pt x="1321" y="525"/>
                  </a:lnTo>
                  <a:lnTo>
                    <a:pt x="1331" y="537"/>
                  </a:lnTo>
                  <a:lnTo>
                    <a:pt x="1339" y="537"/>
                  </a:lnTo>
                  <a:lnTo>
                    <a:pt x="1369" y="525"/>
                  </a:lnTo>
                  <a:lnTo>
                    <a:pt x="1369" y="491"/>
                  </a:lnTo>
                  <a:lnTo>
                    <a:pt x="1383" y="479"/>
                  </a:lnTo>
                  <a:lnTo>
                    <a:pt x="1391" y="465"/>
                  </a:lnTo>
                  <a:lnTo>
                    <a:pt x="1407" y="479"/>
                  </a:lnTo>
                  <a:lnTo>
                    <a:pt x="1411" y="517"/>
                  </a:lnTo>
                  <a:lnTo>
                    <a:pt x="1415" y="537"/>
                  </a:lnTo>
                  <a:lnTo>
                    <a:pt x="1433" y="537"/>
                  </a:lnTo>
                  <a:lnTo>
                    <a:pt x="1459" y="529"/>
                  </a:lnTo>
                  <a:lnTo>
                    <a:pt x="1473" y="513"/>
                  </a:lnTo>
                  <a:lnTo>
                    <a:pt x="1487" y="491"/>
                  </a:lnTo>
                  <a:lnTo>
                    <a:pt x="1487" y="473"/>
                  </a:lnTo>
                  <a:lnTo>
                    <a:pt x="1616" y="473"/>
                  </a:lnTo>
                  <a:lnTo>
                    <a:pt x="1620" y="505"/>
                  </a:lnTo>
                  <a:lnTo>
                    <a:pt x="1624" y="533"/>
                  </a:lnTo>
                  <a:lnTo>
                    <a:pt x="1642" y="547"/>
                  </a:lnTo>
                  <a:lnTo>
                    <a:pt x="1684" y="551"/>
                  </a:lnTo>
                  <a:lnTo>
                    <a:pt x="1690" y="573"/>
                  </a:lnTo>
                  <a:lnTo>
                    <a:pt x="1720" y="591"/>
                  </a:lnTo>
                  <a:lnTo>
                    <a:pt x="1712" y="629"/>
                  </a:lnTo>
                  <a:lnTo>
                    <a:pt x="1706" y="659"/>
                  </a:lnTo>
                  <a:lnTo>
                    <a:pt x="1680" y="690"/>
                  </a:lnTo>
                  <a:lnTo>
                    <a:pt x="1650" y="708"/>
                  </a:lnTo>
                  <a:lnTo>
                    <a:pt x="1650" y="752"/>
                  </a:lnTo>
                  <a:lnTo>
                    <a:pt x="1668" y="792"/>
                  </a:lnTo>
                  <a:lnTo>
                    <a:pt x="1642" y="804"/>
                  </a:lnTo>
                  <a:lnTo>
                    <a:pt x="1632" y="774"/>
                  </a:lnTo>
                  <a:lnTo>
                    <a:pt x="1620" y="814"/>
                  </a:lnTo>
                  <a:lnTo>
                    <a:pt x="1590" y="848"/>
                  </a:lnTo>
                  <a:lnTo>
                    <a:pt x="1616" y="890"/>
                  </a:lnTo>
                  <a:lnTo>
                    <a:pt x="1636" y="926"/>
                  </a:lnTo>
                  <a:lnTo>
                    <a:pt x="1608" y="946"/>
                  </a:lnTo>
                  <a:lnTo>
                    <a:pt x="1568" y="952"/>
                  </a:lnTo>
                  <a:lnTo>
                    <a:pt x="1534" y="946"/>
                  </a:lnTo>
                  <a:lnTo>
                    <a:pt x="1495" y="972"/>
                  </a:lnTo>
                  <a:lnTo>
                    <a:pt x="1473" y="900"/>
                  </a:lnTo>
                  <a:lnTo>
                    <a:pt x="1503" y="868"/>
                  </a:lnTo>
                  <a:lnTo>
                    <a:pt x="1429" y="856"/>
                  </a:lnTo>
                  <a:lnTo>
                    <a:pt x="1391" y="836"/>
                  </a:lnTo>
                  <a:lnTo>
                    <a:pt x="1369" y="844"/>
                  </a:lnTo>
                  <a:lnTo>
                    <a:pt x="1339" y="818"/>
                  </a:lnTo>
                  <a:lnTo>
                    <a:pt x="1331" y="840"/>
                  </a:lnTo>
                  <a:lnTo>
                    <a:pt x="1309" y="852"/>
                  </a:lnTo>
                  <a:lnTo>
                    <a:pt x="1291" y="848"/>
                  </a:lnTo>
                  <a:lnTo>
                    <a:pt x="1271" y="826"/>
                  </a:lnTo>
                  <a:lnTo>
                    <a:pt x="1249" y="836"/>
                  </a:lnTo>
                  <a:lnTo>
                    <a:pt x="1223" y="860"/>
                  </a:lnTo>
                  <a:lnTo>
                    <a:pt x="1197" y="882"/>
                  </a:lnTo>
                  <a:lnTo>
                    <a:pt x="1149" y="904"/>
                  </a:lnTo>
                  <a:lnTo>
                    <a:pt x="1129" y="912"/>
                  </a:lnTo>
                  <a:lnTo>
                    <a:pt x="1098" y="942"/>
                  </a:lnTo>
                  <a:lnTo>
                    <a:pt x="986" y="1038"/>
                  </a:lnTo>
                  <a:lnTo>
                    <a:pt x="982" y="1076"/>
                  </a:lnTo>
                  <a:lnTo>
                    <a:pt x="952" y="1072"/>
                  </a:lnTo>
                  <a:lnTo>
                    <a:pt x="934" y="1115"/>
                  </a:lnTo>
                  <a:lnTo>
                    <a:pt x="884" y="1163"/>
                  </a:lnTo>
                  <a:lnTo>
                    <a:pt x="856" y="1185"/>
                  </a:lnTo>
                  <a:lnTo>
                    <a:pt x="862" y="1197"/>
                  </a:lnTo>
                  <a:lnTo>
                    <a:pt x="866" y="1215"/>
                  </a:lnTo>
                  <a:lnTo>
                    <a:pt x="848" y="1227"/>
                  </a:lnTo>
                  <a:lnTo>
                    <a:pt x="818" y="1249"/>
                  </a:lnTo>
                  <a:lnTo>
                    <a:pt x="802" y="1255"/>
                  </a:lnTo>
                  <a:lnTo>
                    <a:pt x="798" y="1293"/>
                  </a:lnTo>
                  <a:lnTo>
                    <a:pt x="788" y="1335"/>
                  </a:lnTo>
                  <a:lnTo>
                    <a:pt x="766" y="1345"/>
                  </a:lnTo>
                  <a:lnTo>
                    <a:pt x="744" y="1297"/>
                  </a:lnTo>
                  <a:lnTo>
                    <a:pt x="718" y="1275"/>
                  </a:lnTo>
                  <a:lnTo>
                    <a:pt x="689" y="1293"/>
                  </a:lnTo>
                  <a:lnTo>
                    <a:pt x="675" y="1331"/>
                  </a:lnTo>
                  <a:lnTo>
                    <a:pt x="619" y="1335"/>
                  </a:lnTo>
                  <a:lnTo>
                    <a:pt x="589" y="1345"/>
                  </a:lnTo>
                  <a:lnTo>
                    <a:pt x="551" y="1375"/>
                  </a:lnTo>
                  <a:lnTo>
                    <a:pt x="537" y="1357"/>
                  </a:lnTo>
                  <a:lnTo>
                    <a:pt x="529" y="1305"/>
                  </a:lnTo>
                  <a:lnTo>
                    <a:pt x="515" y="1289"/>
                  </a:lnTo>
                  <a:lnTo>
                    <a:pt x="469" y="1317"/>
                  </a:lnTo>
                  <a:lnTo>
                    <a:pt x="433" y="1275"/>
                  </a:lnTo>
                  <a:lnTo>
                    <a:pt x="391" y="1283"/>
                  </a:lnTo>
                  <a:lnTo>
                    <a:pt x="359" y="1271"/>
                  </a:lnTo>
                  <a:lnTo>
                    <a:pt x="329" y="1279"/>
                  </a:lnTo>
                  <a:lnTo>
                    <a:pt x="262" y="1201"/>
                  </a:lnTo>
                  <a:lnTo>
                    <a:pt x="232" y="1201"/>
                  </a:lnTo>
                  <a:lnTo>
                    <a:pt x="184" y="1241"/>
                  </a:lnTo>
                  <a:lnTo>
                    <a:pt x="140" y="1249"/>
                  </a:lnTo>
                  <a:lnTo>
                    <a:pt x="104" y="1301"/>
                  </a:lnTo>
                  <a:lnTo>
                    <a:pt x="68" y="1279"/>
                  </a:lnTo>
                  <a:lnTo>
                    <a:pt x="8" y="1309"/>
                  </a:lnTo>
                  <a:lnTo>
                    <a:pt x="0" y="1263"/>
                  </a:lnTo>
                  <a:lnTo>
                    <a:pt x="68" y="1219"/>
                  </a:lnTo>
                  <a:lnTo>
                    <a:pt x="56" y="1193"/>
                  </a:lnTo>
                  <a:lnTo>
                    <a:pt x="46" y="1167"/>
                  </a:lnTo>
                  <a:lnTo>
                    <a:pt x="82" y="1115"/>
                  </a:lnTo>
                  <a:lnTo>
                    <a:pt x="72" y="1046"/>
                  </a:lnTo>
                  <a:lnTo>
                    <a:pt x="82" y="912"/>
                  </a:lnTo>
                  <a:lnTo>
                    <a:pt x="116" y="864"/>
                  </a:lnTo>
                  <a:lnTo>
                    <a:pt x="168" y="826"/>
                  </a:lnTo>
                  <a:lnTo>
                    <a:pt x="216" y="788"/>
                  </a:lnTo>
                  <a:lnTo>
                    <a:pt x="258" y="752"/>
                  </a:lnTo>
                  <a:lnTo>
                    <a:pt x="280" y="730"/>
                  </a:lnTo>
                  <a:lnTo>
                    <a:pt x="292" y="708"/>
                  </a:lnTo>
                  <a:lnTo>
                    <a:pt x="288" y="671"/>
                  </a:lnTo>
                  <a:lnTo>
                    <a:pt x="266" y="649"/>
                  </a:lnTo>
                  <a:lnTo>
                    <a:pt x="236" y="641"/>
                  </a:lnTo>
                  <a:lnTo>
                    <a:pt x="202" y="641"/>
                  </a:lnTo>
                  <a:lnTo>
                    <a:pt x="194" y="625"/>
                  </a:lnTo>
                  <a:lnTo>
                    <a:pt x="188" y="595"/>
                  </a:lnTo>
                  <a:lnTo>
                    <a:pt x="180" y="551"/>
                  </a:lnTo>
                  <a:lnTo>
                    <a:pt x="154" y="513"/>
                  </a:lnTo>
                  <a:lnTo>
                    <a:pt x="128" y="501"/>
                  </a:lnTo>
                  <a:lnTo>
                    <a:pt x="86" y="491"/>
                  </a:lnTo>
                  <a:lnTo>
                    <a:pt x="56" y="495"/>
                  </a:lnTo>
                  <a:lnTo>
                    <a:pt x="38" y="501"/>
                  </a:lnTo>
                  <a:lnTo>
                    <a:pt x="16" y="491"/>
                  </a:ln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i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Oval 45"/>
          <p:cNvSpPr>
            <a:spLocks noChangeArrowheads="1"/>
          </p:cNvSpPr>
          <p:nvPr/>
        </p:nvSpPr>
        <p:spPr bwMode="auto">
          <a:xfrm>
            <a:off x="3276600" y="1124744"/>
            <a:ext cx="790575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</a:t>
            </a: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/47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7667625" y="3213894"/>
            <a:ext cx="682625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78/5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51"/>
          <p:cNvSpPr>
            <a:spLocks noChangeArrowheads="1"/>
          </p:cNvSpPr>
          <p:nvPr/>
        </p:nvSpPr>
        <p:spPr bwMode="auto">
          <a:xfrm>
            <a:off x="1619250" y="5733256"/>
            <a:ext cx="825500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49/17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3851275" y="2277269"/>
            <a:ext cx="936625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149/35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4" name="Oval 84"/>
          <p:cNvSpPr>
            <a:spLocks noChangeArrowheads="1"/>
          </p:cNvSpPr>
          <p:nvPr/>
        </p:nvSpPr>
        <p:spPr bwMode="auto">
          <a:xfrm>
            <a:off x="5670715" y="1468576"/>
            <a:ext cx="647700" cy="649287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52/21</a:t>
            </a:r>
            <a:endParaRPr lang="es-ES_tradnl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4" name="Rectangle 90"/>
          <p:cNvSpPr>
            <a:spLocks noChangeArrowheads="1"/>
          </p:cNvSpPr>
          <p:nvPr/>
        </p:nvSpPr>
        <p:spPr bwMode="auto">
          <a:xfrm>
            <a:off x="7144543" y="4150821"/>
            <a:ext cx="1658581" cy="646331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es-ES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RECIBEN MÁS QUE ENVÍAN</a:t>
            </a:r>
            <a:endParaRPr lang="it-IT" altLang="es-ES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Oval 48"/>
          <p:cNvSpPr>
            <a:spLocks noChangeArrowheads="1"/>
          </p:cNvSpPr>
          <p:nvPr/>
        </p:nvSpPr>
        <p:spPr bwMode="auto">
          <a:xfrm>
            <a:off x="6011862" y="3788569"/>
            <a:ext cx="792385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125/63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Oval 48"/>
          <p:cNvSpPr>
            <a:spLocks noChangeArrowheads="1"/>
          </p:cNvSpPr>
          <p:nvPr/>
        </p:nvSpPr>
        <p:spPr bwMode="auto">
          <a:xfrm>
            <a:off x="5364163" y="4725194"/>
            <a:ext cx="896937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48/37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48"/>
          <p:cNvSpPr>
            <a:spLocks noChangeArrowheads="1"/>
          </p:cNvSpPr>
          <p:nvPr/>
        </p:nvSpPr>
        <p:spPr bwMode="auto">
          <a:xfrm>
            <a:off x="3492500" y="5014119"/>
            <a:ext cx="863600" cy="75247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83/48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Oval 48"/>
          <p:cNvSpPr>
            <a:spLocks noChangeArrowheads="1"/>
          </p:cNvSpPr>
          <p:nvPr/>
        </p:nvSpPr>
        <p:spPr bwMode="auto">
          <a:xfrm>
            <a:off x="2195513" y="1413669"/>
            <a:ext cx="792162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71/91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Oval 60"/>
          <p:cNvSpPr>
            <a:spLocks noChangeArrowheads="1"/>
          </p:cNvSpPr>
          <p:nvPr/>
        </p:nvSpPr>
        <p:spPr bwMode="auto">
          <a:xfrm>
            <a:off x="4265088" y="1216819"/>
            <a:ext cx="720725" cy="6096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u="sng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43/67</a:t>
            </a:r>
            <a:endParaRPr lang="es-ES_tradnl" sz="2000" b="1" i="0" u="sng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Oval 60"/>
          <p:cNvSpPr>
            <a:spLocks noChangeArrowheads="1"/>
          </p:cNvSpPr>
          <p:nvPr/>
        </p:nvSpPr>
        <p:spPr bwMode="auto">
          <a:xfrm>
            <a:off x="5003800" y="1197769"/>
            <a:ext cx="720725" cy="6477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117/36</a:t>
            </a:r>
            <a:endParaRPr lang="es-ES_tradnl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Oval 60"/>
          <p:cNvSpPr>
            <a:spLocks noChangeArrowheads="1"/>
          </p:cNvSpPr>
          <p:nvPr/>
        </p:nvSpPr>
        <p:spPr bwMode="auto">
          <a:xfrm>
            <a:off x="4930775" y="1945829"/>
            <a:ext cx="682625" cy="609600"/>
          </a:xfrm>
          <a:prstGeom prst="ellipse">
            <a:avLst/>
          </a:prstGeom>
          <a:solidFill>
            <a:schemeClr val="accent6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19/19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Oval 45"/>
          <p:cNvSpPr>
            <a:spLocks noChangeArrowheads="1"/>
          </p:cNvSpPr>
          <p:nvPr/>
        </p:nvSpPr>
        <p:spPr bwMode="auto">
          <a:xfrm>
            <a:off x="4118588" y="2964857"/>
            <a:ext cx="1008062" cy="720725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u="sng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60/357</a:t>
            </a:r>
            <a:endParaRPr lang="es-ES_tradnl" sz="2000" b="1" i="0" u="sng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5" name="Oval 84"/>
          <p:cNvSpPr>
            <a:spLocks noChangeArrowheads="1"/>
          </p:cNvSpPr>
          <p:nvPr/>
        </p:nvSpPr>
        <p:spPr bwMode="auto">
          <a:xfrm>
            <a:off x="5724525" y="2421731"/>
            <a:ext cx="825500" cy="574675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44/36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6" name="Oval 84"/>
          <p:cNvSpPr>
            <a:spLocks noChangeArrowheads="1"/>
          </p:cNvSpPr>
          <p:nvPr/>
        </p:nvSpPr>
        <p:spPr bwMode="auto">
          <a:xfrm>
            <a:off x="7092950" y="2061369"/>
            <a:ext cx="863600" cy="68103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u="sng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66/270</a:t>
            </a:r>
            <a:endParaRPr lang="es-ES_tradnl" sz="2000" b="1" i="0" u="sng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16" name="Oval 84"/>
          <p:cNvSpPr>
            <a:spLocks noChangeArrowheads="1"/>
          </p:cNvSpPr>
          <p:nvPr/>
        </p:nvSpPr>
        <p:spPr bwMode="auto">
          <a:xfrm>
            <a:off x="4787900" y="3861594"/>
            <a:ext cx="825500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15" tIns="45709" rIns="91415" bIns="45709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70/19</a:t>
            </a:r>
            <a:endParaRPr lang="es-ES_tradnl" altLang="es-ES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8" name="Oval 84"/>
          <p:cNvSpPr>
            <a:spLocks noChangeArrowheads="1"/>
          </p:cNvSpPr>
          <p:nvPr/>
        </p:nvSpPr>
        <p:spPr bwMode="auto">
          <a:xfrm>
            <a:off x="2987675" y="3933031"/>
            <a:ext cx="863600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0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48/13</a:t>
            </a:r>
            <a:endParaRPr lang="es-ES_tradnl" sz="2000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18" name="Oval 84"/>
          <p:cNvSpPr>
            <a:spLocks noChangeArrowheads="1"/>
          </p:cNvSpPr>
          <p:nvPr/>
        </p:nvSpPr>
        <p:spPr bwMode="auto">
          <a:xfrm>
            <a:off x="3276600" y="6165056"/>
            <a:ext cx="609600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15" tIns="45709" rIns="91415" bIns="45709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7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s-ES_tradnl" altLang="es-ES" sz="1700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-</a:t>
            </a:r>
          </a:p>
        </p:txBody>
      </p:sp>
      <p:sp>
        <p:nvSpPr>
          <p:cNvPr id="29719" name="Oval 45"/>
          <p:cNvSpPr>
            <a:spLocks noChangeArrowheads="1"/>
          </p:cNvSpPr>
          <p:nvPr/>
        </p:nvSpPr>
        <p:spPr bwMode="auto">
          <a:xfrm>
            <a:off x="4427538" y="6165056"/>
            <a:ext cx="609600" cy="60960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lIns="91415" tIns="45709" rIns="91415" bIns="45709" anchor="ctr"/>
          <a:lstStyle>
            <a:lvl1pPr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7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s-ES_tradnl" altLang="es-ES" sz="1700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altLang="es-ES" sz="1700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s-ES_tradnl" altLang="es-ES" sz="1700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6214622" y="5641664"/>
            <a:ext cx="247798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INTERCAMBIOS: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1181 </a:t>
            </a:r>
            <a:r>
              <a:rPr lang="es-ES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s-ES" sz="2400" b="1" i="0" u="sng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24% </a:t>
            </a:r>
            <a:r>
              <a:rPr lang="es-ES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TOTAL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TRASPLANTES </a:t>
            </a:r>
          </a:p>
        </p:txBody>
      </p:sp>
      <p:sp>
        <p:nvSpPr>
          <p:cNvPr id="57" name="Text Box 137"/>
          <p:cNvSpPr txBox="1">
            <a:spLocks noChangeArrowheads="1"/>
          </p:cNvSpPr>
          <p:nvPr/>
        </p:nvSpPr>
        <p:spPr bwMode="auto">
          <a:xfrm>
            <a:off x="-128202" y="412209"/>
            <a:ext cx="9164698" cy="8309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400" b="1" i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Pacientes trasplantados gracias al intercambio entre CCAA 2018 (enviados/recibidos)</a:t>
            </a:r>
          </a:p>
        </p:txBody>
      </p:sp>
      <p:sp>
        <p:nvSpPr>
          <p:cNvPr id="60" name="CasellaDiTesto 11"/>
          <p:cNvSpPr txBox="1"/>
          <p:nvPr/>
        </p:nvSpPr>
        <p:spPr>
          <a:xfrm>
            <a:off x="139533" y="2575986"/>
            <a:ext cx="2500236" cy="22467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SISTEMA ESPAÑOL DE DONACIÓN Y TRASPLANTE: UN EJEMPLO DE COHESIÓN EN EL SISTEMA NACIONAL DE SALUD</a:t>
            </a:r>
          </a:p>
        </p:txBody>
      </p:sp>
      <p:sp>
        <p:nvSpPr>
          <p:cNvPr id="58" name="Rectangle 90"/>
          <p:cNvSpPr>
            <a:spLocks noChangeArrowheads="1"/>
          </p:cNvSpPr>
          <p:nvPr/>
        </p:nvSpPr>
        <p:spPr bwMode="auto">
          <a:xfrm>
            <a:off x="7161891" y="4797152"/>
            <a:ext cx="1658581" cy="646331"/>
          </a:xfrm>
          <a:prstGeom prst="rect">
            <a:avLst/>
          </a:prstGeom>
          <a:solidFill>
            <a:srgbClr val="C000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altLang="es-ES" b="1" i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ENVÍAN </a:t>
            </a:r>
            <a:r>
              <a:rPr lang="it-IT" altLang="es-E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MÁS QUE</a:t>
            </a:r>
            <a:r>
              <a:rPr lang="it-IT" altLang="es-ES" b="1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s-ES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RECIBEN</a:t>
            </a:r>
            <a:endParaRPr lang="it-IT" altLang="es-ES" b="1" i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1" name="Rectangle 9"/>
          <p:cNvSpPr>
            <a:spLocks noChangeArrowheads="1"/>
          </p:cNvSpPr>
          <p:nvPr/>
        </p:nvSpPr>
        <p:spPr bwMode="auto">
          <a:xfrm>
            <a:off x="1943422" y="1022539"/>
            <a:ext cx="5257156" cy="40318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Muchas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Gracias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Moltes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Gràcies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Eskerrik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Asko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Moitas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Grazas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" descr="H:\Rafa\JUNIO 10\BANNER PRINCIPE DE ASUR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41656"/>
            <a:ext cx="9144000" cy="73540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400149"/>
              </p:ext>
            </p:extLst>
          </p:nvPr>
        </p:nvGraphicFramePr>
        <p:xfrm>
          <a:off x="179512" y="1844824"/>
          <a:ext cx="8766175" cy="4577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5" name="Line 39"/>
          <p:cNvSpPr>
            <a:spLocks noChangeShapeType="1"/>
          </p:cNvSpPr>
          <p:nvPr/>
        </p:nvSpPr>
        <p:spPr bwMode="auto">
          <a:xfrm>
            <a:off x="821856" y="3716957"/>
            <a:ext cx="0" cy="7921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63888" y="4514962"/>
            <a:ext cx="4824536" cy="11462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LOS </a:t>
            </a: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CINCO</a:t>
            </a:r>
            <a:r>
              <a:rPr lang="es-ES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ÚLTIMOS AÑOS ESPAÑA HA REGISTRADO EL MAYOR INCREMENTO EN DONACIÓN DE SU HISTORIA 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7164288" y="1672548"/>
            <a:ext cx="1242265" cy="1252396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7040299" y="1782132"/>
            <a:ext cx="70243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+37%</a:t>
            </a:r>
            <a:endParaRPr lang="es-E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99592" y="968921"/>
            <a:ext cx="7633468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550                                                                                           </a:t>
            </a:r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2241</a:t>
            </a:r>
            <a:endParaRPr 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475854" y="1196752"/>
            <a:ext cx="6265863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169650" y="653787"/>
            <a:ext cx="492263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hangingPunct="0"/>
            <a:r>
              <a:rPr lang="es-ES_tradn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DONANTES DE ÓRGANOS EN ESPAÑA</a:t>
            </a:r>
          </a:p>
          <a:p>
            <a:pPr algn="ctr" eaLnBrk="0" hangingPunct="0"/>
            <a:r>
              <a:rPr lang="es-ES_tradnl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 EL INICIO DE LA O.N.T.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9512" y="6421978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4"/>
          <a:srcRect t="2157" r="25397" b="1"/>
          <a:stretch/>
        </p:blipFill>
        <p:spPr>
          <a:xfrm>
            <a:off x="821856" y="2405650"/>
            <a:ext cx="2309984" cy="604578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835042" y="3062411"/>
            <a:ext cx="1547812" cy="5826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6"/>
          <p:cNvGrpSpPr>
            <a:grpSpLocks/>
          </p:cNvGrpSpPr>
          <p:nvPr/>
        </p:nvGrpSpPr>
        <p:grpSpPr bwMode="auto">
          <a:xfrm>
            <a:off x="750424" y="1127238"/>
            <a:ext cx="7924800" cy="5638800"/>
            <a:chOff x="1200" y="1063"/>
            <a:chExt cx="3761" cy="2681"/>
          </a:xfrm>
        </p:grpSpPr>
        <p:grpSp>
          <p:nvGrpSpPr>
            <p:cNvPr id="74" name="Group 7"/>
            <p:cNvGrpSpPr>
              <a:grpSpLocks/>
            </p:cNvGrpSpPr>
            <p:nvPr/>
          </p:nvGrpSpPr>
          <p:grpSpPr bwMode="auto">
            <a:xfrm>
              <a:off x="1198" y="3418"/>
              <a:ext cx="844" cy="337"/>
              <a:chOff x="3591" y="3218"/>
              <a:chExt cx="1801" cy="696"/>
            </a:xfrm>
          </p:grpSpPr>
          <p:sp>
            <p:nvSpPr>
              <p:cNvPr id="102" name="Freeform 8"/>
              <p:cNvSpPr>
                <a:spLocks/>
              </p:cNvSpPr>
              <p:nvPr/>
            </p:nvSpPr>
            <p:spPr bwMode="auto">
              <a:xfrm>
                <a:off x="3678" y="3398"/>
                <a:ext cx="96" cy="157"/>
              </a:xfrm>
              <a:custGeom>
                <a:avLst/>
                <a:gdLst/>
                <a:ahLst/>
                <a:cxnLst>
                  <a:cxn ang="0">
                    <a:pos x="96" y="107"/>
                  </a:cxn>
                  <a:cxn ang="0">
                    <a:pos x="86" y="0"/>
                  </a:cxn>
                  <a:cxn ang="0">
                    <a:pos x="24" y="0"/>
                  </a:cxn>
                  <a:cxn ang="0">
                    <a:pos x="0" y="34"/>
                  </a:cxn>
                  <a:cxn ang="0">
                    <a:pos x="38" y="147"/>
                  </a:cxn>
                  <a:cxn ang="0">
                    <a:pos x="68" y="157"/>
                  </a:cxn>
                  <a:cxn ang="0">
                    <a:pos x="96" y="107"/>
                  </a:cxn>
                </a:cxnLst>
                <a:rect l="0" t="0" r="r" b="b"/>
                <a:pathLst>
                  <a:path w="96" h="157">
                    <a:moveTo>
                      <a:pt x="96" y="107"/>
                    </a:moveTo>
                    <a:lnTo>
                      <a:pt x="86" y="0"/>
                    </a:lnTo>
                    <a:lnTo>
                      <a:pt x="24" y="0"/>
                    </a:lnTo>
                    <a:lnTo>
                      <a:pt x="0" y="34"/>
                    </a:lnTo>
                    <a:lnTo>
                      <a:pt x="38" y="147"/>
                    </a:lnTo>
                    <a:lnTo>
                      <a:pt x="68" y="157"/>
                    </a:lnTo>
                    <a:lnTo>
                      <a:pt x="96" y="1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" name="Freeform 9"/>
              <p:cNvSpPr>
                <a:spLocks/>
              </p:cNvSpPr>
              <p:nvPr/>
            </p:nvSpPr>
            <p:spPr bwMode="auto">
              <a:xfrm>
                <a:off x="5237" y="3218"/>
                <a:ext cx="155" cy="174"/>
              </a:xfrm>
              <a:custGeom>
                <a:avLst/>
                <a:gdLst/>
                <a:ahLst/>
                <a:cxnLst>
                  <a:cxn ang="0">
                    <a:pos x="145" y="96"/>
                  </a:cxn>
                  <a:cxn ang="0">
                    <a:pos x="155" y="0"/>
                  </a:cxn>
                  <a:cxn ang="0">
                    <a:pos x="123" y="8"/>
                  </a:cxn>
                  <a:cxn ang="0">
                    <a:pos x="119" y="42"/>
                  </a:cxn>
                  <a:cxn ang="0">
                    <a:pos x="22" y="68"/>
                  </a:cxn>
                  <a:cxn ang="0">
                    <a:pos x="0" y="164"/>
                  </a:cxn>
                  <a:cxn ang="0">
                    <a:pos x="53" y="174"/>
                  </a:cxn>
                  <a:cxn ang="0">
                    <a:pos x="75" y="130"/>
                  </a:cxn>
                  <a:cxn ang="0">
                    <a:pos x="145" y="96"/>
                  </a:cxn>
                </a:cxnLst>
                <a:rect l="0" t="0" r="r" b="b"/>
                <a:pathLst>
                  <a:path w="155" h="174">
                    <a:moveTo>
                      <a:pt x="145" y="96"/>
                    </a:moveTo>
                    <a:lnTo>
                      <a:pt x="155" y="0"/>
                    </a:lnTo>
                    <a:lnTo>
                      <a:pt x="123" y="8"/>
                    </a:lnTo>
                    <a:lnTo>
                      <a:pt x="119" y="42"/>
                    </a:lnTo>
                    <a:lnTo>
                      <a:pt x="22" y="68"/>
                    </a:lnTo>
                    <a:lnTo>
                      <a:pt x="0" y="164"/>
                    </a:lnTo>
                    <a:lnTo>
                      <a:pt x="53" y="174"/>
                    </a:lnTo>
                    <a:lnTo>
                      <a:pt x="75" y="130"/>
                    </a:lnTo>
                    <a:lnTo>
                      <a:pt x="145" y="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Freeform 10"/>
              <p:cNvSpPr>
                <a:spLocks/>
              </p:cNvSpPr>
              <p:nvPr/>
            </p:nvSpPr>
            <p:spPr bwMode="auto">
              <a:xfrm>
                <a:off x="3916" y="3673"/>
                <a:ext cx="96" cy="80"/>
              </a:xfrm>
              <a:custGeom>
                <a:avLst/>
                <a:gdLst/>
                <a:ahLst/>
                <a:cxnLst>
                  <a:cxn ang="0">
                    <a:pos x="96" y="32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28" y="80"/>
                  </a:cxn>
                  <a:cxn ang="0">
                    <a:pos x="78" y="80"/>
                  </a:cxn>
                  <a:cxn ang="0">
                    <a:pos x="96" y="32"/>
                  </a:cxn>
                </a:cxnLst>
                <a:rect l="0" t="0" r="r" b="b"/>
                <a:pathLst>
                  <a:path w="96" h="80">
                    <a:moveTo>
                      <a:pt x="96" y="32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28" y="80"/>
                    </a:lnTo>
                    <a:lnTo>
                      <a:pt x="78" y="80"/>
                    </a:lnTo>
                    <a:lnTo>
                      <a:pt x="96" y="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Freeform 11"/>
              <p:cNvSpPr>
                <a:spLocks/>
              </p:cNvSpPr>
              <p:nvPr/>
            </p:nvSpPr>
            <p:spPr bwMode="auto">
              <a:xfrm>
                <a:off x="3591" y="3825"/>
                <a:ext cx="123" cy="89"/>
              </a:xfrm>
              <a:custGeom>
                <a:avLst/>
                <a:gdLst/>
                <a:ahLst/>
                <a:cxnLst>
                  <a:cxn ang="0">
                    <a:pos x="77" y="89"/>
                  </a:cxn>
                  <a:cxn ang="0">
                    <a:pos x="123" y="7"/>
                  </a:cxn>
                  <a:cxn ang="0">
                    <a:pos x="81" y="0"/>
                  </a:cxn>
                  <a:cxn ang="0">
                    <a:pos x="57" y="27"/>
                  </a:cxn>
                  <a:cxn ang="0">
                    <a:pos x="16" y="27"/>
                  </a:cxn>
                  <a:cxn ang="0">
                    <a:pos x="0" y="53"/>
                  </a:cxn>
                  <a:cxn ang="0">
                    <a:pos x="77" y="89"/>
                  </a:cxn>
                </a:cxnLst>
                <a:rect l="0" t="0" r="r" b="b"/>
                <a:pathLst>
                  <a:path w="123" h="89">
                    <a:moveTo>
                      <a:pt x="77" y="89"/>
                    </a:moveTo>
                    <a:lnTo>
                      <a:pt x="123" y="7"/>
                    </a:lnTo>
                    <a:lnTo>
                      <a:pt x="81" y="0"/>
                    </a:lnTo>
                    <a:lnTo>
                      <a:pt x="57" y="27"/>
                    </a:lnTo>
                    <a:lnTo>
                      <a:pt x="16" y="27"/>
                    </a:lnTo>
                    <a:lnTo>
                      <a:pt x="0" y="53"/>
                    </a:lnTo>
                    <a:lnTo>
                      <a:pt x="77" y="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" name="Freeform 12"/>
              <p:cNvSpPr>
                <a:spLocks/>
              </p:cNvSpPr>
              <p:nvPr/>
            </p:nvSpPr>
            <p:spPr bwMode="auto">
              <a:xfrm>
                <a:off x="4502" y="3691"/>
                <a:ext cx="172" cy="183"/>
              </a:xfrm>
              <a:custGeom>
                <a:avLst/>
                <a:gdLst/>
                <a:ahLst/>
                <a:cxnLst>
                  <a:cxn ang="0">
                    <a:pos x="172" y="151"/>
                  </a:cxn>
                  <a:cxn ang="0">
                    <a:pos x="158" y="22"/>
                  </a:cxn>
                  <a:cxn ang="0">
                    <a:pos x="46" y="0"/>
                  </a:cxn>
                  <a:cxn ang="0">
                    <a:pos x="36" y="54"/>
                  </a:cxn>
                  <a:cxn ang="0">
                    <a:pos x="0" y="68"/>
                  </a:cxn>
                  <a:cxn ang="0">
                    <a:pos x="14" y="157"/>
                  </a:cxn>
                  <a:cxn ang="0">
                    <a:pos x="84" y="183"/>
                  </a:cxn>
                  <a:cxn ang="0">
                    <a:pos x="172" y="151"/>
                  </a:cxn>
                </a:cxnLst>
                <a:rect l="0" t="0" r="r" b="b"/>
                <a:pathLst>
                  <a:path w="172" h="183">
                    <a:moveTo>
                      <a:pt x="172" y="151"/>
                    </a:moveTo>
                    <a:lnTo>
                      <a:pt x="158" y="22"/>
                    </a:lnTo>
                    <a:lnTo>
                      <a:pt x="46" y="0"/>
                    </a:lnTo>
                    <a:lnTo>
                      <a:pt x="36" y="54"/>
                    </a:lnTo>
                    <a:lnTo>
                      <a:pt x="0" y="68"/>
                    </a:lnTo>
                    <a:lnTo>
                      <a:pt x="14" y="157"/>
                    </a:lnTo>
                    <a:lnTo>
                      <a:pt x="84" y="183"/>
                    </a:lnTo>
                    <a:lnTo>
                      <a:pt x="172" y="1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Freeform 13"/>
              <p:cNvSpPr>
                <a:spLocks/>
              </p:cNvSpPr>
              <p:nvPr/>
            </p:nvSpPr>
            <p:spPr bwMode="auto">
              <a:xfrm>
                <a:off x="4083" y="3533"/>
                <a:ext cx="264" cy="232"/>
              </a:xfrm>
              <a:custGeom>
                <a:avLst/>
                <a:gdLst/>
                <a:ahLst/>
                <a:cxnLst>
                  <a:cxn ang="0">
                    <a:pos x="142" y="222"/>
                  </a:cxn>
                  <a:cxn ang="0">
                    <a:pos x="190" y="164"/>
                  </a:cxn>
                  <a:cxn ang="0">
                    <a:pos x="216" y="78"/>
                  </a:cxn>
                  <a:cxn ang="0">
                    <a:pos x="264" y="20"/>
                  </a:cxn>
                  <a:cxn ang="0">
                    <a:pos x="220" y="0"/>
                  </a:cxn>
                  <a:cxn ang="0">
                    <a:pos x="162" y="50"/>
                  </a:cxn>
                  <a:cxn ang="0">
                    <a:pos x="0" y="84"/>
                  </a:cxn>
                  <a:cxn ang="0">
                    <a:pos x="78" y="232"/>
                  </a:cxn>
                  <a:cxn ang="0">
                    <a:pos x="142" y="222"/>
                  </a:cxn>
                </a:cxnLst>
                <a:rect l="0" t="0" r="r" b="b"/>
                <a:pathLst>
                  <a:path w="264" h="232">
                    <a:moveTo>
                      <a:pt x="142" y="222"/>
                    </a:moveTo>
                    <a:lnTo>
                      <a:pt x="190" y="164"/>
                    </a:lnTo>
                    <a:lnTo>
                      <a:pt x="216" y="78"/>
                    </a:lnTo>
                    <a:lnTo>
                      <a:pt x="264" y="20"/>
                    </a:lnTo>
                    <a:lnTo>
                      <a:pt x="220" y="0"/>
                    </a:lnTo>
                    <a:lnTo>
                      <a:pt x="162" y="50"/>
                    </a:lnTo>
                    <a:lnTo>
                      <a:pt x="0" y="84"/>
                    </a:lnTo>
                    <a:lnTo>
                      <a:pt x="78" y="232"/>
                    </a:lnTo>
                    <a:lnTo>
                      <a:pt x="142" y="2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5007" y="3428"/>
                <a:ext cx="252" cy="313"/>
              </a:xfrm>
              <a:custGeom>
                <a:avLst/>
                <a:gdLst/>
                <a:ahLst/>
                <a:cxnLst>
                  <a:cxn ang="0">
                    <a:pos x="214" y="239"/>
                  </a:cxn>
                  <a:cxn ang="0">
                    <a:pos x="252" y="101"/>
                  </a:cxn>
                  <a:cxn ang="0">
                    <a:pos x="238" y="0"/>
                  </a:cxn>
                  <a:cxn ang="0">
                    <a:pos x="190" y="4"/>
                  </a:cxn>
                  <a:cxn ang="0">
                    <a:pos x="130" y="131"/>
                  </a:cxn>
                  <a:cxn ang="0">
                    <a:pos x="102" y="233"/>
                  </a:cxn>
                  <a:cxn ang="0">
                    <a:pos x="68" y="275"/>
                  </a:cxn>
                  <a:cxn ang="0">
                    <a:pos x="0" y="299"/>
                  </a:cxn>
                  <a:cxn ang="0">
                    <a:pos x="72" y="313"/>
                  </a:cxn>
                  <a:cxn ang="0">
                    <a:pos x="130" y="245"/>
                  </a:cxn>
                  <a:cxn ang="0">
                    <a:pos x="214" y="239"/>
                  </a:cxn>
                </a:cxnLst>
                <a:rect l="0" t="0" r="r" b="b"/>
                <a:pathLst>
                  <a:path w="252" h="313">
                    <a:moveTo>
                      <a:pt x="214" y="239"/>
                    </a:moveTo>
                    <a:lnTo>
                      <a:pt x="252" y="101"/>
                    </a:lnTo>
                    <a:lnTo>
                      <a:pt x="238" y="0"/>
                    </a:lnTo>
                    <a:lnTo>
                      <a:pt x="190" y="4"/>
                    </a:lnTo>
                    <a:lnTo>
                      <a:pt x="130" y="131"/>
                    </a:lnTo>
                    <a:lnTo>
                      <a:pt x="102" y="233"/>
                    </a:lnTo>
                    <a:lnTo>
                      <a:pt x="68" y="275"/>
                    </a:lnTo>
                    <a:lnTo>
                      <a:pt x="0" y="299"/>
                    </a:lnTo>
                    <a:lnTo>
                      <a:pt x="72" y="313"/>
                    </a:lnTo>
                    <a:lnTo>
                      <a:pt x="130" y="245"/>
                    </a:lnTo>
                    <a:lnTo>
                      <a:pt x="214" y="2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5" name="Line 15"/>
            <p:cNvSpPr>
              <a:spLocks noChangeShapeType="1"/>
            </p:cNvSpPr>
            <p:nvPr/>
          </p:nvSpPr>
          <p:spPr bwMode="auto">
            <a:xfrm>
              <a:off x="2317" y="3518"/>
              <a:ext cx="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>
              <a:off x="3410" y="3641"/>
              <a:ext cx="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Freeform 17"/>
            <p:cNvSpPr>
              <a:spLocks/>
            </p:cNvSpPr>
            <p:nvPr/>
          </p:nvSpPr>
          <p:spPr bwMode="auto">
            <a:xfrm>
              <a:off x="2771" y="1917"/>
              <a:ext cx="371" cy="375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8" y="351"/>
                </a:cxn>
                <a:cxn ang="0">
                  <a:pos x="72" y="307"/>
                </a:cxn>
                <a:cxn ang="0">
                  <a:pos x="64" y="277"/>
                </a:cxn>
                <a:cxn ang="0">
                  <a:pos x="140" y="207"/>
                </a:cxn>
                <a:cxn ang="0">
                  <a:pos x="154" y="164"/>
                </a:cxn>
                <a:cxn ang="0">
                  <a:pos x="190" y="164"/>
                </a:cxn>
                <a:cxn ang="0">
                  <a:pos x="194" y="138"/>
                </a:cxn>
                <a:cxn ang="0">
                  <a:pos x="292" y="40"/>
                </a:cxn>
                <a:cxn ang="0">
                  <a:pos x="339" y="0"/>
                </a:cxn>
                <a:cxn ang="0">
                  <a:pos x="391" y="52"/>
                </a:cxn>
                <a:cxn ang="0">
                  <a:pos x="381" y="82"/>
                </a:cxn>
                <a:cxn ang="0">
                  <a:pos x="373" y="108"/>
                </a:cxn>
                <a:cxn ang="0">
                  <a:pos x="413" y="243"/>
                </a:cxn>
                <a:cxn ang="0">
                  <a:pos x="443" y="251"/>
                </a:cxn>
                <a:cxn ang="0">
                  <a:pos x="473" y="397"/>
                </a:cxn>
                <a:cxn ang="0">
                  <a:pos x="507" y="423"/>
                </a:cxn>
                <a:cxn ang="0">
                  <a:pos x="507" y="449"/>
                </a:cxn>
                <a:cxn ang="0">
                  <a:pos x="463" y="463"/>
                </a:cxn>
                <a:cxn ang="0">
                  <a:pos x="473" y="487"/>
                </a:cxn>
                <a:cxn ang="0">
                  <a:pos x="409" y="463"/>
                </a:cxn>
                <a:cxn ang="0">
                  <a:pos x="314" y="537"/>
                </a:cxn>
                <a:cxn ang="0">
                  <a:pos x="302" y="509"/>
                </a:cxn>
                <a:cxn ang="0">
                  <a:pos x="329" y="479"/>
                </a:cxn>
                <a:cxn ang="0">
                  <a:pos x="325" y="449"/>
                </a:cxn>
                <a:cxn ang="0">
                  <a:pos x="228" y="435"/>
                </a:cxn>
                <a:cxn ang="0">
                  <a:pos x="136" y="377"/>
                </a:cxn>
                <a:cxn ang="0">
                  <a:pos x="78" y="409"/>
                </a:cxn>
                <a:cxn ang="0">
                  <a:pos x="0" y="423"/>
                </a:cxn>
              </a:cxnLst>
              <a:rect l="0" t="0" r="r" b="b"/>
              <a:pathLst>
                <a:path w="507" h="537">
                  <a:moveTo>
                    <a:pt x="0" y="423"/>
                  </a:moveTo>
                  <a:lnTo>
                    <a:pt x="8" y="351"/>
                  </a:lnTo>
                  <a:lnTo>
                    <a:pt x="72" y="307"/>
                  </a:lnTo>
                  <a:lnTo>
                    <a:pt x="64" y="277"/>
                  </a:lnTo>
                  <a:lnTo>
                    <a:pt x="140" y="207"/>
                  </a:lnTo>
                  <a:lnTo>
                    <a:pt x="154" y="164"/>
                  </a:lnTo>
                  <a:lnTo>
                    <a:pt x="190" y="164"/>
                  </a:lnTo>
                  <a:lnTo>
                    <a:pt x="194" y="138"/>
                  </a:lnTo>
                  <a:lnTo>
                    <a:pt x="292" y="40"/>
                  </a:lnTo>
                  <a:lnTo>
                    <a:pt x="339" y="0"/>
                  </a:lnTo>
                  <a:lnTo>
                    <a:pt x="391" y="52"/>
                  </a:lnTo>
                  <a:lnTo>
                    <a:pt x="381" y="82"/>
                  </a:lnTo>
                  <a:lnTo>
                    <a:pt x="373" y="108"/>
                  </a:lnTo>
                  <a:lnTo>
                    <a:pt x="413" y="243"/>
                  </a:lnTo>
                  <a:lnTo>
                    <a:pt x="443" y="251"/>
                  </a:lnTo>
                  <a:lnTo>
                    <a:pt x="473" y="397"/>
                  </a:lnTo>
                  <a:lnTo>
                    <a:pt x="507" y="423"/>
                  </a:lnTo>
                  <a:lnTo>
                    <a:pt x="507" y="449"/>
                  </a:lnTo>
                  <a:lnTo>
                    <a:pt x="463" y="463"/>
                  </a:lnTo>
                  <a:lnTo>
                    <a:pt x="473" y="487"/>
                  </a:lnTo>
                  <a:lnTo>
                    <a:pt x="409" y="463"/>
                  </a:lnTo>
                  <a:lnTo>
                    <a:pt x="314" y="537"/>
                  </a:lnTo>
                  <a:lnTo>
                    <a:pt x="302" y="509"/>
                  </a:lnTo>
                  <a:lnTo>
                    <a:pt x="329" y="479"/>
                  </a:lnTo>
                  <a:lnTo>
                    <a:pt x="325" y="449"/>
                  </a:lnTo>
                  <a:lnTo>
                    <a:pt x="228" y="435"/>
                  </a:lnTo>
                  <a:lnTo>
                    <a:pt x="136" y="377"/>
                  </a:lnTo>
                  <a:lnTo>
                    <a:pt x="78" y="409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Freeform 18"/>
            <p:cNvSpPr>
              <a:spLocks/>
            </p:cNvSpPr>
            <p:nvPr/>
          </p:nvSpPr>
          <p:spPr bwMode="auto">
            <a:xfrm>
              <a:off x="2010" y="2121"/>
              <a:ext cx="739" cy="773"/>
            </a:xfrm>
            <a:custGeom>
              <a:avLst/>
              <a:gdLst/>
              <a:ahLst/>
              <a:cxnLst>
                <a:cxn ang="0">
                  <a:pos x="313" y="74"/>
                </a:cxn>
                <a:cxn ang="0">
                  <a:pos x="355" y="92"/>
                </a:cxn>
                <a:cxn ang="0">
                  <a:pos x="429" y="36"/>
                </a:cxn>
                <a:cxn ang="0">
                  <a:pos x="507" y="0"/>
                </a:cxn>
                <a:cxn ang="0">
                  <a:pos x="612" y="66"/>
                </a:cxn>
                <a:cxn ang="0">
                  <a:pos x="674" y="74"/>
                </a:cxn>
                <a:cxn ang="0">
                  <a:pos x="760" y="88"/>
                </a:cxn>
                <a:cxn ang="0">
                  <a:pos x="782" y="156"/>
                </a:cxn>
                <a:cxn ang="0">
                  <a:pos x="760" y="212"/>
                </a:cxn>
                <a:cxn ang="0">
                  <a:pos x="846" y="315"/>
                </a:cxn>
                <a:cxn ang="0">
                  <a:pos x="828" y="357"/>
                </a:cxn>
                <a:cxn ang="0">
                  <a:pos x="876" y="417"/>
                </a:cxn>
                <a:cxn ang="0">
                  <a:pos x="924" y="479"/>
                </a:cxn>
                <a:cxn ang="0">
                  <a:pos x="1007" y="483"/>
                </a:cxn>
                <a:cxn ang="0">
                  <a:pos x="993" y="547"/>
                </a:cxn>
                <a:cxn ang="0">
                  <a:pos x="898" y="595"/>
                </a:cxn>
                <a:cxn ang="0">
                  <a:pos x="910" y="667"/>
                </a:cxn>
                <a:cxn ang="0">
                  <a:pos x="876" y="734"/>
                </a:cxn>
                <a:cxn ang="0">
                  <a:pos x="816" y="754"/>
                </a:cxn>
                <a:cxn ang="0">
                  <a:pos x="798" y="798"/>
                </a:cxn>
                <a:cxn ang="0">
                  <a:pos x="682" y="876"/>
                </a:cxn>
                <a:cxn ang="0">
                  <a:pos x="694" y="968"/>
                </a:cxn>
                <a:cxn ang="0">
                  <a:pos x="612" y="972"/>
                </a:cxn>
                <a:cxn ang="0">
                  <a:pos x="546" y="1028"/>
                </a:cxn>
                <a:cxn ang="0">
                  <a:pos x="542" y="1089"/>
                </a:cxn>
                <a:cxn ang="0">
                  <a:pos x="489" y="1099"/>
                </a:cxn>
                <a:cxn ang="0">
                  <a:pos x="389" y="1064"/>
                </a:cxn>
                <a:cxn ang="0">
                  <a:pos x="231" y="964"/>
                </a:cxn>
                <a:cxn ang="0">
                  <a:pos x="157" y="964"/>
                </a:cxn>
                <a:cxn ang="0">
                  <a:pos x="139" y="956"/>
                </a:cxn>
                <a:cxn ang="0">
                  <a:pos x="116" y="918"/>
                </a:cxn>
                <a:cxn ang="0">
                  <a:pos x="66" y="862"/>
                </a:cxn>
                <a:cxn ang="0">
                  <a:pos x="36" y="806"/>
                </a:cxn>
                <a:cxn ang="0">
                  <a:pos x="78" y="730"/>
                </a:cxn>
                <a:cxn ang="0">
                  <a:pos x="130" y="655"/>
                </a:cxn>
                <a:cxn ang="0">
                  <a:pos x="161" y="617"/>
                </a:cxn>
                <a:cxn ang="0">
                  <a:pos x="153" y="551"/>
                </a:cxn>
                <a:cxn ang="0">
                  <a:pos x="108" y="521"/>
                </a:cxn>
                <a:cxn ang="0">
                  <a:pos x="104" y="457"/>
                </a:cxn>
                <a:cxn ang="0">
                  <a:pos x="66" y="397"/>
                </a:cxn>
                <a:cxn ang="0">
                  <a:pos x="36" y="345"/>
                </a:cxn>
                <a:cxn ang="0">
                  <a:pos x="0" y="301"/>
                </a:cxn>
                <a:cxn ang="0">
                  <a:pos x="201" y="240"/>
                </a:cxn>
                <a:cxn ang="0">
                  <a:pos x="239" y="224"/>
                </a:cxn>
                <a:cxn ang="0">
                  <a:pos x="265" y="156"/>
                </a:cxn>
              </a:cxnLst>
              <a:rect l="0" t="0" r="r" b="b"/>
              <a:pathLst>
                <a:path w="1007" h="1107">
                  <a:moveTo>
                    <a:pt x="251" y="104"/>
                  </a:moveTo>
                  <a:lnTo>
                    <a:pt x="313" y="74"/>
                  </a:lnTo>
                  <a:lnTo>
                    <a:pt x="347" y="100"/>
                  </a:lnTo>
                  <a:lnTo>
                    <a:pt x="355" y="92"/>
                  </a:lnTo>
                  <a:lnTo>
                    <a:pt x="381" y="48"/>
                  </a:lnTo>
                  <a:lnTo>
                    <a:pt x="429" y="36"/>
                  </a:lnTo>
                  <a:lnTo>
                    <a:pt x="475" y="0"/>
                  </a:lnTo>
                  <a:lnTo>
                    <a:pt x="507" y="0"/>
                  </a:lnTo>
                  <a:lnTo>
                    <a:pt x="572" y="74"/>
                  </a:lnTo>
                  <a:lnTo>
                    <a:pt x="612" y="66"/>
                  </a:lnTo>
                  <a:lnTo>
                    <a:pt x="640" y="84"/>
                  </a:lnTo>
                  <a:lnTo>
                    <a:pt x="674" y="74"/>
                  </a:lnTo>
                  <a:lnTo>
                    <a:pt x="712" y="112"/>
                  </a:lnTo>
                  <a:lnTo>
                    <a:pt x="760" y="88"/>
                  </a:lnTo>
                  <a:lnTo>
                    <a:pt x="778" y="100"/>
                  </a:lnTo>
                  <a:lnTo>
                    <a:pt x="782" y="156"/>
                  </a:lnTo>
                  <a:lnTo>
                    <a:pt x="794" y="178"/>
                  </a:lnTo>
                  <a:lnTo>
                    <a:pt x="760" y="212"/>
                  </a:lnTo>
                  <a:lnTo>
                    <a:pt x="764" y="236"/>
                  </a:lnTo>
                  <a:lnTo>
                    <a:pt x="846" y="315"/>
                  </a:lnTo>
                  <a:lnTo>
                    <a:pt x="858" y="327"/>
                  </a:lnTo>
                  <a:lnTo>
                    <a:pt x="828" y="357"/>
                  </a:lnTo>
                  <a:lnTo>
                    <a:pt x="846" y="389"/>
                  </a:lnTo>
                  <a:lnTo>
                    <a:pt x="876" y="417"/>
                  </a:lnTo>
                  <a:lnTo>
                    <a:pt x="894" y="479"/>
                  </a:lnTo>
                  <a:lnTo>
                    <a:pt x="924" y="479"/>
                  </a:lnTo>
                  <a:lnTo>
                    <a:pt x="989" y="465"/>
                  </a:lnTo>
                  <a:lnTo>
                    <a:pt x="1007" y="483"/>
                  </a:lnTo>
                  <a:lnTo>
                    <a:pt x="1003" y="529"/>
                  </a:lnTo>
                  <a:lnTo>
                    <a:pt x="993" y="547"/>
                  </a:lnTo>
                  <a:lnTo>
                    <a:pt x="949" y="559"/>
                  </a:lnTo>
                  <a:lnTo>
                    <a:pt x="898" y="595"/>
                  </a:lnTo>
                  <a:lnTo>
                    <a:pt x="898" y="633"/>
                  </a:lnTo>
                  <a:lnTo>
                    <a:pt x="910" y="667"/>
                  </a:lnTo>
                  <a:lnTo>
                    <a:pt x="876" y="712"/>
                  </a:lnTo>
                  <a:lnTo>
                    <a:pt x="876" y="734"/>
                  </a:lnTo>
                  <a:lnTo>
                    <a:pt x="854" y="758"/>
                  </a:lnTo>
                  <a:lnTo>
                    <a:pt x="816" y="754"/>
                  </a:lnTo>
                  <a:lnTo>
                    <a:pt x="798" y="772"/>
                  </a:lnTo>
                  <a:lnTo>
                    <a:pt x="798" y="798"/>
                  </a:lnTo>
                  <a:lnTo>
                    <a:pt x="730" y="824"/>
                  </a:lnTo>
                  <a:lnTo>
                    <a:pt x="682" y="876"/>
                  </a:lnTo>
                  <a:lnTo>
                    <a:pt x="678" y="906"/>
                  </a:lnTo>
                  <a:lnTo>
                    <a:pt x="694" y="968"/>
                  </a:lnTo>
                  <a:lnTo>
                    <a:pt x="656" y="1008"/>
                  </a:lnTo>
                  <a:lnTo>
                    <a:pt x="612" y="972"/>
                  </a:lnTo>
                  <a:lnTo>
                    <a:pt x="596" y="972"/>
                  </a:lnTo>
                  <a:lnTo>
                    <a:pt x="546" y="1028"/>
                  </a:lnTo>
                  <a:lnTo>
                    <a:pt x="556" y="1069"/>
                  </a:lnTo>
                  <a:lnTo>
                    <a:pt x="542" y="1089"/>
                  </a:lnTo>
                  <a:lnTo>
                    <a:pt x="511" y="1077"/>
                  </a:lnTo>
                  <a:lnTo>
                    <a:pt x="489" y="1099"/>
                  </a:lnTo>
                  <a:lnTo>
                    <a:pt x="475" y="1107"/>
                  </a:lnTo>
                  <a:lnTo>
                    <a:pt x="389" y="1064"/>
                  </a:lnTo>
                  <a:lnTo>
                    <a:pt x="265" y="1020"/>
                  </a:lnTo>
                  <a:lnTo>
                    <a:pt x="231" y="964"/>
                  </a:lnTo>
                  <a:lnTo>
                    <a:pt x="179" y="990"/>
                  </a:lnTo>
                  <a:lnTo>
                    <a:pt x="157" y="964"/>
                  </a:lnTo>
                  <a:lnTo>
                    <a:pt x="130" y="972"/>
                  </a:lnTo>
                  <a:lnTo>
                    <a:pt x="139" y="956"/>
                  </a:lnTo>
                  <a:lnTo>
                    <a:pt x="122" y="930"/>
                  </a:lnTo>
                  <a:lnTo>
                    <a:pt x="116" y="918"/>
                  </a:lnTo>
                  <a:lnTo>
                    <a:pt x="66" y="876"/>
                  </a:lnTo>
                  <a:lnTo>
                    <a:pt x="66" y="862"/>
                  </a:lnTo>
                  <a:lnTo>
                    <a:pt x="36" y="834"/>
                  </a:lnTo>
                  <a:lnTo>
                    <a:pt x="36" y="806"/>
                  </a:lnTo>
                  <a:lnTo>
                    <a:pt x="58" y="764"/>
                  </a:lnTo>
                  <a:lnTo>
                    <a:pt x="78" y="730"/>
                  </a:lnTo>
                  <a:lnTo>
                    <a:pt x="78" y="700"/>
                  </a:lnTo>
                  <a:lnTo>
                    <a:pt x="130" y="655"/>
                  </a:lnTo>
                  <a:lnTo>
                    <a:pt x="153" y="645"/>
                  </a:lnTo>
                  <a:lnTo>
                    <a:pt x="161" y="617"/>
                  </a:lnTo>
                  <a:lnTo>
                    <a:pt x="171" y="563"/>
                  </a:lnTo>
                  <a:lnTo>
                    <a:pt x="153" y="551"/>
                  </a:lnTo>
                  <a:lnTo>
                    <a:pt x="126" y="555"/>
                  </a:lnTo>
                  <a:lnTo>
                    <a:pt x="108" y="521"/>
                  </a:lnTo>
                  <a:lnTo>
                    <a:pt x="104" y="469"/>
                  </a:lnTo>
                  <a:lnTo>
                    <a:pt x="104" y="457"/>
                  </a:lnTo>
                  <a:lnTo>
                    <a:pt x="70" y="435"/>
                  </a:lnTo>
                  <a:lnTo>
                    <a:pt x="66" y="397"/>
                  </a:lnTo>
                  <a:lnTo>
                    <a:pt x="52" y="375"/>
                  </a:lnTo>
                  <a:lnTo>
                    <a:pt x="36" y="345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153" y="301"/>
                  </a:lnTo>
                  <a:lnTo>
                    <a:pt x="201" y="240"/>
                  </a:lnTo>
                  <a:lnTo>
                    <a:pt x="231" y="244"/>
                  </a:lnTo>
                  <a:lnTo>
                    <a:pt x="239" y="224"/>
                  </a:lnTo>
                  <a:lnTo>
                    <a:pt x="251" y="186"/>
                  </a:lnTo>
                  <a:lnTo>
                    <a:pt x="265" y="156"/>
                  </a:lnTo>
                  <a:lnTo>
                    <a:pt x="251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Freeform 19"/>
            <p:cNvSpPr>
              <a:spLocks/>
            </p:cNvSpPr>
            <p:nvPr/>
          </p:nvSpPr>
          <p:spPr bwMode="auto">
            <a:xfrm>
              <a:off x="2563" y="1857"/>
              <a:ext cx="1138" cy="1025"/>
            </a:xfrm>
            <a:custGeom>
              <a:avLst/>
              <a:gdLst/>
              <a:ahLst/>
              <a:cxnLst>
                <a:cxn ang="0">
                  <a:pos x="126" y="505"/>
                </a:cxn>
                <a:cxn ang="0">
                  <a:pos x="217" y="453"/>
                </a:cxn>
                <a:cxn ang="0">
                  <a:pos x="283" y="509"/>
                </a:cxn>
                <a:cxn ang="0">
                  <a:pos x="507" y="517"/>
                </a:cxn>
                <a:cxn ang="0">
                  <a:pos x="606" y="565"/>
                </a:cxn>
                <a:cxn ang="0">
                  <a:pos x="686" y="549"/>
                </a:cxn>
                <a:cxn ang="0">
                  <a:pos x="784" y="535"/>
                </a:cxn>
                <a:cxn ang="0">
                  <a:pos x="720" y="341"/>
                </a:cxn>
                <a:cxn ang="0">
                  <a:pos x="652" y="190"/>
                </a:cxn>
                <a:cxn ang="0">
                  <a:pos x="682" y="60"/>
                </a:cxn>
                <a:cxn ang="0">
                  <a:pos x="776" y="26"/>
                </a:cxn>
                <a:cxn ang="0">
                  <a:pos x="850" y="22"/>
                </a:cxn>
                <a:cxn ang="0">
                  <a:pos x="992" y="46"/>
                </a:cxn>
                <a:cxn ang="0">
                  <a:pos x="1015" y="130"/>
                </a:cxn>
                <a:cxn ang="0">
                  <a:pos x="1159" y="72"/>
                </a:cxn>
                <a:cxn ang="0">
                  <a:pos x="1287" y="285"/>
                </a:cxn>
                <a:cxn ang="0">
                  <a:pos x="1299" y="329"/>
                </a:cxn>
                <a:cxn ang="0">
                  <a:pos x="1255" y="333"/>
                </a:cxn>
                <a:cxn ang="0">
                  <a:pos x="1225" y="389"/>
                </a:cxn>
                <a:cxn ang="0">
                  <a:pos x="1255" y="497"/>
                </a:cxn>
                <a:cxn ang="0">
                  <a:pos x="1383" y="573"/>
                </a:cxn>
                <a:cxn ang="0">
                  <a:pos x="1440" y="672"/>
                </a:cxn>
                <a:cxn ang="0">
                  <a:pos x="1401" y="740"/>
                </a:cxn>
                <a:cxn ang="0">
                  <a:pos x="1369" y="866"/>
                </a:cxn>
                <a:cxn ang="0">
                  <a:pos x="1458" y="914"/>
                </a:cxn>
                <a:cxn ang="0">
                  <a:pos x="1450" y="1042"/>
                </a:cxn>
                <a:cxn ang="0">
                  <a:pos x="1552" y="1117"/>
                </a:cxn>
                <a:cxn ang="0">
                  <a:pos x="1514" y="1181"/>
                </a:cxn>
                <a:cxn ang="0">
                  <a:pos x="1436" y="1167"/>
                </a:cxn>
                <a:cxn ang="0">
                  <a:pos x="1385" y="1163"/>
                </a:cxn>
                <a:cxn ang="0">
                  <a:pos x="1347" y="1275"/>
                </a:cxn>
                <a:cxn ang="0">
                  <a:pos x="1283" y="1305"/>
                </a:cxn>
                <a:cxn ang="0">
                  <a:pos x="1229" y="1343"/>
                </a:cxn>
                <a:cxn ang="0">
                  <a:pos x="1109" y="1403"/>
                </a:cxn>
                <a:cxn ang="0">
                  <a:pos x="988" y="1443"/>
                </a:cxn>
                <a:cxn ang="0">
                  <a:pos x="950" y="1267"/>
                </a:cxn>
                <a:cxn ang="0">
                  <a:pos x="868" y="1275"/>
                </a:cxn>
                <a:cxn ang="0">
                  <a:pos x="780" y="1275"/>
                </a:cxn>
                <a:cxn ang="0">
                  <a:pos x="652" y="1301"/>
                </a:cxn>
                <a:cxn ang="0">
                  <a:pos x="545" y="1285"/>
                </a:cxn>
                <a:cxn ang="0">
                  <a:pos x="385" y="1313"/>
                </a:cxn>
                <a:cxn ang="0">
                  <a:pos x="174" y="1203"/>
                </a:cxn>
                <a:cxn ang="0">
                  <a:pos x="116" y="1083"/>
                </a:cxn>
                <a:cxn ang="0">
                  <a:pos x="138" y="974"/>
                </a:cxn>
                <a:cxn ang="0">
                  <a:pos x="243" y="904"/>
                </a:cxn>
                <a:cxn ang="0">
                  <a:pos x="199" y="848"/>
                </a:cxn>
                <a:cxn ang="0">
                  <a:pos x="120" y="818"/>
                </a:cxn>
                <a:cxn ang="0">
                  <a:pos x="74" y="736"/>
                </a:cxn>
                <a:cxn ang="0">
                  <a:pos x="4" y="599"/>
                </a:cxn>
              </a:cxnLst>
              <a:rect l="0" t="0" r="r" b="b"/>
              <a:pathLst>
                <a:path w="1552" h="1468">
                  <a:moveTo>
                    <a:pt x="40" y="553"/>
                  </a:moveTo>
                  <a:lnTo>
                    <a:pt x="82" y="517"/>
                  </a:lnTo>
                  <a:lnTo>
                    <a:pt x="126" y="505"/>
                  </a:lnTo>
                  <a:lnTo>
                    <a:pt x="170" y="499"/>
                  </a:lnTo>
                  <a:lnTo>
                    <a:pt x="182" y="467"/>
                  </a:lnTo>
                  <a:lnTo>
                    <a:pt x="217" y="453"/>
                  </a:lnTo>
                  <a:lnTo>
                    <a:pt x="239" y="483"/>
                  </a:lnTo>
                  <a:lnTo>
                    <a:pt x="251" y="517"/>
                  </a:lnTo>
                  <a:lnTo>
                    <a:pt x="283" y="509"/>
                  </a:lnTo>
                  <a:lnTo>
                    <a:pt x="347" y="495"/>
                  </a:lnTo>
                  <a:lnTo>
                    <a:pt x="419" y="463"/>
                  </a:lnTo>
                  <a:lnTo>
                    <a:pt x="507" y="517"/>
                  </a:lnTo>
                  <a:lnTo>
                    <a:pt x="597" y="535"/>
                  </a:lnTo>
                  <a:lnTo>
                    <a:pt x="606" y="557"/>
                  </a:lnTo>
                  <a:lnTo>
                    <a:pt x="606" y="565"/>
                  </a:lnTo>
                  <a:lnTo>
                    <a:pt x="579" y="595"/>
                  </a:lnTo>
                  <a:lnTo>
                    <a:pt x="597" y="627"/>
                  </a:lnTo>
                  <a:lnTo>
                    <a:pt x="686" y="549"/>
                  </a:lnTo>
                  <a:lnTo>
                    <a:pt x="750" y="579"/>
                  </a:lnTo>
                  <a:lnTo>
                    <a:pt x="746" y="549"/>
                  </a:lnTo>
                  <a:lnTo>
                    <a:pt x="784" y="535"/>
                  </a:lnTo>
                  <a:lnTo>
                    <a:pt x="784" y="509"/>
                  </a:lnTo>
                  <a:lnTo>
                    <a:pt x="750" y="479"/>
                  </a:lnTo>
                  <a:lnTo>
                    <a:pt x="720" y="341"/>
                  </a:lnTo>
                  <a:lnTo>
                    <a:pt x="716" y="333"/>
                  </a:lnTo>
                  <a:lnTo>
                    <a:pt x="700" y="333"/>
                  </a:lnTo>
                  <a:lnTo>
                    <a:pt x="652" y="190"/>
                  </a:lnTo>
                  <a:lnTo>
                    <a:pt x="668" y="138"/>
                  </a:lnTo>
                  <a:lnTo>
                    <a:pt x="618" y="86"/>
                  </a:lnTo>
                  <a:lnTo>
                    <a:pt x="682" y="60"/>
                  </a:lnTo>
                  <a:lnTo>
                    <a:pt x="730" y="18"/>
                  </a:lnTo>
                  <a:lnTo>
                    <a:pt x="764" y="4"/>
                  </a:lnTo>
                  <a:lnTo>
                    <a:pt x="776" y="26"/>
                  </a:lnTo>
                  <a:lnTo>
                    <a:pt x="798" y="26"/>
                  </a:lnTo>
                  <a:lnTo>
                    <a:pt x="834" y="0"/>
                  </a:lnTo>
                  <a:lnTo>
                    <a:pt x="850" y="22"/>
                  </a:lnTo>
                  <a:lnTo>
                    <a:pt x="876" y="18"/>
                  </a:lnTo>
                  <a:lnTo>
                    <a:pt x="932" y="38"/>
                  </a:lnTo>
                  <a:lnTo>
                    <a:pt x="992" y="46"/>
                  </a:lnTo>
                  <a:lnTo>
                    <a:pt x="954" y="72"/>
                  </a:lnTo>
                  <a:lnTo>
                    <a:pt x="984" y="146"/>
                  </a:lnTo>
                  <a:lnTo>
                    <a:pt x="1015" y="130"/>
                  </a:lnTo>
                  <a:lnTo>
                    <a:pt x="1089" y="126"/>
                  </a:lnTo>
                  <a:lnTo>
                    <a:pt x="1123" y="104"/>
                  </a:lnTo>
                  <a:lnTo>
                    <a:pt x="1159" y="72"/>
                  </a:lnTo>
                  <a:lnTo>
                    <a:pt x="1255" y="166"/>
                  </a:lnTo>
                  <a:lnTo>
                    <a:pt x="1289" y="184"/>
                  </a:lnTo>
                  <a:lnTo>
                    <a:pt x="1287" y="285"/>
                  </a:lnTo>
                  <a:lnTo>
                    <a:pt x="1313" y="297"/>
                  </a:lnTo>
                  <a:lnTo>
                    <a:pt x="1311" y="321"/>
                  </a:lnTo>
                  <a:lnTo>
                    <a:pt x="1299" y="329"/>
                  </a:lnTo>
                  <a:lnTo>
                    <a:pt x="1283" y="317"/>
                  </a:lnTo>
                  <a:lnTo>
                    <a:pt x="1271" y="321"/>
                  </a:lnTo>
                  <a:lnTo>
                    <a:pt x="1255" y="333"/>
                  </a:lnTo>
                  <a:lnTo>
                    <a:pt x="1253" y="359"/>
                  </a:lnTo>
                  <a:lnTo>
                    <a:pt x="1239" y="375"/>
                  </a:lnTo>
                  <a:lnTo>
                    <a:pt x="1225" y="389"/>
                  </a:lnTo>
                  <a:lnTo>
                    <a:pt x="1205" y="397"/>
                  </a:lnTo>
                  <a:lnTo>
                    <a:pt x="1225" y="441"/>
                  </a:lnTo>
                  <a:lnTo>
                    <a:pt x="1255" y="497"/>
                  </a:lnTo>
                  <a:lnTo>
                    <a:pt x="1299" y="481"/>
                  </a:lnTo>
                  <a:lnTo>
                    <a:pt x="1355" y="567"/>
                  </a:lnTo>
                  <a:lnTo>
                    <a:pt x="1383" y="573"/>
                  </a:lnTo>
                  <a:lnTo>
                    <a:pt x="1415" y="595"/>
                  </a:lnTo>
                  <a:lnTo>
                    <a:pt x="1436" y="627"/>
                  </a:lnTo>
                  <a:lnTo>
                    <a:pt x="1440" y="672"/>
                  </a:lnTo>
                  <a:lnTo>
                    <a:pt x="1411" y="710"/>
                  </a:lnTo>
                  <a:lnTo>
                    <a:pt x="1397" y="714"/>
                  </a:lnTo>
                  <a:lnTo>
                    <a:pt x="1401" y="740"/>
                  </a:lnTo>
                  <a:lnTo>
                    <a:pt x="1347" y="754"/>
                  </a:lnTo>
                  <a:lnTo>
                    <a:pt x="1329" y="844"/>
                  </a:lnTo>
                  <a:lnTo>
                    <a:pt x="1369" y="866"/>
                  </a:lnTo>
                  <a:lnTo>
                    <a:pt x="1405" y="874"/>
                  </a:lnTo>
                  <a:lnTo>
                    <a:pt x="1444" y="896"/>
                  </a:lnTo>
                  <a:lnTo>
                    <a:pt x="1458" y="914"/>
                  </a:lnTo>
                  <a:lnTo>
                    <a:pt x="1440" y="964"/>
                  </a:lnTo>
                  <a:lnTo>
                    <a:pt x="1440" y="1016"/>
                  </a:lnTo>
                  <a:lnTo>
                    <a:pt x="1450" y="1042"/>
                  </a:lnTo>
                  <a:lnTo>
                    <a:pt x="1532" y="1073"/>
                  </a:lnTo>
                  <a:lnTo>
                    <a:pt x="1548" y="1087"/>
                  </a:lnTo>
                  <a:lnTo>
                    <a:pt x="1552" y="1117"/>
                  </a:lnTo>
                  <a:lnTo>
                    <a:pt x="1536" y="1137"/>
                  </a:lnTo>
                  <a:lnTo>
                    <a:pt x="1524" y="1163"/>
                  </a:lnTo>
                  <a:lnTo>
                    <a:pt x="1514" y="1181"/>
                  </a:lnTo>
                  <a:lnTo>
                    <a:pt x="1488" y="1151"/>
                  </a:lnTo>
                  <a:lnTo>
                    <a:pt x="1470" y="1147"/>
                  </a:lnTo>
                  <a:lnTo>
                    <a:pt x="1436" y="1167"/>
                  </a:lnTo>
                  <a:lnTo>
                    <a:pt x="1420" y="1177"/>
                  </a:lnTo>
                  <a:lnTo>
                    <a:pt x="1401" y="1151"/>
                  </a:lnTo>
                  <a:lnTo>
                    <a:pt x="1385" y="1163"/>
                  </a:lnTo>
                  <a:lnTo>
                    <a:pt x="1389" y="1199"/>
                  </a:lnTo>
                  <a:lnTo>
                    <a:pt x="1369" y="1249"/>
                  </a:lnTo>
                  <a:lnTo>
                    <a:pt x="1347" y="1275"/>
                  </a:lnTo>
                  <a:lnTo>
                    <a:pt x="1351" y="1301"/>
                  </a:lnTo>
                  <a:lnTo>
                    <a:pt x="1295" y="1331"/>
                  </a:lnTo>
                  <a:lnTo>
                    <a:pt x="1283" y="1305"/>
                  </a:lnTo>
                  <a:lnTo>
                    <a:pt x="1269" y="1305"/>
                  </a:lnTo>
                  <a:lnTo>
                    <a:pt x="1229" y="1313"/>
                  </a:lnTo>
                  <a:lnTo>
                    <a:pt x="1229" y="1343"/>
                  </a:lnTo>
                  <a:lnTo>
                    <a:pt x="1193" y="1343"/>
                  </a:lnTo>
                  <a:lnTo>
                    <a:pt x="1157" y="1377"/>
                  </a:lnTo>
                  <a:lnTo>
                    <a:pt x="1109" y="1403"/>
                  </a:lnTo>
                  <a:lnTo>
                    <a:pt x="1049" y="1468"/>
                  </a:lnTo>
                  <a:lnTo>
                    <a:pt x="992" y="1456"/>
                  </a:lnTo>
                  <a:lnTo>
                    <a:pt x="988" y="1443"/>
                  </a:lnTo>
                  <a:lnTo>
                    <a:pt x="1041" y="1359"/>
                  </a:lnTo>
                  <a:lnTo>
                    <a:pt x="972" y="1259"/>
                  </a:lnTo>
                  <a:lnTo>
                    <a:pt x="950" y="1267"/>
                  </a:lnTo>
                  <a:lnTo>
                    <a:pt x="896" y="1245"/>
                  </a:lnTo>
                  <a:lnTo>
                    <a:pt x="884" y="1255"/>
                  </a:lnTo>
                  <a:lnTo>
                    <a:pt x="868" y="1275"/>
                  </a:lnTo>
                  <a:lnTo>
                    <a:pt x="838" y="1267"/>
                  </a:lnTo>
                  <a:lnTo>
                    <a:pt x="812" y="1305"/>
                  </a:lnTo>
                  <a:lnTo>
                    <a:pt x="780" y="1275"/>
                  </a:lnTo>
                  <a:lnTo>
                    <a:pt x="734" y="1285"/>
                  </a:lnTo>
                  <a:lnTo>
                    <a:pt x="686" y="1267"/>
                  </a:lnTo>
                  <a:lnTo>
                    <a:pt x="652" y="1301"/>
                  </a:lnTo>
                  <a:lnTo>
                    <a:pt x="614" y="1285"/>
                  </a:lnTo>
                  <a:lnTo>
                    <a:pt x="583" y="1317"/>
                  </a:lnTo>
                  <a:lnTo>
                    <a:pt x="545" y="1285"/>
                  </a:lnTo>
                  <a:lnTo>
                    <a:pt x="519" y="1297"/>
                  </a:lnTo>
                  <a:lnTo>
                    <a:pt x="423" y="1313"/>
                  </a:lnTo>
                  <a:lnTo>
                    <a:pt x="385" y="1313"/>
                  </a:lnTo>
                  <a:lnTo>
                    <a:pt x="373" y="1327"/>
                  </a:lnTo>
                  <a:lnTo>
                    <a:pt x="213" y="1211"/>
                  </a:lnTo>
                  <a:lnTo>
                    <a:pt x="174" y="1203"/>
                  </a:lnTo>
                  <a:lnTo>
                    <a:pt x="98" y="1137"/>
                  </a:lnTo>
                  <a:lnTo>
                    <a:pt x="116" y="1105"/>
                  </a:lnTo>
                  <a:lnTo>
                    <a:pt x="116" y="1083"/>
                  </a:lnTo>
                  <a:lnTo>
                    <a:pt x="152" y="1051"/>
                  </a:lnTo>
                  <a:lnTo>
                    <a:pt x="138" y="1012"/>
                  </a:lnTo>
                  <a:lnTo>
                    <a:pt x="138" y="974"/>
                  </a:lnTo>
                  <a:lnTo>
                    <a:pt x="195" y="938"/>
                  </a:lnTo>
                  <a:lnTo>
                    <a:pt x="235" y="926"/>
                  </a:lnTo>
                  <a:lnTo>
                    <a:pt x="243" y="904"/>
                  </a:lnTo>
                  <a:lnTo>
                    <a:pt x="251" y="862"/>
                  </a:lnTo>
                  <a:lnTo>
                    <a:pt x="235" y="844"/>
                  </a:lnTo>
                  <a:lnTo>
                    <a:pt x="199" y="848"/>
                  </a:lnTo>
                  <a:lnTo>
                    <a:pt x="170" y="858"/>
                  </a:lnTo>
                  <a:lnTo>
                    <a:pt x="138" y="858"/>
                  </a:lnTo>
                  <a:lnTo>
                    <a:pt x="120" y="818"/>
                  </a:lnTo>
                  <a:lnTo>
                    <a:pt x="120" y="796"/>
                  </a:lnTo>
                  <a:lnTo>
                    <a:pt x="86" y="766"/>
                  </a:lnTo>
                  <a:lnTo>
                    <a:pt x="74" y="736"/>
                  </a:lnTo>
                  <a:lnTo>
                    <a:pt x="98" y="706"/>
                  </a:lnTo>
                  <a:lnTo>
                    <a:pt x="8" y="615"/>
                  </a:lnTo>
                  <a:lnTo>
                    <a:pt x="4" y="599"/>
                  </a:lnTo>
                  <a:lnTo>
                    <a:pt x="0" y="591"/>
                  </a:lnTo>
                  <a:lnTo>
                    <a:pt x="40" y="55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1968" y="2640"/>
              <a:ext cx="1564" cy="834"/>
            </a:xfrm>
            <a:custGeom>
              <a:avLst/>
              <a:gdLst/>
              <a:ahLst/>
              <a:cxnLst>
                <a:cxn ang="0">
                  <a:pos x="243" y="236"/>
                </a:cxn>
                <a:cxn ang="0">
                  <a:pos x="329" y="268"/>
                </a:cxn>
                <a:cxn ang="0">
                  <a:pos x="559" y="343"/>
                </a:cxn>
                <a:cxn ang="0">
                  <a:pos x="620" y="310"/>
                </a:cxn>
                <a:cxn ang="0">
                  <a:pos x="658" y="220"/>
                </a:cxn>
                <a:cxn ang="0">
                  <a:pos x="762" y="214"/>
                </a:cxn>
                <a:cxn ang="0">
                  <a:pos x="748" y="120"/>
                </a:cxn>
                <a:cxn ang="0">
                  <a:pos x="862" y="46"/>
                </a:cxn>
                <a:cxn ang="0">
                  <a:pos x="900" y="2"/>
                </a:cxn>
                <a:cxn ang="0">
                  <a:pos x="1035" y="80"/>
                </a:cxn>
                <a:cxn ang="0">
                  <a:pos x="1255" y="180"/>
                </a:cxn>
                <a:cxn ang="0">
                  <a:pos x="1363" y="152"/>
                </a:cxn>
                <a:cxn ang="0">
                  <a:pos x="1472" y="170"/>
                </a:cxn>
                <a:cxn ang="0">
                  <a:pos x="1598" y="142"/>
                </a:cxn>
                <a:cxn ang="0">
                  <a:pos x="1686" y="142"/>
                </a:cxn>
                <a:cxn ang="0">
                  <a:pos x="1790" y="128"/>
                </a:cxn>
                <a:cxn ang="0">
                  <a:pos x="1810" y="323"/>
                </a:cxn>
                <a:cxn ang="0">
                  <a:pos x="1899" y="349"/>
                </a:cxn>
                <a:cxn ang="0">
                  <a:pos x="1999" y="437"/>
                </a:cxn>
                <a:cxn ang="0">
                  <a:pos x="2019" y="513"/>
                </a:cxn>
                <a:cxn ang="0">
                  <a:pos x="2119" y="617"/>
                </a:cxn>
                <a:cxn ang="0">
                  <a:pos x="2101" y="655"/>
                </a:cxn>
                <a:cxn ang="0">
                  <a:pos x="2035" y="794"/>
                </a:cxn>
                <a:cxn ang="0">
                  <a:pos x="1971" y="908"/>
                </a:cxn>
                <a:cxn ang="0">
                  <a:pos x="1893" y="870"/>
                </a:cxn>
                <a:cxn ang="0">
                  <a:pos x="1750" y="922"/>
                </a:cxn>
                <a:cxn ang="0">
                  <a:pos x="1676" y="896"/>
                </a:cxn>
                <a:cxn ang="0">
                  <a:pos x="1582" y="896"/>
                </a:cxn>
                <a:cxn ang="0">
                  <a:pos x="1496" y="918"/>
                </a:cxn>
                <a:cxn ang="0">
                  <a:pos x="1397" y="890"/>
                </a:cxn>
                <a:cxn ang="0">
                  <a:pos x="1281" y="908"/>
                </a:cxn>
                <a:cxn ang="0">
                  <a:pos x="1139" y="904"/>
                </a:cxn>
                <a:cxn ang="0">
                  <a:pos x="974" y="1008"/>
                </a:cxn>
                <a:cxn ang="0">
                  <a:pos x="874" y="1024"/>
                </a:cxn>
                <a:cxn ang="0">
                  <a:pos x="802" y="1129"/>
                </a:cxn>
                <a:cxn ang="0">
                  <a:pos x="762" y="1137"/>
                </a:cxn>
                <a:cxn ang="0">
                  <a:pos x="676" y="1195"/>
                </a:cxn>
                <a:cxn ang="0">
                  <a:pos x="489" y="1046"/>
                </a:cxn>
                <a:cxn ang="0">
                  <a:pos x="485" y="990"/>
                </a:cxn>
                <a:cxn ang="0">
                  <a:pos x="475" y="930"/>
                </a:cxn>
                <a:cxn ang="0">
                  <a:pos x="393" y="878"/>
                </a:cxn>
                <a:cxn ang="0">
                  <a:pos x="411" y="816"/>
                </a:cxn>
                <a:cxn ang="0">
                  <a:pos x="329" y="726"/>
                </a:cxn>
                <a:cxn ang="0">
                  <a:pos x="194" y="659"/>
                </a:cxn>
                <a:cxn ang="0">
                  <a:pos x="36" y="639"/>
                </a:cxn>
                <a:cxn ang="0">
                  <a:pos x="30" y="523"/>
                </a:cxn>
                <a:cxn ang="0">
                  <a:pos x="52" y="411"/>
                </a:cxn>
                <a:cxn ang="0">
                  <a:pos x="168" y="254"/>
                </a:cxn>
              </a:cxnLst>
              <a:rect l="0" t="0" r="r" b="b"/>
              <a:pathLst>
                <a:path w="2133" h="1195">
                  <a:moveTo>
                    <a:pt x="194" y="214"/>
                  </a:moveTo>
                  <a:lnTo>
                    <a:pt x="223" y="210"/>
                  </a:lnTo>
                  <a:lnTo>
                    <a:pt x="243" y="236"/>
                  </a:lnTo>
                  <a:lnTo>
                    <a:pt x="285" y="214"/>
                  </a:lnTo>
                  <a:lnTo>
                    <a:pt x="303" y="218"/>
                  </a:lnTo>
                  <a:lnTo>
                    <a:pt x="329" y="268"/>
                  </a:lnTo>
                  <a:lnTo>
                    <a:pt x="437" y="304"/>
                  </a:lnTo>
                  <a:lnTo>
                    <a:pt x="539" y="353"/>
                  </a:lnTo>
                  <a:lnTo>
                    <a:pt x="559" y="343"/>
                  </a:lnTo>
                  <a:lnTo>
                    <a:pt x="573" y="323"/>
                  </a:lnTo>
                  <a:lnTo>
                    <a:pt x="606" y="333"/>
                  </a:lnTo>
                  <a:lnTo>
                    <a:pt x="620" y="310"/>
                  </a:lnTo>
                  <a:lnTo>
                    <a:pt x="610" y="292"/>
                  </a:lnTo>
                  <a:lnTo>
                    <a:pt x="606" y="274"/>
                  </a:lnTo>
                  <a:lnTo>
                    <a:pt x="658" y="220"/>
                  </a:lnTo>
                  <a:lnTo>
                    <a:pt x="678" y="218"/>
                  </a:lnTo>
                  <a:lnTo>
                    <a:pt x="722" y="254"/>
                  </a:lnTo>
                  <a:lnTo>
                    <a:pt x="762" y="214"/>
                  </a:lnTo>
                  <a:lnTo>
                    <a:pt x="746" y="172"/>
                  </a:lnTo>
                  <a:lnTo>
                    <a:pt x="742" y="150"/>
                  </a:lnTo>
                  <a:lnTo>
                    <a:pt x="748" y="120"/>
                  </a:lnTo>
                  <a:lnTo>
                    <a:pt x="768" y="100"/>
                  </a:lnTo>
                  <a:lnTo>
                    <a:pt x="794" y="72"/>
                  </a:lnTo>
                  <a:lnTo>
                    <a:pt x="862" y="46"/>
                  </a:lnTo>
                  <a:lnTo>
                    <a:pt x="862" y="16"/>
                  </a:lnTo>
                  <a:lnTo>
                    <a:pt x="880" y="0"/>
                  </a:lnTo>
                  <a:lnTo>
                    <a:pt x="900" y="2"/>
                  </a:lnTo>
                  <a:lnTo>
                    <a:pt x="922" y="8"/>
                  </a:lnTo>
                  <a:lnTo>
                    <a:pt x="990" y="70"/>
                  </a:lnTo>
                  <a:lnTo>
                    <a:pt x="1035" y="80"/>
                  </a:lnTo>
                  <a:lnTo>
                    <a:pt x="1191" y="194"/>
                  </a:lnTo>
                  <a:lnTo>
                    <a:pt x="1205" y="180"/>
                  </a:lnTo>
                  <a:lnTo>
                    <a:pt x="1255" y="180"/>
                  </a:lnTo>
                  <a:lnTo>
                    <a:pt x="1277" y="174"/>
                  </a:lnTo>
                  <a:lnTo>
                    <a:pt x="1339" y="166"/>
                  </a:lnTo>
                  <a:lnTo>
                    <a:pt x="1363" y="152"/>
                  </a:lnTo>
                  <a:lnTo>
                    <a:pt x="1401" y="184"/>
                  </a:lnTo>
                  <a:lnTo>
                    <a:pt x="1432" y="152"/>
                  </a:lnTo>
                  <a:lnTo>
                    <a:pt x="1472" y="170"/>
                  </a:lnTo>
                  <a:lnTo>
                    <a:pt x="1504" y="134"/>
                  </a:lnTo>
                  <a:lnTo>
                    <a:pt x="1548" y="152"/>
                  </a:lnTo>
                  <a:lnTo>
                    <a:pt x="1598" y="142"/>
                  </a:lnTo>
                  <a:lnTo>
                    <a:pt x="1630" y="170"/>
                  </a:lnTo>
                  <a:lnTo>
                    <a:pt x="1656" y="134"/>
                  </a:lnTo>
                  <a:lnTo>
                    <a:pt x="1686" y="142"/>
                  </a:lnTo>
                  <a:lnTo>
                    <a:pt x="1710" y="110"/>
                  </a:lnTo>
                  <a:lnTo>
                    <a:pt x="1762" y="134"/>
                  </a:lnTo>
                  <a:lnTo>
                    <a:pt x="1790" y="128"/>
                  </a:lnTo>
                  <a:lnTo>
                    <a:pt x="1859" y="228"/>
                  </a:lnTo>
                  <a:lnTo>
                    <a:pt x="1808" y="306"/>
                  </a:lnTo>
                  <a:lnTo>
                    <a:pt x="1810" y="323"/>
                  </a:lnTo>
                  <a:lnTo>
                    <a:pt x="1822" y="327"/>
                  </a:lnTo>
                  <a:lnTo>
                    <a:pt x="1867" y="335"/>
                  </a:lnTo>
                  <a:lnTo>
                    <a:pt x="1899" y="349"/>
                  </a:lnTo>
                  <a:lnTo>
                    <a:pt x="1939" y="407"/>
                  </a:lnTo>
                  <a:lnTo>
                    <a:pt x="1977" y="409"/>
                  </a:lnTo>
                  <a:lnTo>
                    <a:pt x="1999" y="437"/>
                  </a:lnTo>
                  <a:lnTo>
                    <a:pt x="1989" y="461"/>
                  </a:lnTo>
                  <a:lnTo>
                    <a:pt x="1991" y="485"/>
                  </a:lnTo>
                  <a:lnTo>
                    <a:pt x="2019" y="513"/>
                  </a:lnTo>
                  <a:lnTo>
                    <a:pt x="2069" y="589"/>
                  </a:lnTo>
                  <a:lnTo>
                    <a:pt x="2101" y="591"/>
                  </a:lnTo>
                  <a:lnTo>
                    <a:pt x="2119" y="617"/>
                  </a:lnTo>
                  <a:lnTo>
                    <a:pt x="2133" y="629"/>
                  </a:lnTo>
                  <a:lnTo>
                    <a:pt x="2123" y="647"/>
                  </a:lnTo>
                  <a:lnTo>
                    <a:pt x="2101" y="655"/>
                  </a:lnTo>
                  <a:lnTo>
                    <a:pt x="2075" y="685"/>
                  </a:lnTo>
                  <a:lnTo>
                    <a:pt x="2057" y="738"/>
                  </a:lnTo>
                  <a:lnTo>
                    <a:pt x="2035" y="794"/>
                  </a:lnTo>
                  <a:lnTo>
                    <a:pt x="2001" y="868"/>
                  </a:lnTo>
                  <a:lnTo>
                    <a:pt x="1989" y="890"/>
                  </a:lnTo>
                  <a:lnTo>
                    <a:pt x="1971" y="908"/>
                  </a:lnTo>
                  <a:lnTo>
                    <a:pt x="1945" y="908"/>
                  </a:lnTo>
                  <a:lnTo>
                    <a:pt x="1927" y="896"/>
                  </a:lnTo>
                  <a:lnTo>
                    <a:pt x="1893" y="870"/>
                  </a:lnTo>
                  <a:lnTo>
                    <a:pt x="1798" y="870"/>
                  </a:lnTo>
                  <a:lnTo>
                    <a:pt x="1772" y="908"/>
                  </a:lnTo>
                  <a:lnTo>
                    <a:pt x="1750" y="922"/>
                  </a:lnTo>
                  <a:lnTo>
                    <a:pt x="1720" y="926"/>
                  </a:lnTo>
                  <a:lnTo>
                    <a:pt x="1702" y="908"/>
                  </a:lnTo>
                  <a:lnTo>
                    <a:pt x="1676" y="896"/>
                  </a:lnTo>
                  <a:lnTo>
                    <a:pt x="1646" y="900"/>
                  </a:lnTo>
                  <a:lnTo>
                    <a:pt x="1620" y="912"/>
                  </a:lnTo>
                  <a:lnTo>
                    <a:pt x="1582" y="896"/>
                  </a:lnTo>
                  <a:lnTo>
                    <a:pt x="1556" y="900"/>
                  </a:lnTo>
                  <a:lnTo>
                    <a:pt x="1522" y="918"/>
                  </a:lnTo>
                  <a:lnTo>
                    <a:pt x="1496" y="918"/>
                  </a:lnTo>
                  <a:lnTo>
                    <a:pt x="1452" y="922"/>
                  </a:lnTo>
                  <a:lnTo>
                    <a:pt x="1424" y="908"/>
                  </a:lnTo>
                  <a:lnTo>
                    <a:pt x="1397" y="890"/>
                  </a:lnTo>
                  <a:lnTo>
                    <a:pt x="1385" y="900"/>
                  </a:lnTo>
                  <a:lnTo>
                    <a:pt x="1321" y="900"/>
                  </a:lnTo>
                  <a:lnTo>
                    <a:pt x="1281" y="908"/>
                  </a:lnTo>
                  <a:lnTo>
                    <a:pt x="1247" y="900"/>
                  </a:lnTo>
                  <a:lnTo>
                    <a:pt x="1147" y="900"/>
                  </a:lnTo>
                  <a:lnTo>
                    <a:pt x="1139" y="904"/>
                  </a:lnTo>
                  <a:lnTo>
                    <a:pt x="1061" y="982"/>
                  </a:lnTo>
                  <a:lnTo>
                    <a:pt x="1008" y="1012"/>
                  </a:lnTo>
                  <a:lnTo>
                    <a:pt x="974" y="1008"/>
                  </a:lnTo>
                  <a:lnTo>
                    <a:pt x="944" y="1012"/>
                  </a:lnTo>
                  <a:lnTo>
                    <a:pt x="900" y="1016"/>
                  </a:lnTo>
                  <a:lnTo>
                    <a:pt x="874" y="1024"/>
                  </a:lnTo>
                  <a:lnTo>
                    <a:pt x="832" y="1064"/>
                  </a:lnTo>
                  <a:lnTo>
                    <a:pt x="814" y="1086"/>
                  </a:lnTo>
                  <a:lnTo>
                    <a:pt x="802" y="1129"/>
                  </a:lnTo>
                  <a:lnTo>
                    <a:pt x="776" y="1165"/>
                  </a:lnTo>
                  <a:lnTo>
                    <a:pt x="772" y="1137"/>
                  </a:lnTo>
                  <a:lnTo>
                    <a:pt x="762" y="1137"/>
                  </a:lnTo>
                  <a:lnTo>
                    <a:pt x="750" y="1151"/>
                  </a:lnTo>
                  <a:lnTo>
                    <a:pt x="750" y="1169"/>
                  </a:lnTo>
                  <a:lnTo>
                    <a:pt x="676" y="1195"/>
                  </a:lnTo>
                  <a:lnTo>
                    <a:pt x="656" y="1173"/>
                  </a:lnTo>
                  <a:lnTo>
                    <a:pt x="493" y="1082"/>
                  </a:lnTo>
                  <a:lnTo>
                    <a:pt x="489" y="1046"/>
                  </a:lnTo>
                  <a:lnTo>
                    <a:pt x="453" y="1002"/>
                  </a:lnTo>
                  <a:lnTo>
                    <a:pt x="457" y="978"/>
                  </a:lnTo>
                  <a:lnTo>
                    <a:pt x="485" y="990"/>
                  </a:lnTo>
                  <a:lnTo>
                    <a:pt x="497" y="978"/>
                  </a:lnTo>
                  <a:lnTo>
                    <a:pt x="489" y="956"/>
                  </a:lnTo>
                  <a:lnTo>
                    <a:pt x="475" y="930"/>
                  </a:lnTo>
                  <a:lnTo>
                    <a:pt x="453" y="918"/>
                  </a:lnTo>
                  <a:lnTo>
                    <a:pt x="441" y="926"/>
                  </a:lnTo>
                  <a:lnTo>
                    <a:pt x="393" y="878"/>
                  </a:lnTo>
                  <a:lnTo>
                    <a:pt x="399" y="868"/>
                  </a:lnTo>
                  <a:lnTo>
                    <a:pt x="415" y="850"/>
                  </a:lnTo>
                  <a:lnTo>
                    <a:pt x="411" y="816"/>
                  </a:lnTo>
                  <a:lnTo>
                    <a:pt x="385" y="764"/>
                  </a:lnTo>
                  <a:lnTo>
                    <a:pt x="359" y="744"/>
                  </a:lnTo>
                  <a:lnTo>
                    <a:pt x="329" y="726"/>
                  </a:lnTo>
                  <a:lnTo>
                    <a:pt x="261" y="685"/>
                  </a:lnTo>
                  <a:lnTo>
                    <a:pt x="217" y="655"/>
                  </a:lnTo>
                  <a:lnTo>
                    <a:pt x="194" y="659"/>
                  </a:lnTo>
                  <a:lnTo>
                    <a:pt x="152" y="625"/>
                  </a:lnTo>
                  <a:lnTo>
                    <a:pt x="48" y="625"/>
                  </a:lnTo>
                  <a:lnTo>
                    <a:pt x="36" y="639"/>
                  </a:lnTo>
                  <a:lnTo>
                    <a:pt x="26" y="613"/>
                  </a:lnTo>
                  <a:lnTo>
                    <a:pt x="30" y="569"/>
                  </a:lnTo>
                  <a:lnTo>
                    <a:pt x="30" y="523"/>
                  </a:lnTo>
                  <a:lnTo>
                    <a:pt x="14" y="479"/>
                  </a:lnTo>
                  <a:lnTo>
                    <a:pt x="0" y="457"/>
                  </a:lnTo>
                  <a:lnTo>
                    <a:pt x="52" y="411"/>
                  </a:lnTo>
                  <a:lnTo>
                    <a:pt x="120" y="327"/>
                  </a:lnTo>
                  <a:lnTo>
                    <a:pt x="126" y="296"/>
                  </a:lnTo>
                  <a:lnTo>
                    <a:pt x="168" y="254"/>
                  </a:lnTo>
                  <a:lnTo>
                    <a:pt x="199" y="254"/>
                  </a:lnTo>
                  <a:lnTo>
                    <a:pt x="194" y="21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3312" y="2638"/>
              <a:ext cx="493" cy="464"/>
            </a:xfrm>
            <a:custGeom>
              <a:avLst/>
              <a:gdLst/>
              <a:ahLst/>
              <a:cxnLst>
                <a:cxn ang="0">
                  <a:pos x="264" y="617"/>
                </a:cxn>
                <a:cxn ang="0">
                  <a:pos x="288" y="591"/>
                </a:cxn>
                <a:cxn ang="0">
                  <a:pos x="314" y="581"/>
                </a:cxn>
                <a:cxn ang="0">
                  <a:pos x="332" y="581"/>
                </a:cxn>
                <a:cxn ang="0">
                  <a:pos x="332" y="547"/>
                </a:cxn>
                <a:cxn ang="0">
                  <a:pos x="352" y="525"/>
                </a:cxn>
                <a:cxn ang="0">
                  <a:pos x="387" y="521"/>
                </a:cxn>
                <a:cxn ang="0">
                  <a:pos x="469" y="517"/>
                </a:cxn>
                <a:cxn ang="0">
                  <a:pos x="509" y="521"/>
                </a:cxn>
                <a:cxn ang="0">
                  <a:pos x="541" y="505"/>
                </a:cxn>
                <a:cxn ang="0">
                  <a:pos x="563" y="505"/>
                </a:cxn>
                <a:cxn ang="0">
                  <a:pos x="581" y="495"/>
                </a:cxn>
                <a:cxn ang="0">
                  <a:pos x="599" y="483"/>
                </a:cxn>
                <a:cxn ang="0">
                  <a:pos x="585" y="453"/>
                </a:cxn>
                <a:cxn ang="0">
                  <a:pos x="573" y="465"/>
                </a:cxn>
                <a:cxn ang="0">
                  <a:pos x="559" y="461"/>
                </a:cxn>
                <a:cxn ang="0">
                  <a:pos x="541" y="453"/>
                </a:cxn>
                <a:cxn ang="0">
                  <a:pos x="551" y="413"/>
                </a:cxn>
                <a:cxn ang="0">
                  <a:pos x="563" y="401"/>
                </a:cxn>
                <a:cxn ang="0">
                  <a:pos x="561" y="383"/>
                </a:cxn>
                <a:cxn ang="0">
                  <a:pos x="529" y="343"/>
                </a:cxn>
                <a:cxn ang="0">
                  <a:pos x="503" y="313"/>
                </a:cxn>
                <a:cxn ang="0">
                  <a:pos x="473" y="292"/>
                </a:cxn>
                <a:cxn ang="0">
                  <a:pos x="473" y="268"/>
                </a:cxn>
                <a:cxn ang="0">
                  <a:pos x="479" y="236"/>
                </a:cxn>
                <a:cxn ang="0">
                  <a:pos x="487" y="196"/>
                </a:cxn>
                <a:cxn ang="0">
                  <a:pos x="467" y="172"/>
                </a:cxn>
                <a:cxn ang="0">
                  <a:pos x="475" y="112"/>
                </a:cxn>
                <a:cxn ang="0">
                  <a:pos x="465" y="30"/>
                </a:cxn>
                <a:cxn ang="0">
                  <a:pos x="435" y="4"/>
                </a:cxn>
                <a:cxn ang="0">
                  <a:pos x="421" y="0"/>
                </a:cxn>
                <a:cxn ang="0">
                  <a:pos x="375" y="26"/>
                </a:cxn>
                <a:cxn ang="0">
                  <a:pos x="352" y="4"/>
                </a:cxn>
                <a:cxn ang="0">
                  <a:pos x="336" y="18"/>
                </a:cxn>
                <a:cxn ang="0">
                  <a:pos x="344" y="40"/>
                </a:cxn>
                <a:cxn ang="0">
                  <a:pos x="324" y="94"/>
                </a:cxn>
                <a:cxn ang="0">
                  <a:pos x="298" y="128"/>
                </a:cxn>
                <a:cxn ang="0">
                  <a:pos x="302" y="152"/>
                </a:cxn>
                <a:cxn ang="0">
                  <a:pos x="246" y="184"/>
                </a:cxn>
                <a:cxn ang="0">
                  <a:pos x="230" y="156"/>
                </a:cxn>
                <a:cxn ang="0">
                  <a:pos x="182" y="164"/>
                </a:cxn>
                <a:cxn ang="0">
                  <a:pos x="180" y="196"/>
                </a:cxn>
                <a:cxn ang="0">
                  <a:pos x="140" y="196"/>
                </a:cxn>
                <a:cxn ang="0">
                  <a:pos x="110" y="230"/>
                </a:cxn>
                <a:cxn ang="0">
                  <a:pos x="72" y="250"/>
                </a:cxn>
                <a:cxn ang="0">
                  <a:pos x="52" y="264"/>
                </a:cxn>
                <a:cxn ang="0">
                  <a:pos x="28" y="292"/>
                </a:cxn>
                <a:cxn ang="0">
                  <a:pos x="0" y="323"/>
                </a:cxn>
                <a:cxn ang="0">
                  <a:pos x="32" y="335"/>
                </a:cxn>
                <a:cxn ang="0">
                  <a:pos x="72" y="393"/>
                </a:cxn>
                <a:cxn ang="0">
                  <a:pos x="112" y="397"/>
                </a:cxn>
                <a:cxn ang="0">
                  <a:pos x="130" y="421"/>
                </a:cxn>
                <a:cxn ang="0">
                  <a:pos x="122" y="447"/>
                </a:cxn>
                <a:cxn ang="0">
                  <a:pos x="126" y="473"/>
                </a:cxn>
                <a:cxn ang="0">
                  <a:pos x="152" y="499"/>
                </a:cxn>
                <a:cxn ang="0">
                  <a:pos x="176" y="537"/>
                </a:cxn>
                <a:cxn ang="0">
                  <a:pos x="202" y="573"/>
                </a:cxn>
                <a:cxn ang="0">
                  <a:pos x="234" y="577"/>
                </a:cxn>
                <a:cxn ang="0">
                  <a:pos x="264" y="617"/>
                </a:cxn>
              </a:cxnLst>
              <a:rect l="0" t="0" r="r" b="b"/>
              <a:pathLst>
                <a:path w="599" h="617">
                  <a:moveTo>
                    <a:pt x="264" y="617"/>
                  </a:moveTo>
                  <a:lnTo>
                    <a:pt x="288" y="591"/>
                  </a:lnTo>
                  <a:lnTo>
                    <a:pt x="314" y="581"/>
                  </a:lnTo>
                  <a:lnTo>
                    <a:pt x="332" y="581"/>
                  </a:lnTo>
                  <a:lnTo>
                    <a:pt x="332" y="547"/>
                  </a:lnTo>
                  <a:lnTo>
                    <a:pt x="352" y="525"/>
                  </a:lnTo>
                  <a:lnTo>
                    <a:pt x="387" y="521"/>
                  </a:lnTo>
                  <a:lnTo>
                    <a:pt x="469" y="517"/>
                  </a:lnTo>
                  <a:lnTo>
                    <a:pt x="509" y="521"/>
                  </a:lnTo>
                  <a:lnTo>
                    <a:pt x="541" y="505"/>
                  </a:lnTo>
                  <a:lnTo>
                    <a:pt x="563" y="505"/>
                  </a:lnTo>
                  <a:lnTo>
                    <a:pt x="581" y="495"/>
                  </a:lnTo>
                  <a:lnTo>
                    <a:pt x="599" y="483"/>
                  </a:lnTo>
                  <a:lnTo>
                    <a:pt x="585" y="453"/>
                  </a:lnTo>
                  <a:lnTo>
                    <a:pt x="573" y="465"/>
                  </a:lnTo>
                  <a:lnTo>
                    <a:pt x="559" y="461"/>
                  </a:lnTo>
                  <a:lnTo>
                    <a:pt x="541" y="453"/>
                  </a:lnTo>
                  <a:lnTo>
                    <a:pt x="551" y="413"/>
                  </a:lnTo>
                  <a:lnTo>
                    <a:pt x="563" y="401"/>
                  </a:lnTo>
                  <a:lnTo>
                    <a:pt x="561" y="383"/>
                  </a:lnTo>
                  <a:lnTo>
                    <a:pt x="529" y="343"/>
                  </a:lnTo>
                  <a:lnTo>
                    <a:pt x="503" y="313"/>
                  </a:lnTo>
                  <a:lnTo>
                    <a:pt x="473" y="292"/>
                  </a:lnTo>
                  <a:lnTo>
                    <a:pt x="473" y="268"/>
                  </a:lnTo>
                  <a:lnTo>
                    <a:pt x="479" y="236"/>
                  </a:lnTo>
                  <a:lnTo>
                    <a:pt x="487" y="196"/>
                  </a:lnTo>
                  <a:lnTo>
                    <a:pt x="467" y="172"/>
                  </a:lnTo>
                  <a:lnTo>
                    <a:pt x="475" y="112"/>
                  </a:lnTo>
                  <a:lnTo>
                    <a:pt x="465" y="30"/>
                  </a:lnTo>
                  <a:lnTo>
                    <a:pt x="435" y="4"/>
                  </a:lnTo>
                  <a:lnTo>
                    <a:pt x="421" y="0"/>
                  </a:lnTo>
                  <a:lnTo>
                    <a:pt x="375" y="26"/>
                  </a:lnTo>
                  <a:lnTo>
                    <a:pt x="352" y="4"/>
                  </a:lnTo>
                  <a:lnTo>
                    <a:pt x="336" y="18"/>
                  </a:lnTo>
                  <a:lnTo>
                    <a:pt x="344" y="40"/>
                  </a:lnTo>
                  <a:lnTo>
                    <a:pt x="324" y="94"/>
                  </a:lnTo>
                  <a:lnTo>
                    <a:pt x="298" y="128"/>
                  </a:lnTo>
                  <a:lnTo>
                    <a:pt x="302" y="152"/>
                  </a:lnTo>
                  <a:lnTo>
                    <a:pt x="246" y="184"/>
                  </a:lnTo>
                  <a:lnTo>
                    <a:pt x="230" y="156"/>
                  </a:lnTo>
                  <a:lnTo>
                    <a:pt x="182" y="164"/>
                  </a:lnTo>
                  <a:lnTo>
                    <a:pt x="180" y="196"/>
                  </a:lnTo>
                  <a:lnTo>
                    <a:pt x="140" y="196"/>
                  </a:lnTo>
                  <a:lnTo>
                    <a:pt x="110" y="230"/>
                  </a:lnTo>
                  <a:lnTo>
                    <a:pt x="72" y="250"/>
                  </a:lnTo>
                  <a:lnTo>
                    <a:pt x="52" y="264"/>
                  </a:lnTo>
                  <a:lnTo>
                    <a:pt x="28" y="292"/>
                  </a:lnTo>
                  <a:lnTo>
                    <a:pt x="0" y="323"/>
                  </a:lnTo>
                  <a:lnTo>
                    <a:pt x="32" y="335"/>
                  </a:lnTo>
                  <a:lnTo>
                    <a:pt x="72" y="393"/>
                  </a:lnTo>
                  <a:lnTo>
                    <a:pt x="112" y="397"/>
                  </a:lnTo>
                  <a:lnTo>
                    <a:pt x="130" y="421"/>
                  </a:lnTo>
                  <a:lnTo>
                    <a:pt x="122" y="447"/>
                  </a:lnTo>
                  <a:lnTo>
                    <a:pt x="126" y="473"/>
                  </a:lnTo>
                  <a:lnTo>
                    <a:pt x="152" y="499"/>
                  </a:lnTo>
                  <a:lnTo>
                    <a:pt x="176" y="537"/>
                  </a:lnTo>
                  <a:lnTo>
                    <a:pt x="202" y="573"/>
                  </a:lnTo>
                  <a:lnTo>
                    <a:pt x="234" y="577"/>
                  </a:lnTo>
                  <a:lnTo>
                    <a:pt x="264" y="617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3538" y="2026"/>
              <a:ext cx="485" cy="899"/>
            </a:xfrm>
            <a:custGeom>
              <a:avLst/>
              <a:gdLst/>
              <a:ahLst/>
              <a:cxnLst>
                <a:cxn ang="0">
                  <a:pos x="299" y="1270"/>
                </a:cxn>
                <a:cxn ang="0">
                  <a:pos x="345" y="1167"/>
                </a:cxn>
                <a:cxn ang="0">
                  <a:pos x="353" y="1097"/>
                </a:cxn>
                <a:cxn ang="0">
                  <a:pos x="435" y="1003"/>
                </a:cxn>
                <a:cxn ang="0">
                  <a:pos x="524" y="971"/>
                </a:cxn>
                <a:cxn ang="0">
                  <a:pos x="570" y="905"/>
                </a:cxn>
                <a:cxn ang="0">
                  <a:pos x="604" y="891"/>
                </a:cxn>
                <a:cxn ang="0">
                  <a:pos x="618" y="879"/>
                </a:cxn>
                <a:cxn ang="0">
                  <a:pos x="582" y="841"/>
                </a:cxn>
                <a:cxn ang="0">
                  <a:pos x="532" y="823"/>
                </a:cxn>
                <a:cxn ang="0">
                  <a:pos x="518" y="804"/>
                </a:cxn>
                <a:cxn ang="0">
                  <a:pos x="439" y="702"/>
                </a:cxn>
                <a:cxn ang="0">
                  <a:pos x="427" y="646"/>
                </a:cxn>
                <a:cxn ang="0">
                  <a:pos x="427" y="576"/>
                </a:cxn>
                <a:cxn ang="0">
                  <a:pos x="439" y="512"/>
                </a:cxn>
                <a:cxn ang="0">
                  <a:pos x="457" y="460"/>
                </a:cxn>
                <a:cxn ang="0">
                  <a:pos x="487" y="391"/>
                </a:cxn>
                <a:cxn ang="0">
                  <a:pos x="562" y="263"/>
                </a:cxn>
                <a:cxn ang="0">
                  <a:pos x="596" y="199"/>
                </a:cxn>
                <a:cxn ang="0">
                  <a:pos x="662" y="109"/>
                </a:cxn>
                <a:cxn ang="0">
                  <a:pos x="644" y="65"/>
                </a:cxn>
                <a:cxn ang="0">
                  <a:pos x="604" y="83"/>
                </a:cxn>
                <a:cxn ang="0">
                  <a:pos x="588" y="25"/>
                </a:cxn>
                <a:cxn ang="0">
                  <a:pos x="550" y="4"/>
                </a:cxn>
                <a:cxn ang="0">
                  <a:pos x="510" y="25"/>
                </a:cxn>
                <a:cxn ang="0">
                  <a:pos x="449" y="0"/>
                </a:cxn>
                <a:cxn ang="0">
                  <a:pos x="395" y="49"/>
                </a:cxn>
                <a:cxn ang="0">
                  <a:pos x="419" y="145"/>
                </a:cxn>
                <a:cxn ang="0">
                  <a:pos x="395" y="189"/>
                </a:cxn>
                <a:cxn ang="0">
                  <a:pos x="349" y="255"/>
                </a:cxn>
                <a:cxn ang="0">
                  <a:pos x="311" y="233"/>
                </a:cxn>
                <a:cxn ang="0">
                  <a:pos x="301" y="287"/>
                </a:cxn>
                <a:cxn ang="0">
                  <a:pos x="269" y="327"/>
                </a:cxn>
                <a:cxn ang="0">
                  <a:pos x="235" y="365"/>
                </a:cxn>
                <a:cxn ang="0">
                  <a:pos x="187" y="393"/>
                </a:cxn>
                <a:cxn ang="0">
                  <a:pos x="177" y="359"/>
                </a:cxn>
                <a:cxn ang="0">
                  <a:pos x="147" y="357"/>
                </a:cxn>
                <a:cxn ang="0">
                  <a:pos x="111" y="418"/>
                </a:cxn>
                <a:cxn ang="0">
                  <a:pos x="82" y="468"/>
                </a:cxn>
                <a:cxn ang="0">
                  <a:pos x="68" y="482"/>
                </a:cxn>
                <a:cxn ang="0">
                  <a:pos x="50" y="506"/>
                </a:cxn>
                <a:cxn ang="0">
                  <a:pos x="0" y="604"/>
                </a:cxn>
                <a:cxn ang="0">
                  <a:pos x="44" y="624"/>
                </a:cxn>
                <a:cxn ang="0">
                  <a:pos x="125" y="662"/>
                </a:cxn>
                <a:cxn ang="0">
                  <a:pos x="111" y="724"/>
                </a:cxn>
                <a:cxn ang="0">
                  <a:pos x="121" y="800"/>
                </a:cxn>
                <a:cxn ang="0">
                  <a:pos x="201" y="833"/>
                </a:cxn>
                <a:cxn ang="0">
                  <a:pos x="223" y="875"/>
                </a:cxn>
                <a:cxn ang="0">
                  <a:pos x="187" y="935"/>
                </a:cxn>
                <a:cxn ang="0">
                  <a:pos x="195" y="1017"/>
                </a:cxn>
                <a:cxn ang="0">
                  <a:pos x="187" y="1075"/>
                </a:cxn>
                <a:cxn ang="0">
                  <a:pos x="199" y="1139"/>
                </a:cxn>
                <a:cxn ang="0">
                  <a:pos x="191" y="1197"/>
                </a:cxn>
                <a:cxn ang="0">
                  <a:pos x="211" y="1210"/>
                </a:cxn>
                <a:cxn ang="0">
                  <a:pos x="255" y="1258"/>
                </a:cxn>
              </a:cxnLst>
              <a:rect l="0" t="0" r="r" b="b"/>
              <a:pathLst>
                <a:path w="662" h="1288">
                  <a:moveTo>
                    <a:pt x="281" y="1288"/>
                  </a:moveTo>
                  <a:lnTo>
                    <a:pt x="299" y="1270"/>
                  </a:lnTo>
                  <a:lnTo>
                    <a:pt x="303" y="1230"/>
                  </a:lnTo>
                  <a:lnTo>
                    <a:pt x="345" y="1167"/>
                  </a:lnTo>
                  <a:lnTo>
                    <a:pt x="349" y="1117"/>
                  </a:lnTo>
                  <a:lnTo>
                    <a:pt x="353" y="1097"/>
                  </a:lnTo>
                  <a:lnTo>
                    <a:pt x="367" y="1071"/>
                  </a:lnTo>
                  <a:lnTo>
                    <a:pt x="435" y="1003"/>
                  </a:lnTo>
                  <a:lnTo>
                    <a:pt x="465" y="987"/>
                  </a:lnTo>
                  <a:lnTo>
                    <a:pt x="524" y="971"/>
                  </a:lnTo>
                  <a:lnTo>
                    <a:pt x="550" y="949"/>
                  </a:lnTo>
                  <a:lnTo>
                    <a:pt x="570" y="905"/>
                  </a:lnTo>
                  <a:lnTo>
                    <a:pt x="592" y="901"/>
                  </a:lnTo>
                  <a:lnTo>
                    <a:pt x="604" y="891"/>
                  </a:lnTo>
                  <a:lnTo>
                    <a:pt x="622" y="887"/>
                  </a:lnTo>
                  <a:lnTo>
                    <a:pt x="618" y="879"/>
                  </a:lnTo>
                  <a:lnTo>
                    <a:pt x="614" y="863"/>
                  </a:lnTo>
                  <a:lnTo>
                    <a:pt x="582" y="841"/>
                  </a:lnTo>
                  <a:lnTo>
                    <a:pt x="558" y="827"/>
                  </a:lnTo>
                  <a:lnTo>
                    <a:pt x="532" y="823"/>
                  </a:lnTo>
                  <a:lnTo>
                    <a:pt x="518" y="819"/>
                  </a:lnTo>
                  <a:lnTo>
                    <a:pt x="518" y="804"/>
                  </a:lnTo>
                  <a:lnTo>
                    <a:pt x="491" y="766"/>
                  </a:lnTo>
                  <a:lnTo>
                    <a:pt x="439" y="702"/>
                  </a:lnTo>
                  <a:lnTo>
                    <a:pt x="435" y="662"/>
                  </a:lnTo>
                  <a:lnTo>
                    <a:pt x="427" y="646"/>
                  </a:lnTo>
                  <a:lnTo>
                    <a:pt x="415" y="638"/>
                  </a:lnTo>
                  <a:lnTo>
                    <a:pt x="427" y="576"/>
                  </a:lnTo>
                  <a:lnTo>
                    <a:pt x="431" y="538"/>
                  </a:lnTo>
                  <a:lnTo>
                    <a:pt x="439" y="512"/>
                  </a:lnTo>
                  <a:lnTo>
                    <a:pt x="445" y="472"/>
                  </a:lnTo>
                  <a:lnTo>
                    <a:pt x="457" y="460"/>
                  </a:lnTo>
                  <a:lnTo>
                    <a:pt x="457" y="438"/>
                  </a:lnTo>
                  <a:lnTo>
                    <a:pt x="487" y="391"/>
                  </a:lnTo>
                  <a:lnTo>
                    <a:pt x="506" y="353"/>
                  </a:lnTo>
                  <a:lnTo>
                    <a:pt x="562" y="263"/>
                  </a:lnTo>
                  <a:lnTo>
                    <a:pt x="574" y="241"/>
                  </a:lnTo>
                  <a:lnTo>
                    <a:pt x="596" y="199"/>
                  </a:lnTo>
                  <a:lnTo>
                    <a:pt x="658" y="133"/>
                  </a:lnTo>
                  <a:lnTo>
                    <a:pt x="662" y="109"/>
                  </a:lnTo>
                  <a:lnTo>
                    <a:pt x="648" y="89"/>
                  </a:lnTo>
                  <a:lnTo>
                    <a:pt x="644" y="65"/>
                  </a:lnTo>
                  <a:lnTo>
                    <a:pt x="622" y="59"/>
                  </a:lnTo>
                  <a:lnTo>
                    <a:pt x="604" y="83"/>
                  </a:lnTo>
                  <a:lnTo>
                    <a:pt x="592" y="67"/>
                  </a:lnTo>
                  <a:lnTo>
                    <a:pt x="588" y="25"/>
                  </a:lnTo>
                  <a:lnTo>
                    <a:pt x="568" y="29"/>
                  </a:lnTo>
                  <a:lnTo>
                    <a:pt x="550" y="4"/>
                  </a:lnTo>
                  <a:lnTo>
                    <a:pt x="528" y="4"/>
                  </a:lnTo>
                  <a:lnTo>
                    <a:pt x="510" y="25"/>
                  </a:lnTo>
                  <a:lnTo>
                    <a:pt x="483" y="4"/>
                  </a:lnTo>
                  <a:lnTo>
                    <a:pt x="449" y="0"/>
                  </a:lnTo>
                  <a:lnTo>
                    <a:pt x="417" y="21"/>
                  </a:lnTo>
                  <a:lnTo>
                    <a:pt x="395" y="49"/>
                  </a:lnTo>
                  <a:lnTo>
                    <a:pt x="371" y="67"/>
                  </a:lnTo>
                  <a:lnTo>
                    <a:pt x="419" y="145"/>
                  </a:lnTo>
                  <a:lnTo>
                    <a:pt x="419" y="175"/>
                  </a:lnTo>
                  <a:lnTo>
                    <a:pt x="395" y="189"/>
                  </a:lnTo>
                  <a:lnTo>
                    <a:pt x="365" y="227"/>
                  </a:lnTo>
                  <a:lnTo>
                    <a:pt x="349" y="255"/>
                  </a:lnTo>
                  <a:lnTo>
                    <a:pt x="333" y="241"/>
                  </a:lnTo>
                  <a:lnTo>
                    <a:pt x="311" y="233"/>
                  </a:lnTo>
                  <a:lnTo>
                    <a:pt x="301" y="239"/>
                  </a:lnTo>
                  <a:lnTo>
                    <a:pt x="301" y="287"/>
                  </a:lnTo>
                  <a:lnTo>
                    <a:pt x="297" y="319"/>
                  </a:lnTo>
                  <a:lnTo>
                    <a:pt x="269" y="327"/>
                  </a:lnTo>
                  <a:lnTo>
                    <a:pt x="247" y="339"/>
                  </a:lnTo>
                  <a:lnTo>
                    <a:pt x="235" y="365"/>
                  </a:lnTo>
                  <a:lnTo>
                    <a:pt x="229" y="393"/>
                  </a:lnTo>
                  <a:lnTo>
                    <a:pt x="187" y="393"/>
                  </a:lnTo>
                  <a:lnTo>
                    <a:pt x="177" y="383"/>
                  </a:lnTo>
                  <a:lnTo>
                    <a:pt x="177" y="359"/>
                  </a:lnTo>
                  <a:lnTo>
                    <a:pt x="163" y="345"/>
                  </a:lnTo>
                  <a:lnTo>
                    <a:pt x="147" y="357"/>
                  </a:lnTo>
                  <a:lnTo>
                    <a:pt x="107" y="381"/>
                  </a:lnTo>
                  <a:lnTo>
                    <a:pt x="111" y="418"/>
                  </a:lnTo>
                  <a:lnTo>
                    <a:pt x="109" y="434"/>
                  </a:lnTo>
                  <a:lnTo>
                    <a:pt x="82" y="468"/>
                  </a:lnTo>
                  <a:lnTo>
                    <a:pt x="66" y="468"/>
                  </a:lnTo>
                  <a:lnTo>
                    <a:pt x="68" y="482"/>
                  </a:lnTo>
                  <a:lnTo>
                    <a:pt x="72" y="500"/>
                  </a:lnTo>
                  <a:lnTo>
                    <a:pt x="50" y="506"/>
                  </a:lnTo>
                  <a:lnTo>
                    <a:pt x="18" y="512"/>
                  </a:lnTo>
                  <a:lnTo>
                    <a:pt x="0" y="604"/>
                  </a:lnTo>
                  <a:lnTo>
                    <a:pt x="18" y="612"/>
                  </a:lnTo>
                  <a:lnTo>
                    <a:pt x="44" y="624"/>
                  </a:lnTo>
                  <a:lnTo>
                    <a:pt x="82" y="638"/>
                  </a:lnTo>
                  <a:lnTo>
                    <a:pt x="125" y="662"/>
                  </a:lnTo>
                  <a:lnTo>
                    <a:pt x="125" y="676"/>
                  </a:lnTo>
                  <a:lnTo>
                    <a:pt x="111" y="724"/>
                  </a:lnTo>
                  <a:lnTo>
                    <a:pt x="111" y="780"/>
                  </a:lnTo>
                  <a:lnTo>
                    <a:pt x="121" y="800"/>
                  </a:lnTo>
                  <a:lnTo>
                    <a:pt x="149" y="811"/>
                  </a:lnTo>
                  <a:lnTo>
                    <a:pt x="201" y="833"/>
                  </a:lnTo>
                  <a:lnTo>
                    <a:pt x="219" y="845"/>
                  </a:lnTo>
                  <a:lnTo>
                    <a:pt x="223" y="875"/>
                  </a:lnTo>
                  <a:lnTo>
                    <a:pt x="207" y="891"/>
                  </a:lnTo>
                  <a:lnTo>
                    <a:pt x="187" y="935"/>
                  </a:lnTo>
                  <a:lnTo>
                    <a:pt x="187" y="961"/>
                  </a:lnTo>
                  <a:lnTo>
                    <a:pt x="195" y="1017"/>
                  </a:lnTo>
                  <a:lnTo>
                    <a:pt x="191" y="1039"/>
                  </a:lnTo>
                  <a:lnTo>
                    <a:pt x="187" y="1075"/>
                  </a:lnTo>
                  <a:lnTo>
                    <a:pt x="207" y="1101"/>
                  </a:lnTo>
                  <a:lnTo>
                    <a:pt x="199" y="1139"/>
                  </a:lnTo>
                  <a:lnTo>
                    <a:pt x="191" y="1171"/>
                  </a:lnTo>
                  <a:lnTo>
                    <a:pt x="191" y="1197"/>
                  </a:lnTo>
                  <a:lnTo>
                    <a:pt x="195" y="1201"/>
                  </a:lnTo>
                  <a:lnTo>
                    <a:pt x="211" y="1210"/>
                  </a:lnTo>
                  <a:lnTo>
                    <a:pt x="241" y="1236"/>
                  </a:lnTo>
                  <a:lnTo>
                    <a:pt x="255" y="1258"/>
                  </a:lnTo>
                  <a:lnTo>
                    <a:pt x="281" y="1288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3" name="Group 23"/>
            <p:cNvGrpSpPr>
              <a:grpSpLocks/>
            </p:cNvGrpSpPr>
            <p:nvPr/>
          </p:nvGrpSpPr>
          <p:grpSpPr bwMode="auto">
            <a:xfrm>
              <a:off x="4374" y="2159"/>
              <a:ext cx="595" cy="298"/>
              <a:chOff x="4087" y="1684"/>
              <a:chExt cx="1040" cy="664"/>
            </a:xfrm>
          </p:grpSpPr>
          <p:sp>
            <p:nvSpPr>
              <p:cNvPr id="97" name="Freeform 24"/>
              <p:cNvSpPr>
                <a:spLocks/>
              </p:cNvSpPr>
              <p:nvPr/>
            </p:nvSpPr>
            <p:spPr bwMode="auto">
              <a:xfrm>
                <a:off x="4087" y="2145"/>
                <a:ext cx="140" cy="12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78" y="0"/>
                  </a:cxn>
                  <a:cxn ang="0">
                    <a:pos x="32" y="26"/>
                  </a:cxn>
                  <a:cxn ang="0">
                    <a:pos x="32" y="52"/>
                  </a:cxn>
                  <a:cxn ang="0">
                    <a:pos x="18" y="56"/>
                  </a:cxn>
                  <a:cxn ang="0">
                    <a:pos x="4" y="74"/>
                  </a:cxn>
                  <a:cxn ang="0">
                    <a:pos x="0" y="92"/>
                  </a:cxn>
                  <a:cxn ang="0">
                    <a:pos x="14" y="96"/>
                  </a:cxn>
                  <a:cxn ang="0">
                    <a:pos x="40" y="123"/>
                  </a:cxn>
                  <a:cxn ang="0">
                    <a:pos x="58" y="123"/>
                  </a:cxn>
                  <a:cxn ang="0">
                    <a:pos x="58" y="109"/>
                  </a:cxn>
                  <a:cxn ang="0">
                    <a:pos x="70" y="82"/>
                  </a:cxn>
                  <a:cxn ang="0">
                    <a:pos x="88" y="86"/>
                  </a:cxn>
                  <a:cxn ang="0">
                    <a:pos x="100" y="68"/>
                  </a:cxn>
                  <a:cxn ang="0">
                    <a:pos x="136" y="36"/>
                  </a:cxn>
                  <a:cxn ang="0">
                    <a:pos x="140" y="26"/>
                  </a:cxn>
                  <a:cxn ang="0">
                    <a:pos x="136" y="22"/>
                  </a:cxn>
                  <a:cxn ang="0">
                    <a:pos x="118" y="0"/>
                  </a:cxn>
                </a:cxnLst>
                <a:rect l="0" t="0" r="r" b="b"/>
                <a:pathLst>
                  <a:path w="140" h="123">
                    <a:moveTo>
                      <a:pt x="118" y="0"/>
                    </a:moveTo>
                    <a:lnTo>
                      <a:pt x="78" y="0"/>
                    </a:lnTo>
                    <a:lnTo>
                      <a:pt x="32" y="26"/>
                    </a:lnTo>
                    <a:lnTo>
                      <a:pt x="32" y="52"/>
                    </a:lnTo>
                    <a:lnTo>
                      <a:pt x="18" y="56"/>
                    </a:lnTo>
                    <a:lnTo>
                      <a:pt x="4" y="74"/>
                    </a:lnTo>
                    <a:lnTo>
                      <a:pt x="0" y="92"/>
                    </a:lnTo>
                    <a:lnTo>
                      <a:pt x="14" y="96"/>
                    </a:lnTo>
                    <a:lnTo>
                      <a:pt x="40" y="123"/>
                    </a:lnTo>
                    <a:lnTo>
                      <a:pt x="58" y="123"/>
                    </a:lnTo>
                    <a:lnTo>
                      <a:pt x="58" y="109"/>
                    </a:lnTo>
                    <a:lnTo>
                      <a:pt x="70" y="82"/>
                    </a:lnTo>
                    <a:lnTo>
                      <a:pt x="88" y="86"/>
                    </a:lnTo>
                    <a:lnTo>
                      <a:pt x="100" y="68"/>
                    </a:lnTo>
                    <a:lnTo>
                      <a:pt x="136" y="36"/>
                    </a:lnTo>
                    <a:lnTo>
                      <a:pt x="140" y="26"/>
                    </a:lnTo>
                    <a:lnTo>
                      <a:pt x="136" y="2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Freeform 25"/>
              <p:cNvSpPr>
                <a:spLocks/>
              </p:cNvSpPr>
              <p:nvPr/>
            </p:nvSpPr>
            <p:spPr bwMode="auto">
              <a:xfrm>
                <a:off x="4153" y="2284"/>
                <a:ext cx="74" cy="6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4"/>
                  </a:cxn>
                  <a:cxn ang="0">
                    <a:pos x="0" y="26"/>
                  </a:cxn>
                  <a:cxn ang="0">
                    <a:pos x="0" y="46"/>
                  </a:cxn>
                  <a:cxn ang="0">
                    <a:pos x="12" y="64"/>
                  </a:cxn>
                  <a:cxn ang="0">
                    <a:pos x="26" y="52"/>
                  </a:cxn>
                  <a:cxn ang="0">
                    <a:pos x="34" y="56"/>
                  </a:cxn>
                  <a:cxn ang="0">
                    <a:pos x="56" y="64"/>
                  </a:cxn>
                  <a:cxn ang="0">
                    <a:pos x="74" y="56"/>
                  </a:cxn>
                  <a:cxn ang="0">
                    <a:pos x="70" y="42"/>
                  </a:cxn>
                  <a:cxn ang="0">
                    <a:pos x="52" y="26"/>
                  </a:cxn>
                  <a:cxn ang="0">
                    <a:pos x="38" y="22"/>
                  </a:cxn>
                  <a:cxn ang="0">
                    <a:pos x="26" y="22"/>
                  </a:cxn>
                  <a:cxn ang="0">
                    <a:pos x="12" y="0"/>
                  </a:cxn>
                </a:cxnLst>
                <a:rect l="0" t="0" r="r" b="b"/>
                <a:pathLst>
                  <a:path w="74" h="64">
                    <a:moveTo>
                      <a:pt x="12" y="0"/>
                    </a:moveTo>
                    <a:lnTo>
                      <a:pt x="12" y="14"/>
                    </a:lnTo>
                    <a:lnTo>
                      <a:pt x="0" y="26"/>
                    </a:lnTo>
                    <a:lnTo>
                      <a:pt x="0" y="46"/>
                    </a:lnTo>
                    <a:lnTo>
                      <a:pt x="12" y="64"/>
                    </a:lnTo>
                    <a:lnTo>
                      <a:pt x="26" y="52"/>
                    </a:lnTo>
                    <a:lnTo>
                      <a:pt x="34" y="56"/>
                    </a:lnTo>
                    <a:lnTo>
                      <a:pt x="56" y="64"/>
                    </a:lnTo>
                    <a:lnTo>
                      <a:pt x="74" y="56"/>
                    </a:lnTo>
                    <a:lnTo>
                      <a:pt x="70" y="42"/>
                    </a:lnTo>
                    <a:lnTo>
                      <a:pt x="52" y="26"/>
                    </a:lnTo>
                    <a:lnTo>
                      <a:pt x="38" y="22"/>
                    </a:lnTo>
                    <a:lnTo>
                      <a:pt x="26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Freeform 26"/>
              <p:cNvSpPr>
                <a:spLocks/>
              </p:cNvSpPr>
              <p:nvPr/>
            </p:nvSpPr>
            <p:spPr bwMode="auto">
              <a:xfrm>
                <a:off x="4445" y="1728"/>
                <a:ext cx="385" cy="313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271" y="22"/>
                  </a:cxn>
                  <a:cxn ang="0">
                    <a:pos x="279" y="30"/>
                  </a:cxn>
                  <a:cxn ang="0">
                    <a:pos x="295" y="30"/>
                  </a:cxn>
                  <a:cxn ang="0">
                    <a:pos x="287" y="48"/>
                  </a:cxn>
                  <a:cxn ang="0">
                    <a:pos x="265" y="68"/>
                  </a:cxn>
                  <a:cxn ang="0">
                    <a:pos x="287" y="64"/>
                  </a:cxn>
                  <a:cxn ang="0">
                    <a:pos x="297" y="74"/>
                  </a:cxn>
                  <a:cxn ang="0">
                    <a:pos x="297" y="80"/>
                  </a:cxn>
                  <a:cxn ang="0">
                    <a:pos x="315" y="96"/>
                  </a:cxn>
                  <a:cxn ang="0">
                    <a:pos x="333" y="88"/>
                  </a:cxn>
                  <a:cxn ang="0">
                    <a:pos x="341" y="64"/>
                  </a:cxn>
                  <a:cxn ang="0">
                    <a:pos x="363" y="68"/>
                  </a:cxn>
                  <a:cxn ang="0">
                    <a:pos x="377" y="80"/>
                  </a:cxn>
                  <a:cxn ang="0">
                    <a:pos x="385" y="96"/>
                  </a:cxn>
                  <a:cxn ang="0">
                    <a:pos x="371" y="114"/>
                  </a:cxn>
                  <a:cxn ang="0">
                    <a:pos x="355" y="125"/>
                  </a:cxn>
                  <a:cxn ang="0">
                    <a:pos x="367" y="145"/>
                  </a:cxn>
                  <a:cxn ang="0">
                    <a:pos x="363" y="167"/>
                  </a:cxn>
                  <a:cxn ang="0">
                    <a:pos x="359" y="193"/>
                  </a:cxn>
                  <a:cxn ang="0">
                    <a:pos x="349" y="219"/>
                  </a:cxn>
                  <a:cxn ang="0">
                    <a:pos x="319" y="223"/>
                  </a:cxn>
                  <a:cxn ang="0">
                    <a:pos x="327" y="241"/>
                  </a:cxn>
                  <a:cxn ang="0">
                    <a:pos x="341" y="261"/>
                  </a:cxn>
                  <a:cxn ang="0">
                    <a:pos x="323" y="275"/>
                  </a:cxn>
                  <a:cxn ang="0">
                    <a:pos x="315" y="299"/>
                  </a:cxn>
                  <a:cxn ang="0">
                    <a:pos x="301" y="305"/>
                  </a:cxn>
                  <a:cxn ang="0">
                    <a:pos x="291" y="295"/>
                  </a:cxn>
                  <a:cxn ang="0">
                    <a:pos x="279" y="295"/>
                  </a:cxn>
                  <a:cxn ang="0">
                    <a:pos x="253" y="313"/>
                  </a:cxn>
                  <a:cxn ang="0">
                    <a:pos x="217" y="271"/>
                  </a:cxn>
                  <a:cxn ang="0">
                    <a:pos x="187" y="279"/>
                  </a:cxn>
                  <a:cxn ang="0">
                    <a:pos x="167" y="257"/>
                  </a:cxn>
                  <a:cxn ang="0">
                    <a:pos x="157" y="231"/>
                  </a:cxn>
                  <a:cxn ang="0">
                    <a:pos x="157" y="205"/>
                  </a:cxn>
                  <a:cxn ang="0">
                    <a:pos x="131" y="197"/>
                  </a:cxn>
                  <a:cxn ang="0">
                    <a:pos x="117" y="197"/>
                  </a:cxn>
                  <a:cxn ang="0">
                    <a:pos x="109" y="183"/>
                  </a:cxn>
                  <a:cxn ang="0">
                    <a:pos x="95" y="197"/>
                  </a:cxn>
                  <a:cxn ang="0">
                    <a:pos x="87" y="219"/>
                  </a:cxn>
                  <a:cxn ang="0">
                    <a:pos x="67" y="237"/>
                  </a:cxn>
                  <a:cxn ang="0">
                    <a:pos x="41" y="205"/>
                  </a:cxn>
                  <a:cxn ang="0">
                    <a:pos x="0" y="201"/>
                  </a:cxn>
                  <a:cxn ang="0">
                    <a:pos x="9" y="183"/>
                  </a:cxn>
                  <a:cxn ang="0">
                    <a:pos x="37" y="167"/>
                  </a:cxn>
                  <a:cxn ang="0">
                    <a:pos x="41" y="145"/>
                  </a:cxn>
                  <a:cxn ang="0">
                    <a:pos x="71" y="106"/>
                  </a:cxn>
                  <a:cxn ang="0">
                    <a:pos x="105" y="102"/>
                  </a:cxn>
                  <a:cxn ang="0">
                    <a:pos x="135" y="72"/>
                  </a:cxn>
                  <a:cxn ang="0">
                    <a:pos x="145" y="56"/>
                  </a:cxn>
                  <a:cxn ang="0">
                    <a:pos x="167" y="34"/>
                  </a:cxn>
                  <a:cxn ang="0">
                    <a:pos x="179" y="44"/>
                  </a:cxn>
                  <a:cxn ang="0">
                    <a:pos x="209" y="30"/>
                  </a:cxn>
                  <a:cxn ang="0">
                    <a:pos x="217" y="8"/>
                  </a:cxn>
                  <a:cxn ang="0">
                    <a:pos x="261" y="4"/>
                  </a:cxn>
                  <a:cxn ang="0">
                    <a:pos x="301" y="0"/>
                  </a:cxn>
                </a:cxnLst>
                <a:rect l="0" t="0" r="r" b="b"/>
                <a:pathLst>
                  <a:path w="385" h="313">
                    <a:moveTo>
                      <a:pt x="301" y="0"/>
                    </a:moveTo>
                    <a:lnTo>
                      <a:pt x="271" y="22"/>
                    </a:lnTo>
                    <a:lnTo>
                      <a:pt x="279" y="30"/>
                    </a:lnTo>
                    <a:lnTo>
                      <a:pt x="295" y="30"/>
                    </a:lnTo>
                    <a:lnTo>
                      <a:pt x="287" y="48"/>
                    </a:lnTo>
                    <a:lnTo>
                      <a:pt x="265" y="68"/>
                    </a:lnTo>
                    <a:lnTo>
                      <a:pt x="287" y="64"/>
                    </a:lnTo>
                    <a:lnTo>
                      <a:pt x="297" y="74"/>
                    </a:lnTo>
                    <a:lnTo>
                      <a:pt x="297" y="80"/>
                    </a:lnTo>
                    <a:lnTo>
                      <a:pt x="315" y="96"/>
                    </a:lnTo>
                    <a:lnTo>
                      <a:pt x="333" y="88"/>
                    </a:lnTo>
                    <a:lnTo>
                      <a:pt x="341" y="64"/>
                    </a:lnTo>
                    <a:lnTo>
                      <a:pt x="363" y="68"/>
                    </a:lnTo>
                    <a:lnTo>
                      <a:pt x="377" y="80"/>
                    </a:lnTo>
                    <a:lnTo>
                      <a:pt x="385" y="96"/>
                    </a:lnTo>
                    <a:lnTo>
                      <a:pt x="371" y="114"/>
                    </a:lnTo>
                    <a:lnTo>
                      <a:pt x="355" y="125"/>
                    </a:lnTo>
                    <a:lnTo>
                      <a:pt x="367" y="145"/>
                    </a:lnTo>
                    <a:lnTo>
                      <a:pt x="363" y="167"/>
                    </a:lnTo>
                    <a:lnTo>
                      <a:pt x="359" y="193"/>
                    </a:lnTo>
                    <a:lnTo>
                      <a:pt x="349" y="219"/>
                    </a:lnTo>
                    <a:lnTo>
                      <a:pt x="319" y="223"/>
                    </a:lnTo>
                    <a:lnTo>
                      <a:pt x="327" y="241"/>
                    </a:lnTo>
                    <a:lnTo>
                      <a:pt x="341" y="261"/>
                    </a:lnTo>
                    <a:lnTo>
                      <a:pt x="323" y="275"/>
                    </a:lnTo>
                    <a:lnTo>
                      <a:pt x="315" y="299"/>
                    </a:lnTo>
                    <a:lnTo>
                      <a:pt x="301" y="305"/>
                    </a:lnTo>
                    <a:lnTo>
                      <a:pt x="291" y="295"/>
                    </a:lnTo>
                    <a:lnTo>
                      <a:pt x="279" y="295"/>
                    </a:lnTo>
                    <a:lnTo>
                      <a:pt x="253" y="313"/>
                    </a:lnTo>
                    <a:lnTo>
                      <a:pt x="217" y="271"/>
                    </a:lnTo>
                    <a:lnTo>
                      <a:pt x="187" y="279"/>
                    </a:lnTo>
                    <a:lnTo>
                      <a:pt x="167" y="257"/>
                    </a:lnTo>
                    <a:lnTo>
                      <a:pt x="157" y="231"/>
                    </a:lnTo>
                    <a:lnTo>
                      <a:pt x="157" y="205"/>
                    </a:lnTo>
                    <a:lnTo>
                      <a:pt x="131" y="197"/>
                    </a:lnTo>
                    <a:lnTo>
                      <a:pt x="117" y="197"/>
                    </a:lnTo>
                    <a:lnTo>
                      <a:pt x="109" y="183"/>
                    </a:lnTo>
                    <a:lnTo>
                      <a:pt x="95" y="197"/>
                    </a:lnTo>
                    <a:lnTo>
                      <a:pt x="87" y="219"/>
                    </a:lnTo>
                    <a:lnTo>
                      <a:pt x="67" y="237"/>
                    </a:lnTo>
                    <a:lnTo>
                      <a:pt x="41" y="205"/>
                    </a:lnTo>
                    <a:lnTo>
                      <a:pt x="0" y="201"/>
                    </a:lnTo>
                    <a:lnTo>
                      <a:pt x="9" y="183"/>
                    </a:lnTo>
                    <a:lnTo>
                      <a:pt x="37" y="167"/>
                    </a:lnTo>
                    <a:lnTo>
                      <a:pt x="41" y="145"/>
                    </a:lnTo>
                    <a:lnTo>
                      <a:pt x="71" y="106"/>
                    </a:lnTo>
                    <a:lnTo>
                      <a:pt x="105" y="102"/>
                    </a:lnTo>
                    <a:lnTo>
                      <a:pt x="135" y="72"/>
                    </a:lnTo>
                    <a:lnTo>
                      <a:pt x="145" y="56"/>
                    </a:lnTo>
                    <a:lnTo>
                      <a:pt x="167" y="34"/>
                    </a:lnTo>
                    <a:lnTo>
                      <a:pt x="179" y="44"/>
                    </a:lnTo>
                    <a:lnTo>
                      <a:pt x="209" y="30"/>
                    </a:lnTo>
                    <a:lnTo>
                      <a:pt x="217" y="8"/>
                    </a:lnTo>
                    <a:lnTo>
                      <a:pt x="261" y="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0" name="Freeform 27"/>
              <p:cNvSpPr>
                <a:spLocks/>
              </p:cNvSpPr>
              <p:nvPr/>
            </p:nvSpPr>
            <p:spPr bwMode="auto">
              <a:xfrm>
                <a:off x="4947" y="1684"/>
                <a:ext cx="180" cy="1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0"/>
                  </a:cxn>
                  <a:cxn ang="0">
                    <a:pos x="54" y="8"/>
                  </a:cxn>
                  <a:cxn ang="0">
                    <a:pos x="68" y="12"/>
                  </a:cxn>
                  <a:cxn ang="0">
                    <a:pos x="84" y="8"/>
                  </a:cxn>
                  <a:cxn ang="0">
                    <a:pos x="104" y="0"/>
                  </a:cxn>
                  <a:cxn ang="0">
                    <a:pos x="128" y="4"/>
                  </a:cxn>
                  <a:cxn ang="0">
                    <a:pos x="152" y="16"/>
                  </a:cxn>
                  <a:cxn ang="0">
                    <a:pos x="166" y="48"/>
                  </a:cxn>
                  <a:cxn ang="0">
                    <a:pos x="158" y="66"/>
                  </a:cxn>
                  <a:cxn ang="0">
                    <a:pos x="170" y="88"/>
                  </a:cxn>
                  <a:cxn ang="0">
                    <a:pos x="180" y="108"/>
                  </a:cxn>
                  <a:cxn ang="0">
                    <a:pos x="176" y="128"/>
                  </a:cxn>
                  <a:cxn ang="0">
                    <a:pos x="166" y="112"/>
                  </a:cxn>
                  <a:cxn ang="0">
                    <a:pos x="138" y="82"/>
                  </a:cxn>
                  <a:cxn ang="0">
                    <a:pos x="90" y="66"/>
                  </a:cxn>
                  <a:cxn ang="0">
                    <a:pos x="54" y="62"/>
                  </a:cxn>
                  <a:cxn ang="0">
                    <a:pos x="28" y="70"/>
                  </a:cxn>
                  <a:cxn ang="0">
                    <a:pos x="16" y="58"/>
                  </a:cxn>
                  <a:cxn ang="0">
                    <a:pos x="14" y="38"/>
                  </a:cxn>
                  <a:cxn ang="0">
                    <a:pos x="0" y="30"/>
                  </a:cxn>
                  <a:cxn ang="0">
                    <a:pos x="0" y="8"/>
                  </a:cxn>
                </a:cxnLst>
                <a:rect l="0" t="0" r="r" b="b"/>
                <a:pathLst>
                  <a:path w="180" h="128">
                    <a:moveTo>
                      <a:pt x="0" y="8"/>
                    </a:moveTo>
                    <a:lnTo>
                      <a:pt x="14" y="0"/>
                    </a:lnTo>
                    <a:lnTo>
                      <a:pt x="54" y="8"/>
                    </a:lnTo>
                    <a:lnTo>
                      <a:pt x="68" y="12"/>
                    </a:lnTo>
                    <a:lnTo>
                      <a:pt x="84" y="8"/>
                    </a:lnTo>
                    <a:lnTo>
                      <a:pt x="104" y="0"/>
                    </a:lnTo>
                    <a:lnTo>
                      <a:pt x="128" y="4"/>
                    </a:lnTo>
                    <a:lnTo>
                      <a:pt x="152" y="16"/>
                    </a:lnTo>
                    <a:lnTo>
                      <a:pt x="166" y="48"/>
                    </a:lnTo>
                    <a:lnTo>
                      <a:pt x="158" y="66"/>
                    </a:lnTo>
                    <a:lnTo>
                      <a:pt x="170" y="88"/>
                    </a:lnTo>
                    <a:lnTo>
                      <a:pt x="180" y="108"/>
                    </a:lnTo>
                    <a:lnTo>
                      <a:pt x="176" y="128"/>
                    </a:lnTo>
                    <a:lnTo>
                      <a:pt x="166" y="112"/>
                    </a:lnTo>
                    <a:lnTo>
                      <a:pt x="138" y="82"/>
                    </a:lnTo>
                    <a:lnTo>
                      <a:pt x="90" y="66"/>
                    </a:lnTo>
                    <a:lnTo>
                      <a:pt x="54" y="62"/>
                    </a:lnTo>
                    <a:lnTo>
                      <a:pt x="28" y="70"/>
                    </a:lnTo>
                    <a:lnTo>
                      <a:pt x="16" y="58"/>
                    </a:lnTo>
                    <a:lnTo>
                      <a:pt x="14" y="38"/>
                    </a:lnTo>
                    <a:lnTo>
                      <a:pt x="0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Freeform 28"/>
              <p:cNvSpPr>
                <a:spLocks/>
              </p:cNvSpPr>
              <p:nvPr/>
            </p:nvSpPr>
            <p:spPr bwMode="auto">
              <a:xfrm>
                <a:off x="4650" y="2073"/>
                <a:ext cx="60" cy="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0"/>
                  </a:cxn>
                  <a:cxn ang="0">
                    <a:pos x="8" y="38"/>
                  </a:cxn>
                  <a:cxn ang="0">
                    <a:pos x="22" y="46"/>
                  </a:cxn>
                  <a:cxn ang="0">
                    <a:pos x="42" y="38"/>
                  </a:cxn>
                  <a:cxn ang="0">
                    <a:pos x="60" y="28"/>
                  </a:cxn>
                  <a:cxn ang="0">
                    <a:pos x="52" y="16"/>
                  </a:cxn>
                  <a:cxn ang="0">
                    <a:pos x="18" y="0"/>
                  </a:cxn>
                </a:cxnLst>
                <a:rect l="0" t="0" r="r" b="b"/>
                <a:pathLst>
                  <a:path w="60" h="46">
                    <a:moveTo>
                      <a:pt x="18" y="0"/>
                    </a:moveTo>
                    <a:lnTo>
                      <a:pt x="0" y="20"/>
                    </a:lnTo>
                    <a:lnTo>
                      <a:pt x="8" y="38"/>
                    </a:lnTo>
                    <a:lnTo>
                      <a:pt x="22" y="46"/>
                    </a:lnTo>
                    <a:lnTo>
                      <a:pt x="42" y="38"/>
                    </a:lnTo>
                    <a:lnTo>
                      <a:pt x="60" y="28"/>
                    </a:lnTo>
                    <a:lnTo>
                      <a:pt x="52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4" name="Freeform 29"/>
            <p:cNvSpPr>
              <a:spLocks/>
            </p:cNvSpPr>
            <p:nvPr/>
          </p:nvSpPr>
          <p:spPr bwMode="auto">
            <a:xfrm>
              <a:off x="3937" y="1360"/>
              <a:ext cx="746" cy="753"/>
            </a:xfrm>
            <a:custGeom>
              <a:avLst/>
              <a:gdLst/>
              <a:ahLst/>
              <a:cxnLst>
                <a:cxn ang="0">
                  <a:pos x="180" y="251"/>
                </a:cxn>
                <a:cxn ang="0">
                  <a:pos x="158" y="331"/>
                </a:cxn>
                <a:cxn ang="0">
                  <a:pos x="152" y="411"/>
                </a:cxn>
                <a:cxn ang="0">
                  <a:pos x="42" y="543"/>
                </a:cxn>
                <a:cxn ang="0">
                  <a:pos x="68" y="582"/>
                </a:cxn>
                <a:cxn ang="0">
                  <a:pos x="56" y="698"/>
                </a:cxn>
                <a:cxn ang="0">
                  <a:pos x="44" y="780"/>
                </a:cxn>
                <a:cxn ang="0">
                  <a:pos x="30" y="838"/>
                </a:cxn>
                <a:cxn ang="0">
                  <a:pos x="14" y="904"/>
                </a:cxn>
                <a:cxn ang="0">
                  <a:pos x="0" y="950"/>
                </a:cxn>
                <a:cxn ang="0">
                  <a:pos x="46" y="979"/>
                </a:cxn>
                <a:cxn ang="0">
                  <a:pos x="60" y="1037"/>
                </a:cxn>
                <a:cxn ang="0">
                  <a:pos x="94" y="1019"/>
                </a:cxn>
                <a:cxn ang="0">
                  <a:pos x="116" y="1057"/>
                </a:cxn>
                <a:cxn ang="0">
                  <a:pos x="158" y="1019"/>
                </a:cxn>
                <a:cxn ang="0">
                  <a:pos x="180" y="989"/>
                </a:cxn>
                <a:cxn ang="0">
                  <a:pos x="238" y="971"/>
                </a:cxn>
                <a:cxn ang="0">
                  <a:pos x="250" y="928"/>
                </a:cxn>
                <a:cxn ang="0">
                  <a:pos x="206" y="906"/>
                </a:cxn>
                <a:cxn ang="0">
                  <a:pos x="300" y="816"/>
                </a:cxn>
                <a:cxn ang="0">
                  <a:pos x="481" y="738"/>
                </a:cxn>
                <a:cxn ang="0">
                  <a:pos x="623" y="672"/>
                </a:cxn>
                <a:cxn ang="0">
                  <a:pos x="703" y="576"/>
                </a:cxn>
                <a:cxn ang="0">
                  <a:pos x="844" y="503"/>
                </a:cxn>
                <a:cxn ang="0">
                  <a:pos x="996" y="341"/>
                </a:cxn>
                <a:cxn ang="0">
                  <a:pos x="940" y="239"/>
                </a:cxn>
                <a:cxn ang="0">
                  <a:pos x="944" y="207"/>
                </a:cxn>
                <a:cxn ang="0">
                  <a:pos x="1018" y="183"/>
                </a:cxn>
                <a:cxn ang="0">
                  <a:pos x="978" y="164"/>
                </a:cxn>
                <a:cxn ang="0">
                  <a:pos x="960" y="120"/>
                </a:cxn>
                <a:cxn ang="0">
                  <a:pos x="918" y="130"/>
                </a:cxn>
                <a:cxn ang="0">
                  <a:pos x="914" y="108"/>
                </a:cxn>
                <a:cxn ang="0">
                  <a:pos x="866" y="104"/>
                </a:cxn>
                <a:cxn ang="0">
                  <a:pos x="816" y="148"/>
                </a:cxn>
                <a:cxn ang="0">
                  <a:pos x="820" y="160"/>
                </a:cxn>
                <a:cxn ang="0">
                  <a:pos x="767" y="175"/>
                </a:cxn>
                <a:cxn ang="0">
                  <a:pos x="715" y="175"/>
                </a:cxn>
                <a:cxn ang="0">
                  <a:pos x="667" y="160"/>
                </a:cxn>
                <a:cxn ang="0">
                  <a:pos x="615" y="170"/>
                </a:cxn>
                <a:cxn ang="0">
                  <a:pos x="547" y="164"/>
                </a:cxn>
                <a:cxn ang="0">
                  <a:pos x="495" y="130"/>
                </a:cxn>
                <a:cxn ang="0">
                  <a:pos x="507" y="108"/>
                </a:cxn>
                <a:cxn ang="0">
                  <a:pos x="503" y="86"/>
                </a:cxn>
                <a:cxn ang="0">
                  <a:pos x="447" y="70"/>
                </a:cxn>
                <a:cxn ang="0">
                  <a:pos x="383" y="70"/>
                </a:cxn>
                <a:cxn ang="0">
                  <a:pos x="284" y="30"/>
                </a:cxn>
                <a:cxn ang="0">
                  <a:pos x="198" y="14"/>
                </a:cxn>
                <a:cxn ang="0">
                  <a:pos x="146" y="8"/>
                </a:cxn>
                <a:cxn ang="0">
                  <a:pos x="112" y="66"/>
                </a:cxn>
              </a:cxnLst>
              <a:rect l="0" t="0" r="r" b="b"/>
              <a:pathLst>
                <a:path w="1018" h="1079">
                  <a:moveTo>
                    <a:pt x="112" y="66"/>
                  </a:moveTo>
                  <a:lnTo>
                    <a:pt x="180" y="251"/>
                  </a:lnTo>
                  <a:lnTo>
                    <a:pt x="138" y="273"/>
                  </a:lnTo>
                  <a:lnTo>
                    <a:pt x="158" y="331"/>
                  </a:lnTo>
                  <a:lnTo>
                    <a:pt x="162" y="377"/>
                  </a:lnTo>
                  <a:lnTo>
                    <a:pt x="152" y="411"/>
                  </a:lnTo>
                  <a:lnTo>
                    <a:pt x="126" y="447"/>
                  </a:lnTo>
                  <a:lnTo>
                    <a:pt x="42" y="543"/>
                  </a:lnTo>
                  <a:lnTo>
                    <a:pt x="46" y="561"/>
                  </a:lnTo>
                  <a:lnTo>
                    <a:pt x="68" y="582"/>
                  </a:lnTo>
                  <a:lnTo>
                    <a:pt x="34" y="650"/>
                  </a:lnTo>
                  <a:lnTo>
                    <a:pt x="56" y="698"/>
                  </a:lnTo>
                  <a:lnTo>
                    <a:pt x="68" y="716"/>
                  </a:lnTo>
                  <a:lnTo>
                    <a:pt x="44" y="780"/>
                  </a:lnTo>
                  <a:lnTo>
                    <a:pt x="18" y="798"/>
                  </a:lnTo>
                  <a:lnTo>
                    <a:pt x="30" y="838"/>
                  </a:lnTo>
                  <a:lnTo>
                    <a:pt x="30" y="876"/>
                  </a:lnTo>
                  <a:lnTo>
                    <a:pt x="14" y="904"/>
                  </a:lnTo>
                  <a:lnTo>
                    <a:pt x="18" y="932"/>
                  </a:lnTo>
                  <a:lnTo>
                    <a:pt x="0" y="950"/>
                  </a:lnTo>
                  <a:lnTo>
                    <a:pt x="26" y="983"/>
                  </a:lnTo>
                  <a:lnTo>
                    <a:pt x="46" y="979"/>
                  </a:lnTo>
                  <a:lnTo>
                    <a:pt x="46" y="1019"/>
                  </a:lnTo>
                  <a:lnTo>
                    <a:pt x="60" y="1037"/>
                  </a:lnTo>
                  <a:lnTo>
                    <a:pt x="76" y="1015"/>
                  </a:lnTo>
                  <a:lnTo>
                    <a:pt x="94" y="1019"/>
                  </a:lnTo>
                  <a:lnTo>
                    <a:pt x="104" y="1045"/>
                  </a:lnTo>
                  <a:lnTo>
                    <a:pt x="116" y="1057"/>
                  </a:lnTo>
                  <a:lnTo>
                    <a:pt x="116" y="1079"/>
                  </a:lnTo>
                  <a:lnTo>
                    <a:pt x="158" y="1019"/>
                  </a:lnTo>
                  <a:lnTo>
                    <a:pt x="158" y="1005"/>
                  </a:lnTo>
                  <a:lnTo>
                    <a:pt x="180" y="989"/>
                  </a:lnTo>
                  <a:lnTo>
                    <a:pt x="216" y="1009"/>
                  </a:lnTo>
                  <a:lnTo>
                    <a:pt x="238" y="971"/>
                  </a:lnTo>
                  <a:lnTo>
                    <a:pt x="254" y="950"/>
                  </a:lnTo>
                  <a:lnTo>
                    <a:pt x="250" y="928"/>
                  </a:lnTo>
                  <a:lnTo>
                    <a:pt x="238" y="928"/>
                  </a:lnTo>
                  <a:lnTo>
                    <a:pt x="206" y="906"/>
                  </a:lnTo>
                  <a:lnTo>
                    <a:pt x="232" y="892"/>
                  </a:lnTo>
                  <a:lnTo>
                    <a:pt x="300" y="816"/>
                  </a:lnTo>
                  <a:lnTo>
                    <a:pt x="361" y="790"/>
                  </a:lnTo>
                  <a:lnTo>
                    <a:pt x="481" y="738"/>
                  </a:lnTo>
                  <a:lnTo>
                    <a:pt x="541" y="704"/>
                  </a:lnTo>
                  <a:lnTo>
                    <a:pt x="623" y="672"/>
                  </a:lnTo>
                  <a:lnTo>
                    <a:pt x="689" y="616"/>
                  </a:lnTo>
                  <a:lnTo>
                    <a:pt x="703" y="576"/>
                  </a:lnTo>
                  <a:lnTo>
                    <a:pt x="731" y="580"/>
                  </a:lnTo>
                  <a:lnTo>
                    <a:pt x="844" y="503"/>
                  </a:lnTo>
                  <a:lnTo>
                    <a:pt x="1000" y="363"/>
                  </a:lnTo>
                  <a:lnTo>
                    <a:pt x="996" y="341"/>
                  </a:lnTo>
                  <a:lnTo>
                    <a:pt x="974" y="277"/>
                  </a:lnTo>
                  <a:lnTo>
                    <a:pt x="940" y="239"/>
                  </a:lnTo>
                  <a:lnTo>
                    <a:pt x="936" y="221"/>
                  </a:lnTo>
                  <a:lnTo>
                    <a:pt x="944" y="207"/>
                  </a:lnTo>
                  <a:lnTo>
                    <a:pt x="966" y="199"/>
                  </a:lnTo>
                  <a:lnTo>
                    <a:pt x="1018" y="183"/>
                  </a:lnTo>
                  <a:lnTo>
                    <a:pt x="1004" y="175"/>
                  </a:lnTo>
                  <a:lnTo>
                    <a:pt x="978" y="164"/>
                  </a:lnTo>
                  <a:lnTo>
                    <a:pt x="952" y="138"/>
                  </a:lnTo>
                  <a:lnTo>
                    <a:pt x="960" y="120"/>
                  </a:lnTo>
                  <a:lnTo>
                    <a:pt x="944" y="120"/>
                  </a:lnTo>
                  <a:lnTo>
                    <a:pt x="918" y="130"/>
                  </a:lnTo>
                  <a:lnTo>
                    <a:pt x="910" y="120"/>
                  </a:lnTo>
                  <a:lnTo>
                    <a:pt x="914" y="108"/>
                  </a:lnTo>
                  <a:lnTo>
                    <a:pt x="888" y="112"/>
                  </a:lnTo>
                  <a:lnTo>
                    <a:pt x="866" y="104"/>
                  </a:lnTo>
                  <a:lnTo>
                    <a:pt x="844" y="126"/>
                  </a:lnTo>
                  <a:lnTo>
                    <a:pt x="816" y="148"/>
                  </a:lnTo>
                  <a:lnTo>
                    <a:pt x="802" y="148"/>
                  </a:lnTo>
                  <a:lnTo>
                    <a:pt x="820" y="160"/>
                  </a:lnTo>
                  <a:lnTo>
                    <a:pt x="802" y="170"/>
                  </a:lnTo>
                  <a:lnTo>
                    <a:pt x="767" y="175"/>
                  </a:lnTo>
                  <a:lnTo>
                    <a:pt x="735" y="183"/>
                  </a:lnTo>
                  <a:lnTo>
                    <a:pt x="715" y="175"/>
                  </a:lnTo>
                  <a:lnTo>
                    <a:pt x="703" y="160"/>
                  </a:lnTo>
                  <a:lnTo>
                    <a:pt x="667" y="160"/>
                  </a:lnTo>
                  <a:lnTo>
                    <a:pt x="641" y="156"/>
                  </a:lnTo>
                  <a:lnTo>
                    <a:pt x="615" y="170"/>
                  </a:lnTo>
                  <a:lnTo>
                    <a:pt x="581" y="179"/>
                  </a:lnTo>
                  <a:lnTo>
                    <a:pt x="547" y="164"/>
                  </a:lnTo>
                  <a:lnTo>
                    <a:pt x="515" y="148"/>
                  </a:lnTo>
                  <a:lnTo>
                    <a:pt x="495" y="130"/>
                  </a:lnTo>
                  <a:lnTo>
                    <a:pt x="491" y="116"/>
                  </a:lnTo>
                  <a:lnTo>
                    <a:pt x="507" y="108"/>
                  </a:lnTo>
                  <a:lnTo>
                    <a:pt x="511" y="94"/>
                  </a:lnTo>
                  <a:lnTo>
                    <a:pt x="503" y="86"/>
                  </a:lnTo>
                  <a:lnTo>
                    <a:pt x="473" y="82"/>
                  </a:lnTo>
                  <a:lnTo>
                    <a:pt x="447" y="70"/>
                  </a:lnTo>
                  <a:lnTo>
                    <a:pt x="403" y="62"/>
                  </a:lnTo>
                  <a:lnTo>
                    <a:pt x="383" y="70"/>
                  </a:lnTo>
                  <a:lnTo>
                    <a:pt x="348" y="58"/>
                  </a:lnTo>
                  <a:lnTo>
                    <a:pt x="284" y="30"/>
                  </a:lnTo>
                  <a:lnTo>
                    <a:pt x="238" y="30"/>
                  </a:lnTo>
                  <a:lnTo>
                    <a:pt x="198" y="14"/>
                  </a:lnTo>
                  <a:lnTo>
                    <a:pt x="172" y="0"/>
                  </a:lnTo>
                  <a:lnTo>
                    <a:pt x="146" y="8"/>
                  </a:lnTo>
                  <a:lnTo>
                    <a:pt x="134" y="26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Freeform 30"/>
            <p:cNvSpPr>
              <a:spLocks/>
            </p:cNvSpPr>
            <p:nvPr/>
          </p:nvSpPr>
          <p:spPr bwMode="auto">
            <a:xfrm>
              <a:off x="3356" y="1354"/>
              <a:ext cx="713" cy="948"/>
            </a:xfrm>
            <a:custGeom>
              <a:avLst/>
              <a:gdLst/>
              <a:ahLst/>
              <a:cxnLst>
                <a:cxn ang="0">
                  <a:pos x="972" y="261"/>
                </a:cxn>
                <a:cxn ang="0">
                  <a:pos x="946" y="319"/>
                </a:cxn>
                <a:cxn ang="0">
                  <a:pos x="950" y="407"/>
                </a:cxn>
                <a:cxn ang="0">
                  <a:pos x="890" y="485"/>
                </a:cxn>
                <a:cxn ang="0">
                  <a:pos x="838" y="571"/>
                </a:cxn>
                <a:cxn ang="0">
                  <a:pos x="822" y="660"/>
                </a:cxn>
                <a:cxn ang="0">
                  <a:pos x="860" y="724"/>
                </a:cxn>
                <a:cxn ang="0">
                  <a:pos x="834" y="788"/>
                </a:cxn>
                <a:cxn ang="0">
                  <a:pos x="822" y="850"/>
                </a:cxn>
                <a:cxn ang="0">
                  <a:pos x="810" y="910"/>
                </a:cxn>
                <a:cxn ang="0">
                  <a:pos x="792" y="958"/>
                </a:cxn>
                <a:cxn ang="0">
                  <a:pos x="774" y="970"/>
                </a:cxn>
                <a:cxn ang="0">
                  <a:pos x="752" y="979"/>
                </a:cxn>
                <a:cxn ang="0">
                  <a:pos x="701" y="962"/>
                </a:cxn>
                <a:cxn ang="0">
                  <a:pos x="631" y="1019"/>
                </a:cxn>
                <a:cxn ang="0">
                  <a:pos x="623" y="1041"/>
                </a:cxn>
                <a:cxn ang="0">
                  <a:pos x="671" y="1121"/>
                </a:cxn>
                <a:cxn ang="0">
                  <a:pos x="649" y="1149"/>
                </a:cxn>
                <a:cxn ang="0">
                  <a:pos x="597" y="1217"/>
                </a:cxn>
                <a:cxn ang="0">
                  <a:pos x="559" y="1195"/>
                </a:cxn>
                <a:cxn ang="0">
                  <a:pos x="549" y="1251"/>
                </a:cxn>
                <a:cxn ang="0">
                  <a:pos x="537" y="1281"/>
                </a:cxn>
                <a:cxn ang="0">
                  <a:pos x="489" y="1311"/>
                </a:cxn>
                <a:cxn ang="0">
                  <a:pos x="471" y="1353"/>
                </a:cxn>
                <a:cxn ang="0">
                  <a:pos x="437" y="1353"/>
                </a:cxn>
                <a:cxn ang="0">
                  <a:pos x="425" y="1319"/>
                </a:cxn>
                <a:cxn ang="0">
                  <a:pos x="389" y="1323"/>
                </a:cxn>
                <a:cxn ang="0">
                  <a:pos x="339" y="1315"/>
                </a:cxn>
                <a:cxn ang="0">
                  <a:pos x="300" y="1293"/>
                </a:cxn>
                <a:cxn ang="0">
                  <a:pos x="252" y="1255"/>
                </a:cxn>
                <a:cxn ang="0">
                  <a:pos x="198" y="1207"/>
                </a:cxn>
                <a:cxn ang="0">
                  <a:pos x="120" y="1113"/>
                </a:cxn>
                <a:cxn ang="0">
                  <a:pos x="172" y="1079"/>
                </a:cxn>
                <a:cxn ang="0">
                  <a:pos x="194" y="1041"/>
                </a:cxn>
                <a:cxn ang="0">
                  <a:pos x="220" y="1049"/>
                </a:cxn>
                <a:cxn ang="0">
                  <a:pos x="232" y="1015"/>
                </a:cxn>
                <a:cxn ang="0">
                  <a:pos x="210" y="958"/>
                </a:cxn>
                <a:cxn ang="0">
                  <a:pos x="210" y="906"/>
                </a:cxn>
                <a:cxn ang="0">
                  <a:pos x="82" y="788"/>
                </a:cxn>
                <a:cxn ang="0">
                  <a:pos x="16" y="772"/>
                </a:cxn>
                <a:cxn ang="0">
                  <a:pos x="28" y="698"/>
                </a:cxn>
                <a:cxn ang="0">
                  <a:pos x="50" y="698"/>
                </a:cxn>
                <a:cxn ang="0">
                  <a:pos x="64" y="654"/>
                </a:cxn>
                <a:cxn ang="0">
                  <a:pos x="98" y="575"/>
                </a:cxn>
                <a:cxn ang="0">
                  <a:pos x="124" y="489"/>
                </a:cxn>
                <a:cxn ang="0">
                  <a:pos x="88" y="445"/>
                </a:cxn>
                <a:cxn ang="0">
                  <a:pos x="186" y="427"/>
                </a:cxn>
                <a:cxn ang="0">
                  <a:pos x="288" y="373"/>
                </a:cxn>
                <a:cxn ang="0">
                  <a:pos x="262" y="259"/>
                </a:cxn>
                <a:cxn ang="0">
                  <a:pos x="347" y="120"/>
                </a:cxn>
                <a:cxn ang="0">
                  <a:pos x="451" y="40"/>
                </a:cxn>
                <a:cxn ang="0">
                  <a:pos x="519" y="30"/>
                </a:cxn>
                <a:cxn ang="0">
                  <a:pos x="579" y="44"/>
                </a:cxn>
                <a:cxn ang="0">
                  <a:pos x="671" y="74"/>
                </a:cxn>
                <a:cxn ang="0">
                  <a:pos x="756" y="86"/>
                </a:cxn>
                <a:cxn ang="0">
                  <a:pos x="860" y="74"/>
                </a:cxn>
              </a:cxnLst>
              <a:rect l="0" t="0" r="r" b="b"/>
              <a:pathLst>
                <a:path w="972" h="1357">
                  <a:moveTo>
                    <a:pt x="904" y="70"/>
                  </a:moveTo>
                  <a:lnTo>
                    <a:pt x="972" y="261"/>
                  </a:lnTo>
                  <a:lnTo>
                    <a:pt x="930" y="283"/>
                  </a:lnTo>
                  <a:lnTo>
                    <a:pt x="946" y="319"/>
                  </a:lnTo>
                  <a:lnTo>
                    <a:pt x="954" y="373"/>
                  </a:lnTo>
                  <a:lnTo>
                    <a:pt x="950" y="407"/>
                  </a:lnTo>
                  <a:lnTo>
                    <a:pt x="938" y="427"/>
                  </a:lnTo>
                  <a:lnTo>
                    <a:pt x="890" y="485"/>
                  </a:lnTo>
                  <a:lnTo>
                    <a:pt x="834" y="549"/>
                  </a:lnTo>
                  <a:lnTo>
                    <a:pt x="838" y="571"/>
                  </a:lnTo>
                  <a:lnTo>
                    <a:pt x="860" y="588"/>
                  </a:lnTo>
                  <a:lnTo>
                    <a:pt x="822" y="660"/>
                  </a:lnTo>
                  <a:lnTo>
                    <a:pt x="838" y="690"/>
                  </a:lnTo>
                  <a:lnTo>
                    <a:pt x="860" y="724"/>
                  </a:lnTo>
                  <a:lnTo>
                    <a:pt x="846" y="758"/>
                  </a:lnTo>
                  <a:lnTo>
                    <a:pt x="834" y="788"/>
                  </a:lnTo>
                  <a:lnTo>
                    <a:pt x="810" y="806"/>
                  </a:lnTo>
                  <a:lnTo>
                    <a:pt x="822" y="850"/>
                  </a:lnTo>
                  <a:lnTo>
                    <a:pt x="822" y="880"/>
                  </a:lnTo>
                  <a:lnTo>
                    <a:pt x="810" y="910"/>
                  </a:lnTo>
                  <a:lnTo>
                    <a:pt x="810" y="940"/>
                  </a:lnTo>
                  <a:lnTo>
                    <a:pt x="792" y="958"/>
                  </a:lnTo>
                  <a:lnTo>
                    <a:pt x="792" y="966"/>
                  </a:lnTo>
                  <a:lnTo>
                    <a:pt x="774" y="970"/>
                  </a:lnTo>
                  <a:lnTo>
                    <a:pt x="762" y="987"/>
                  </a:lnTo>
                  <a:lnTo>
                    <a:pt x="752" y="979"/>
                  </a:lnTo>
                  <a:lnTo>
                    <a:pt x="725" y="962"/>
                  </a:lnTo>
                  <a:lnTo>
                    <a:pt x="701" y="962"/>
                  </a:lnTo>
                  <a:lnTo>
                    <a:pt x="675" y="975"/>
                  </a:lnTo>
                  <a:lnTo>
                    <a:pt x="631" y="1019"/>
                  </a:lnTo>
                  <a:lnTo>
                    <a:pt x="617" y="1027"/>
                  </a:lnTo>
                  <a:lnTo>
                    <a:pt x="623" y="1041"/>
                  </a:lnTo>
                  <a:lnTo>
                    <a:pt x="665" y="1105"/>
                  </a:lnTo>
                  <a:lnTo>
                    <a:pt x="671" y="1121"/>
                  </a:lnTo>
                  <a:lnTo>
                    <a:pt x="665" y="1139"/>
                  </a:lnTo>
                  <a:lnTo>
                    <a:pt x="649" y="1149"/>
                  </a:lnTo>
                  <a:lnTo>
                    <a:pt x="613" y="1187"/>
                  </a:lnTo>
                  <a:lnTo>
                    <a:pt x="597" y="1217"/>
                  </a:lnTo>
                  <a:lnTo>
                    <a:pt x="579" y="1203"/>
                  </a:lnTo>
                  <a:lnTo>
                    <a:pt x="559" y="1195"/>
                  </a:lnTo>
                  <a:lnTo>
                    <a:pt x="549" y="1203"/>
                  </a:lnTo>
                  <a:lnTo>
                    <a:pt x="549" y="1251"/>
                  </a:lnTo>
                  <a:lnTo>
                    <a:pt x="545" y="1277"/>
                  </a:lnTo>
                  <a:lnTo>
                    <a:pt x="537" y="1281"/>
                  </a:lnTo>
                  <a:lnTo>
                    <a:pt x="497" y="1299"/>
                  </a:lnTo>
                  <a:lnTo>
                    <a:pt x="489" y="1311"/>
                  </a:lnTo>
                  <a:lnTo>
                    <a:pt x="481" y="1335"/>
                  </a:lnTo>
                  <a:lnTo>
                    <a:pt x="471" y="1353"/>
                  </a:lnTo>
                  <a:lnTo>
                    <a:pt x="459" y="1357"/>
                  </a:lnTo>
                  <a:lnTo>
                    <a:pt x="437" y="1353"/>
                  </a:lnTo>
                  <a:lnTo>
                    <a:pt x="425" y="1343"/>
                  </a:lnTo>
                  <a:lnTo>
                    <a:pt x="425" y="1319"/>
                  </a:lnTo>
                  <a:lnTo>
                    <a:pt x="411" y="1307"/>
                  </a:lnTo>
                  <a:lnTo>
                    <a:pt x="389" y="1323"/>
                  </a:lnTo>
                  <a:lnTo>
                    <a:pt x="347" y="1343"/>
                  </a:lnTo>
                  <a:lnTo>
                    <a:pt x="339" y="1315"/>
                  </a:lnTo>
                  <a:lnTo>
                    <a:pt x="316" y="1303"/>
                  </a:lnTo>
                  <a:lnTo>
                    <a:pt x="300" y="1293"/>
                  </a:lnTo>
                  <a:lnTo>
                    <a:pt x="278" y="1289"/>
                  </a:lnTo>
                  <a:lnTo>
                    <a:pt x="252" y="1255"/>
                  </a:lnTo>
                  <a:lnTo>
                    <a:pt x="220" y="1199"/>
                  </a:lnTo>
                  <a:lnTo>
                    <a:pt x="198" y="1207"/>
                  </a:lnTo>
                  <a:lnTo>
                    <a:pt x="176" y="1217"/>
                  </a:lnTo>
                  <a:lnTo>
                    <a:pt x="120" y="1113"/>
                  </a:lnTo>
                  <a:lnTo>
                    <a:pt x="136" y="1113"/>
                  </a:lnTo>
                  <a:lnTo>
                    <a:pt x="172" y="1079"/>
                  </a:lnTo>
                  <a:lnTo>
                    <a:pt x="176" y="1053"/>
                  </a:lnTo>
                  <a:lnTo>
                    <a:pt x="194" y="1041"/>
                  </a:lnTo>
                  <a:lnTo>
                    <a:pt x="206" y="1041"/>
                  </a:lnTo>
                  <a:lnTo>
                    <a:pt x="220" y="1049"/>
                  </a:lnTo>
                  <a:lnTo>
                    <a:pt x="232" y="1035"/>
                  </a:lnTo>
                  <a:lnTo>
                    <a:pt x="232" y="1015"/>
                  </a:lnTo>
                  <a:lnTo>
                    <a:pt x="206" y="1005"/>
                  </a:lnTo>
                  <a:lnTo>
                    <a:pt x="210" y="958"/>
                  </a:lnTo>
                  <a:lnTo>
                    <a:pt x="210" y="918"/>
                  </a:lnTo>
                  <a:lnTo>
                    <a:pt x="210" y="906"/>
                  </a:lnTo>
                  <a:lnTo>
                    <a:pt x="180" y="888"/>
                  </a:lnTo>
                  <a:lnTo>
                    <a:pt x="82" y="788"/>
                  </a:lnTo>
                  <a:lnTo>
                    <a:pt x="38" y="824"/>
                  </a:lnTo>
                  <a:lnTo>
                    <a:pt x="16" y="772"/>
                  </a:lnTo>
                  <a:lnTo>
                    <a:pt x="0" y="746"/>
                  </a:lnTo>
                  <a:lnTo>
                    <a:pt x="28" y="698"/>
                  </a:lnTo>
                  <a:lnTo>
                    <a:pt x="38" y="672"/>
                  </a:lnTo>
                  <a:lnTo>
                    <a:pt x="50" y="698"/>
                  </a:lnTo>
                  <a:lnTo>
                    <a:pt x="72" y="690"/>
                  </a:lnTo>
                  <a:lnTo>
                    <a:pt x="64" y="654"/>
                  </a:lnTo>
                  <a:lnTo>
                    <a:pt x="54" y="606"/>
                  </a:lnTo>
                  <a:lnTo>
                    <a:pt x="98" y="575"/>
                  </a:lnTo>
                  <a:lnTo>
                    <a:pt x="116" y="553"/>
                  </a:lnTo>
                  <a:lnTo>
                    <a:pt x="124" y="489"/>
                  </a:lnTo>
                  <a:lnTo>
                    <a:pt x="98" y="475"/>
                  </a:lnTo>
                  <a:lnTo>
                    <a:pt x="88" y="445"/>
                  </a:lnTo>
                  <a:lnTo>
                    <a:pt x="102" y="423"/>
                  </a:lnTo>
                  <a:lnTo>
                    <a:pt x="186" y="427"/>
                  </a:lnTo>
                  <a:lnTo>
                    <a:pt x="240" y="453"/>
                  </a:lnTo>
                  <a:lnTo>
                    <a:pt x="288" y="373"/>
                  </a:lnTo>
                  <a:lnTo>
                    <a:pt x="254" y="349"/>
                  </a:lnTo>
                  <a:lnTo>
                    <a:pt x="262" y="259"/>
                  </a:lnTo>
                  <a:lnTo>
                    <a:pt x="343" y="144"/>
                  </a:lnTo>
                  <a:lnTo>
                    <a:pt x="347" y="120"/>
                  </a:lnTo>
                  <a:lnTo>
                    <a:pt x="413" y="98"/>
                  </a:lnTo>
                  <a:lnTo>
                    <a:pt x="451" y="40"/>
                  </a:lnTo>
                  <a:lnTo>
                    <a:pt x="489" y="0"/>
                  </a:lnTo>
                  <a:lnTo>
                    <a:pt x="519" y="30"/>
                  </a:lnTo>
                  <a:lnTo>
                    <a:pt x="541" y="30"/>
                  </a:lnTo>
                  <a:lnTo>
                    <a:pt x="579" y="44"/>
                  </a:lnTo>
                  <a:lnTo>
                    <a:pt x="635" y="48"/>
                  </a:lnTo>
                  <a:lnTo>
                    <a:pt x="671" y="74"/>
                  </a:lnTo>
                  <a:lnTo>
                    <a:pt x="713" y="90"/>
                  </a:lnTo>
                  <a:lnTo>
                    <a:pt x="756" y="86"/>
                  </a:lnTo>
                  <a:lnTo>
                    <a:pt x="814" y="74"/>
                  </a:lnTo>
                  <a:lnTo>
                    <a:pt x="860" y="74"/>
                  </a:lnTo>
                  <a:lnTo>
                    <a:pt x="904" y="7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Freeform 31"/>
            <p:cNvSpPr>
              <a:spLocks/>
            </p:cNvSpPr>
            <p:nvPr/>
          </p:nvSpPr>
          <p:spPr bwMode="auto">
            <a:xfrm>
              <a:off x="3296" y="1228"/>
              <a:ext cx="417" cy="444"/>
            </a:xfrm>
            <a:custGeom>
              <a:avLst/>
              <a:gdLst/>
              <a:ahLst/>
              <a:cxnLst>
                <a:cxn ang="0">
                  <a:pos x="568" y="180"/>
                </a:cxn>
                <a:cxn ang="0">
                  <a:pos x="552" y="162"/>
                </a:cxn>
                <a:cxn ang="0">
                  <a:pos x="520" y="162"/>
                </a:cxn>
                <a:cxn ang="0">
                  <a:pos x="480" y="154"/>
                </a:cxn>
                <a:cxn ang="0">
                  <a:pos x="411" y="132"/>
                </a:cxn>
                <a:cxn ang="0">
                  <a:pos x="381" y="100"/>
                </a:cxn>
                <a:cxn ang="0">
                  <a:pos x="369" y="92"/>
                </a:cxn>
                <a:cxn ang="0">
                  <a:pos x="359" y="108"/>
                </a:cxn>
                <a:cxn ang="0">
                  <a:pos x="351" y="138"/>
                </a:cxn>
                <a:cxn ang="0">
                  <a:pos x="325" y="112"/>
                </a:cxn>
                <a:cxn ang="0">
                  <a:pos x="321" y="96"/>
                </a:cxn>
                <a:cxn ang="0">
                  <a:pos x="343" y="78"/>
                </a:cxn>
                <a:cxn ang="0">
                  <a:pos x="347" y="74"/>
                </a:cxn>
                <a:cxn ang="0">
                  <a:pos x="321" y="18"/>
                </a:cxn>
                <a:cxn ang="0">
                  <a:pos x="291" y="28"/>
                </a:cxn>
                <a:cxn ang="0">
                  <a:pos x="257" y="28"/>
                </a:cxn>
                <a:cxn ang="0">
                  <a:pos x="211" y="0"/>
                </a:cxn>
                <a:cxn ang="0">
                  <a:pos x="205" y="28"/>
                </a:cxn>
                <a:cxn ang="0">
                  <a:pos x="197" y="52"/>
                </a:cxn>
                <a:cxn ang="0">
                  <a:pos x="175" y="60"/>
                </a:cxn>
                <a:cxn ang="0">
                  <a:pos x="157" y="74"/>
                </a:cxn>
                <a:cxn ang="0">
                  <a:pos x="149" y="104"/>
                </a:cxn>
                <a:cxn ang="0">
                  <a:pos x="143" y="124"/>
                </a:cxn>
                <a:cxn ang="0">
                  <a:pos x="105" y="150"/>
                </a:cxn>
                <a:cxn ang="0">
                  <a:pos x="97" y="180"/>
                </a:cxn>
                <a:cxn ang="0">
                  <a:pos x="79" y="192"/>
                </a:cxn>
                <a:cxn ang="0">
                  <a:pos x="59" y="202"/>
                </a:cxn>
                <a:cxn ang="0">
                  <a:pos x="57" y="236"/>
                </a:cxn>
                <a:cxn ang="0">
                  <a:pos x="41" y="258"/>
                </a:cxn>
                <a:cxn ang="0">
                  <a:pos x="23" y="292"/>
                </a:cxn>
                <a:cxn ang="0">
                  <a:pos x="27" y="314"/>
                </a:cxn>
                <a:cxn ang="0">
                  <a:pos x="0" y="330"/>
                </a:cxn>
                <a:cxn ang="0">
                  <a:pos x="8" y="358"/>
                </a:cxn>
                <a:cxn ang="0">
                  <a:pos x="4" y="391"/>
                </a:cxn>
                <a:cxn ang="0">
                  <a:pos x="41" y="419"/>
                </a:cxn>
                <a:cxn ang="0">
                  <a:pos x="65" y="437"/>
                </a:cxn>
                <a:cxn ang="0">
                  <a:pos x="97" y="421"/>
                </a:cxn>
                <a:cxn ang="0">
                  <a:pos x="135" y="441"/>
                </a:cxn>
                <a:cxn ang="0">
                  <a:pos x="153" y="467"/>
                </a:cxn>
                <a:cxn ang="0">
                  <a:pos x="161" y="495"/>
                </a:cxn>
                <a:cxn ang="0">
                  <a:pos x="211" y="505"/>
                </a:cxn>
                <a:cxn ang="0">
                  <a:pos x="231" y="517"/>
                </a:cxn>
                <a:cxn ang="0">
                  <a:pos x="225" y="551"/>
                </a:cxn>
                <a:cxn ang="0">
                  <a:pos x="193" y="557"/>
                </a:cxn>
                <a:cxn ang="0">
                  <a:pos x="189" y="607"/>
                </a:cxn>
                <a:cxn ang="0">
                  <a:pos x="269" y="607"/>
                </a:cxn>
                <a:cxn ang="0">
                  <a:pos x="321" y="635"/>
                </a:cxn>
                <a:cxn ang="0">
                  <a:pos x="369" y="551"/>
                </a:cxn>
                <a:cxn ang="0">
                  <a:pos x="333" y="525"/>
                </a:cxn>
                <a:cxn ang="0">
                  <a:pos x="343" y="435"/>
                </a:cxn>
                <a:cxn ang="0">
                  <a:pos x="422" y="328"/>
                </a:cxn>
                <a:cxn ang="0">
                  <a:pos x="428" y="300"/>
                </a:cxn>
                <a:cxn ang="0">
                  <a:pos x="494" y="278"/>
                </a:cxn>
                <a:cxn ang="0">
                  <a:pos x="532" y="218"/>
                </a:cxn>
                <a:cxn ang="0">
                  <a:pos x="568" y="180"/>
                </a:cxn>
              </a:cxnLst>
              <a:rect l="0" t="0" r="r" b="b"/>
              <a:pathLst>
                <a:path w="568" h="635">
                  <a:moveTo>
                    <a:pt x="568" y="180"/>
                  </a:moveTo>
                  <a:lnTo>
                    <a:pt x="552" y="162"/>
                  </a:lnTo>
                  <a:lnTo>
                    <a:pt x="520" y="162"/>
                  </a:lnTo>
                  <a:lnTo>
                    <a:pt x="480" y="154"/>
                  </a:lnTo>
                  <a:lnTo>
                    <a:pt x="411" y="132"/>
                  </a:lnTo>
                  <a:lnTo>
                    <a:pt x="381" y="100"/>
                  </a:lnTo>
                  <a:lnTo>
                    <a:pt x="369" y="92"/>
                  </a:lnTo>
                  <a:lnTo>
                    <a:pt x="359" y="108"/>
                  </a:lnTo>
                  <a:lnTo>
                    <a:pt x="351" y="138"/>
                  </a:lnTo>
                  <a:lnTo>
                    <a:pt x="325" y="112"/>
                  </a:lnTo>
                  <a:lnTo>
                    <a:pt x="321" y="96"/>
                  </a:lnTo>
                  <a:lnTo>
                    <a:pt x="343" y="78"/>
                  </a:lnTo>
                  <a:lnTo>
                    <a:pt x="347" y="74"/>
                  </a:lnTo>
                  <a:lnTo>
                    <a:pt x="321" y="18"/>
                  </a:lnTo>
                  <a:lnTo>
                    <a:pt x="291" y="28"/>
                  </a:lnTo>
                  <a:lnTo>
                    <a:pt x="257" y="28"/>
                  </a:lnTo>
                  <a:lnTo>
                    <a:pt x="211" y="0"/>
                  </a:lnTo>
                  <a:lnTo>
                    <a:pt x="205" y="28"/>
                  </a:lnTo>
                  <a:lnTo>
                    <a:pt x="197" y="52"/>
                  </a:lnTo>
                  <a:lnTo>
                    <a:pt x="175" y="60"/>
                  </a:lnTo>
                  <a:lnTo>
                    <a:pt x="157" y="74"/>
                  </a:lnTo>
                  <a:lnTo>
                    <a:pt x="149" y="104"/>
                  </a:lnTo>
                  <a:lnTo>
                    <a:pt x="143" y="124"/>
                  </a:lnTo>
                  <a:lnTo>
                    <a:pt x="105" y="150"/>
                  </a:lnTo>
                  <a:lnTo>
                    <a:pt x="97" y="180"/>
                  </a:lnTo>
                  <a:lnTo>
                    <a:pt x="79" y="192"/>
                  </a:lnTo>
                  <a:lnTo>
                    <a:pt x="59" y="202"/>
                  </a:lnTo>
                  <a:lnTo>
                    <a:pt x="57" y="236"/>
                  </a:lnTo>
                  <a:lnTo>
                    <a:pt x="41" y="258"/>
                  </a:lnTo>
                  <a:lnTo>
                    <a:pt x="23" y="292"/>
                  </a:lnTo>
                  <a:lnTo>
                    <a:pt x="27" y="314"/>
                  </a:lnTo>
                  <a:lnTo>
                    <a:pt x="0" y="330"/>
                  </a:lnTo>
                  <a:lnTo>
                    <a:pt x="8" y="358"/>
                  </a:lnTo>
                  <a:lnTo>
                    <a:pt x="4" y="391"/>
                  </a:lnTo>
                  <a:lnTo>
                    <a:pt x="41" y="419"/>
                  </a:lnTo>
                  <a:lnTo>
                    <a:pt x="65" y="437"/>
                  </a:lnTo>
                  <a:lnTo>
                    <a:pt x="97" y="421"/>
                  </a:lnTo>
                  <a:lnTo>
                    <a:pt x="135" y="441"/>
                  </a:lnTo>
                  <a:lnTo>
                    <a:pt x="153" y="467"/>
                  </a:lnTo>
                  <a:lnTo>
                    <a:pt x="161" y="495"/>
                  </a:lnTo>
                  <a:lnTo>
                    <a:pt x="211" y="505"/>
                  </a:lnTo>
                  <a:lnTo>
                    <a:pt x="231" y="517"/>
                  </a:lnTo>
                  <a:lnTo>
                    <a:pt x="225" y="551"/>
                  </a:lnTo>
                  <a:lnTo>
                    <a:pt x="193" y="557"/>
                  </a:lnTo>
                  <a:lnTo>
                    <a:pt x="189" y="607"/>
                  </a:lnTo>
                  <a:lnTo>
                    <a:pt x="269" y="607"/>
                  </a:lnTo>
                  <a:lnTo>
                    <a:pt x="321" y="635"/>
                  </a:lnTo>
                  <a:lnTo>
                    <a:pt x="369" y="551"/>
                  </a:lnTo>
                  <a:lnTo>
                    <a:pt x="333" y="525"/>
                  </a:lnTo>
                  <a:lnTo>
                    <a:pt x="343" y="435"/>
                  </a:lnTo>
                  <a:lnTo>
                    <a:pt x="422" y="328"/>
                  </a:lnTo>
                  <a:lnTo>
                    <a:pt x="428" y="300"/>
                  </a:lnTo>
                  <a:lnTo>
                    <a:pt x="494" y="278"/>
                  </a:lnTo>
                  <a:lnTo>
                    <a:pt x="532" y="218"/>
                  </a:lnTo>
                  <a:lnTo>
                    <a:pt x="568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Freeform 32"/>
            <p:cNvSpPr>
              <a:spLocks/>
            </p:cNvSpPr>
            <p:nvPr/>
          </p:nvSpPr>
          <p:spPr bwMode="auto">
            <a:xfrm>
              <a:off x="3104" y="1196"/>
              <a:ext cx="347" cy="308"/>
            </a:xfrm>
            <a:custGeom>
              <a:avLst/>
              <a:gdLst/>
              <a:ahLst/>
              <a:cxnLst>
                <a:cxn ang="0">
                  <a:pos x="473" y="45"/>
                </a:cxn>
                <a:cxn ang="0">
                  <a:pos x="459" y="35"/>
                </a:cxn>
                <a:cxn ang="0">
                  <a:pos x="421" y="67"/>
                </a:cxn>
                <a:cxn ang="0">
                  <a:pos x="381" y="67"/>
                </a:cxn>
                <a:cxn ang="0">
                  <a:pos x="363" y="79"/>
                </a:cxn>
                <a:cxn ang="0">
                  <a:pos x="333" y="79"/>
                </a:cxn>
                <a:cxn ang="0">
                  <a:pos x="287" y="53"/>
                </a:cxn>
                <a:cxn ang="0">
                  <a:pos x="254" y="35"/>
                </a:cxn>
                <a:cxn ang="0">
                  <a:pos x="224" y="41"/>
                </a:cxn>
                <a:cxn ang="0">
                  <a:pos x="138" y="0"/>
                </a:cxn>
                <a:cxn ang="0">
                  <a:pos x="112" y="19"/>
                </a:cxn>
                <a:cxn ang="0">
                  <a:pos x="92" y="23"/>
                </a:cxn>
                <a:cxn ang="0">
                  <a:pos x="84" y="41"/>
                </a:cxn>
                <a:cxn ang="0">
                  <a:pos x="92" y="53"/>
                </a:cxn>
                <a:cxn ang="0">
                  <a:pos x="88" y="67"/>
                </a:cxn>
                <a:cxn ang="0">
                  <a:pos x="34" y="55"/>
                </a:cxn>
                <a:cxn ang="0">
                  <a:pos x="10" y="71"/>
                </a:cxn>
                <a:cxn ang="0">
                  <a:pos x="0" y="93"/>
                </a:cxn>
                <a:cxn ang="0">
                  <a:pos x="4" y="123"/>
                </a:cxn>
                <a:cxn ang="0">
                  <a:pos x="40" y="167"/>
                </a:cxn>
                <a:cxn ang="0">
                  <a:pos x="30" y="201"/>
                </a:cxn>
                <a:cxn ang="0">
                  <a:pos x="66" y="235"/>
                </a:cxn>
                <a:cxn ang="0">
                  <a:pos x="64" y="255"/>
                </a:cxn>
                <a:cxn ang="0">
                  <a:pos x="22" y="267"/>
                </a:cxn>
                <a:cxn ang="0">
                  <a:pos x="30" y="309"/>
                </a:cxn>
                <a:cxn ang="0">
                  <a:pos x="62" y="317"/>
                </a:cxn>
                <a:cxn ang="0">
                  <a:pos x="76" y="365"/>
                </a:cxn>
                <a:cxn ang="0">
                  <a:pos x="142" y="373"/>
                </a:cxn>
                <a:cxn ang="0">
                  <a:pos x="168" y="395"/>
                </a:cxn>
                <a:cxn ang="0">
                  <a:pos x="200" y="426"/>
                </a:cxn>
                <a:cxn ang="0">
                  <a:pos x="218" y="424"/>
                </a:cxn>
                <a:cxn ang="0">
                  <a:pos x="270" y="442"/>
                </a:cxn>
                <a:cxn ang="0">
                  <a:pos x="273" y="410"/>
                </a:cxn>
                <a:cxn ang="0">
                  <a:pos x="266" y="375"/>
                </a:cxn>
                <a:cxn ang="0">
                  <a:pos x="293" y="361"/>
                </a:cxn>
                <a:cxn ang="0">
                  <a:pos x="287" y="339"/>
                </a:cxn>
                <a:cxn ang="0">
                  <a:pos x="309" y="297"/>
                </a:cxn>
                <a:cxn ang="0">
                  <a:pos x="317" y="283"/>
                </a:cxn>
                <a:cxn ang="0">
                  <a:pos x="321" y="249"/>
                </a:cxn>
                <a:cxn ang="0">
                  <a:pos x="363" y="227"/>
                </a:cxn>
                <a:cxn ang="0">
                  <a:pos x="367" y="197"/>
                </a:cxn>
                <a:cxn ang="0">
                  <a:pos x="399" y="177"/>
                </a:cxn>
                <a:cxn ang="0">
                  <a:pos x="411" y="159"/>
                </a:cxn>
                <a:cxn ang="0">
                  <a:pos x="417" y="121"/>
                </a:cxn>
                <a:cxn ang="0">
                  <a:pos x="441" y="105"/>
                </a:cxn>
                <a:cxn ang="0">
                  <a:pos x="461" y="99"/>
                </a:cxn>
                <a:cxn ang="0">
                  <a:pos x="473" y="45"/>
                </a:cxn>
              </a:cxnLst>
              <a:rect l="0" t="0" r="r" b="b"/>
              <a:pathLst>
                <a:path w="473" h="442">
                  <a:moveTo>
                    <a:pt x="473" y="45"/>
                  </a:moveTo>
                  <a:lnTo>
                    <a:pt x="459" y="35"/>
                  </a:lnTo>
                  <a:lnTo>
                    <a:pt x="421" y="67"/>
                  </a:lnTo>
                  <a:lnTo>
                    <a:pt x="381" y="67"/>
                  </a:lnTo>
                  <a:lnTo>
                    <a:pt x="363" y="79"/>
                  </a:lnTo>
                  <a:lnTo>
                    <a:pt x="333" y="79"/>
                  </a:lnTo>
                  <a:lnTo>
                    <a:pt x="287" y="53"/>
                  </a:lnTo>
                  <a:lnTo>
                    <a:pt x="254" y="35"/>
                  </a:lnTo>
                  <a:lnTo>
                    <a:pt x="224" y="41"/>
                  </a:lnTo>
                  <a:lnTo>
                    <a:pt x="138" y="0"/>
                  </a:lnTo>
                  <a:lnTo>
                    <a:pt x="112" y="19"/>
                  </a:lnTo>
                  <a:lnTo>
                    <a:pt x="92" y="23"/>
                  </a:lnTo>
                  <a:lnTo>
                    <a:pt x="84" y="41"/>
                  </a:lnTo>
                  <a:lnTo>
                    <a:pt x="92" y="53"/>
                  </a:lnTo>
                  <a:lnTo>
                    <a:pt x="88" y="67"/>
                  </a:lnTo>
                  <a:lnTo>
                    <a:pt x="34" y="55"/>
                  </a:lnTo>
                  <a:lnTo>
                    <a:pt x="10" y="71"/>
                  </a:lnTo>
                  <a:lnTo>
                    <a:pt x="0" y="93"/>
                  </a:lnTo>
                  <a:lnTo>
                    <a:pt x="4" y="123"/>
                  </a:lnTo>
                  <a:lnTo>
                    <a:pt x="40" y="167"/>
                  </a:lnTo>
                  <a:lnTo>
                    <a:pt x="30" y="201"/>
                  </a:lnTo>
                  <a:lnTo>
                    <a:pt x="66" y="235"/>
                  </a:lnTo>
                  <a:lnTo>
                    <a:pt x="64" y="255"/>
                  </a:lnTo>
                  <a:lnTo>
                    <a:pt x="22" y="267"/>
                  </a:lnTo>
                  <a:lnTo>
                    <a:pt x="30" y="309"/>
                  </a:lnTo>
                  <a:lnTo>
                    <a:pt x="62" y="317"/>
                  </a:lnTo>
                  <a:lnTo>
                    <a:pt x="76" y="365"/>
                  </a:lnTo>
                  <a:lnTo>
                    <a:pt x="142" y="373"/>
                  </a:lnTo>
                  <a:lnTo>
                    <a:pt x="168" y="395"/>
                  </a:lnTo>
                  <a:lnTo>
                    <a:pt x="200" y="426"/>
                  </a:lnTo>
                  <a:lnTo>
                    <a:pt x="218" y="424"/>
                  </a:lnTo>
                  <a:lnTo>
                    <a:pt x="270" y="442"/>
                  </a:lnTo>
                  <a:lnTo>
                    <a:pt x="273" y="410"/>
                  </a:lnTo>
                  <a:lnTo>
                    <a:pt x="266" y="375"/>
                  </a:lnTo>
                  <a:lnTo>
                    <a:pt x="293" y="361"/>
                  </a:lnTo>
                  <a:lnTo>
                    <a:pt x="287" y="339"/>
                  </a:lnTo>
                  <a:lnTo>
                    <a:pt x="309" y="297"/>
                  </a:lnTo>
                  <a:lnTo>
                    <a:pt x="317" y="283"/>
                  </a:lnTo>
                  <a:lnTo>
                    <a:pt x="321" y="249"/>
                  </a:lnTo>
                  <a:lnTo>
                    <a:pt x="363" y="227"/>
                  </a:lnTo>
                  <a:lnTo>
                    <a:pt x="367" y="197"/>
                  </a:lnTo>
                  <a:lnTo>
                    <a:pt x="399" y="177"/>
                  </a:lnTo>
                  <a:lnTo>
                    <a:pt x="411" y="159"/>
                  </a:lnTo>
                  <a:lnTo>
                    <a:pt x="417" y="121"/>
                  </a:lnTo>
                  <a:lnTo>
                    <a:pt x="441" y="105"/>
                  </a:lnTo>
                  <a:lnTo>
                    <a:pt x="461" y="99"/>
                  </a:lnTo>
                  <a:lnTo>
                    <a:pt x="473" y="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Freeform 33"/>
            <p:cNvSpPr>
              <a:spLocks/>
            </p:cNvSpPr>
            <p:nvPr/>
          </p:nvSpPr>
          <p:spPr bwMode="auto">
            <a:xfrm>
              <a:off x="3132" y="1452"/>
              <a:ext cx="334" cy="21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00" y="6"/>
                </a:cxn>
                <a:cxn ang="0">
                  <a:pos x="130" y="28"/>
                </a:cxn>
                <a:cxn ang="0">
                  <a:pos x="158" y="59"/>
                </a:cxn>
                <a:cxn ang="0">
                  <a:pos x="182" y="59"/>
                </a:cxn>
                <a:cxn ang="0">
                  <a:pos x="237" y="75"/>
                </a:cxn>
                <a:cxn ang="0">
                  <a:pos x="289" y="117"/>
                </a:cxn>
                <a:cxn ang="0">
                  <a:pos x="321" y="99"/>
                </a:cxn>
                <a:cxn ang="0">
                  <a:pos x="365" y="121"/>
                </a:cxn>
                <a:cxn ang="0">
                  <a:pos x="377" y="147"/>
                </a:cxn>
                <a:cxn ang="0">
                  <a:pos x="387" y="175"/>
                </a:cxn>
                <a:cxn ang="0">
                  <a:pos x="437" y="183"/>
                </a:cxn>
                <a:cxn ang="0">
                  <a:pos x="455" y="197"/>
                </a:cxn>
                <a:cxn ang="0">
                  <a:pos x="447" y="233"/>
                </a:cxn>
                <a:cxn ang="0">
                  <a:pos x="417" y="239"/>
                </a:cxn>
                <a:cxn ang="0">
                  <a:pos x="413" y="279"/>
                </a:cxn>
                <a:cxn ang="0">
                  <a:pos x="391" y="305"/>
                </a:cxn>
                <a:cxn ang="0">
                  <a:pos x="365" y="305"/>
                </a:cxn>
                <a:cxn ang="0">
                  <a:pos x="333" y="291"/>
                </a:cxn>
                <a:cxn ang="0">
                  <a:pos x="329" y="245"/>
                </a:cxn>
                <a:cxn ang="0">
                  <a:pos x="325" y="227"/>
                </a:cxn>
                <a:cxn ang="0">
                  <a:pos x="200" y="227"/>
                </a:cxn>
                <a:cxn ang="0">
                  <a:pos x="186" y="259"/>
                </a:cxn>
                <a:cxn ang="0">
                  <a:pos x="170" y="283"/>
                </a:cxn>
                <a:cxn ang="0">
                  <a:pos x="138" y="291"/>
                </a:cxn>
                <a:cxn ang="0">
                  <a:pos x="122" y="283"/>
                </a:cxn>
                <a:cxn ang="0">
                  <a:pos x="122" y="245"/>
                </a:cxn>
                <a:cxn ang="0">
                  <a:pos x="116" y="227"/>
                </a:cxn>
                <a:cxn ang="0">
                  <a:pos x="100" y="223"/>
                </a:cxn>
                <a:cxn ang="0">
                  <a:pos x="78" y="243"/>
                </a:cxn>
                <a:cxn ang="0">
                  <a:pos x="78" y="279"/>
                </a:cxn>
                <a:cxn ang="0">
                  <a:pos x="54" y="291"/>
                </a:cxn>
                <a:cxn ang="0">
                  <a:pos x="34" y="291"/>
                </a:cxn>
                <a:cxn ang="0">
                  <a:pos x="36" y="233"/>
                </a:cxn>
                <a:cxn ang="0">
                  <a:pos x="18" y="189"/>
                </a:cxn>
                <a:cxn ang="0">
                  <a:pos x="0" y="163"/>
                </a:cxn>
                <a:cxn ang="0">
                  <a:pos x="8" y="137"/>
                </a:cxn>
                <a:cxn ang="0">
                  <a:pos x="36" y="115"/>
                </a:cxn>
                <a:cxn ang="0">
                  <a:pos x="30" y="77"/>
                </a:cxn>
                <a:cxn ang="0">
                  <a:pos x="12" y="43"/>
                </a:cxn>
                <a:cxn ang="0">
                  <a:pos x="14" y="26"/>
                </a:cxn>
                <a:cxn ang="0">
                  <a:pos x="38" y="0"/>
                </a:cxn>
              </a:cxnLst>
              <a:rect l="0" t="0" r="r" b="b"/>
              <a:pathLst>
                <a:path w="455" h="305">
                  <a:moveTo>
                    <a:pt x="38" y="0"/>
                  </a:moveTo>
                  <a:lnTo>
                    <a:pt x="100" y="6"/>
                  </a:lnTo>
                  <a:lnTo>
                    <a:pt x="130" y="28"/>
                  </a:lnTo>
                  <a:lnTo>
                    <a:pt x="158" y="59"/>
                  </a:lnTo>
                  <a:lnTo>
                    <a:pt x="182" y="59"/>
                  </a:lnTo>
                  <a:lnTo>
                    <a:pt x="237" y="75"/>
                  </a:lnTo>
                  <a:lnTo>
                    <a:pt x="289" y="117"/>
                  </a:lnTo>
                  <a:lnTo>
                    <a:pt x="321" y="99"/>
                  </a:lnTo>
                  <a:lnTo>
                    <a:pt x="365" y="121"/>
                  </a:lnTo>
                  <a:lnTo>
                    <a:pt x="377" y="147"/>
                  </a:lnTo>
                  <a:lnTo>
                    <a:pt x="387" y="175"/>
                  </a:lnTo>
                  <a:lnTo>
                    <a:pt x="437" y="183"/>
                  </a:lnTo>
                  <a:lnTo>
                    <a:pt x="455" y="197"/>
                  </a:lnTo>
                  <a:lnTo>
                    <a:pt x="447" y="233"/>
                  </a:lnTo>
                  <a:lnTo>
                    <a:pt x="417" y="239"/>
                  </a:lnTo>
                  <a:lnTo>
                    <a:pt x="413" y="279"/>
                  </a:lnTo>
                  <a:lnTo>
                    <a:pt x="391" y="305"/>
                  </a:lnTo>
                  <a:lnTo>
                    <a:pt x="365" y="305"/>
                  </a:lnTo>
                  <a:lnTo>
                    <a:pt x="333" y="291"/>
                  </a:lnTo>
                  <a:lnTo>
                    <a:pt x="329" y="245"/>
                  </a:lnTo>
                  <a:lnTo>
                    <a:pt x="325" y="227"/>
                  </a:lnTo>
                  <a:lnTo>
                    <a:pt x="200" y="227"/>
                  </a:lnTo>
                  <a:lnTo>
                    <a:pt x="186" y="259"/>
                  </a:lnTo>
                  <a:lnTo>
                    <a:pt x="170" y="283"/>
                  </a:lnTo>
                  <a:lnTo>
                    <a:pt x="138" y="291"/>
                  </a:lnTo>
                  <a:lnTo>
                    <a:pt x="122" y="283"/>
                  </a:lnTo>
                  <a:lnTo>
                    <a:pt x="122" y="245"/>
                  </a:lnTo>
                  <a:lnTo>
                    <a:pt x="116" y="227"/>
                  </a:lnTo>
                  <a:lnTo>
                    <a:pt x="100" y="223"/>
                  </a:lnTo>
                  <a:lnTo>
                    <a:pt x="78" y="243"/>
                  </a:lnTo>
                  <a:lnTo>
                    <a:pt x="78" y="279"/>
                  </a:lnTo>
                  <a:lnTo>
                    <a:pt x="54" y="291"/>
                  </a:lnTo>
                  <a:lnTo>
                    <a:pt x="34" y="291"/>
                  </a:lnTo>
                  <a:lnTo>
                    <a:pt x="36" y="233"/>
                  </a:lnTo>
                  <a:lnTo>
                    <a:pt x="18" y="189"/>
                  </a:lnTo>
                  <a:lnTo>
                    <a:pt x="0" y="163"/>
                  </a:lnTo>
                  <a:lnTo>
                    <a:pt x="8" y="137"/>
                  </a:lnTo>
                  <a:lnTo>
                    <a:pt x="36" y="115"/>
                  </a:lnTo>
                  <a:lnTo>
                    <a:pt x="30" y="77"/>
                  </a:lnTo>
                  <a:lnTo>
                    <a:pt x="12" y="43"/>
                  </a:lnTo>
                  <a:lnTo>
                    <a:pt x="14" y="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Freeform 34"/>
            <p:cNvSpPr>
              <a:spLocks/>
            </p:cNvSpPr>
            <p:nvPr/>
          </p:nvSpPr>
          <p:spPr bwMode="auto">
            <a:xfrm>
              <a:off x="2194" y="1123"/>
              <a:ext cx="613" cy="22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62" y="38"/>
                </a:cxn>
                <a:cxn ang="0">
                  <a:pos x="38" y="58"/>
                </a:cxn>
                <a:cxn ang="0">
                  <a:pos x="16" y="90"/>
                </a:cxn>
                <a:cxn ang="0">
                  <a:pos x="0" y="145"/>
                </a:cxn>
                <a:cxn ang="0">
                  <a:pos x="30" y="187"/>
                </a:cxn>
                <a:cxn ang="0">
                  <a:pos x="36" y="219"/>
                </a:cxn>
                <a:cxn ang="0">
                  <a:pos x="30" y="251"/>
                </a:cxn>
                <a:cxn ang="0">
                  <a:pos x="22" y="271"/>
                </a:cxn>
                <a:cxn ang="0">
                  <a:pos x="28" y="297"/>
                </a:cxn>
                <a:cxn ang="0">
                  <a:pos x="44" y="321"/>
                </a:cxn>
                <a:cxn ang="0">
                  <a:pos x="100" y="321"/>
                </a:cxn>
                <a:cxn ang="0">
                  <a:pos x="162" y="323"/>
                </a:cxn>
                <a:cxn ang="0">
                  <a:pos x="194" y="309"/>
                </a:cxn>
                <a:cxn ang="0">
                  <a:pos x="216" y="269"/>
                </a:cxn>
                <a:cxn ang="0">
                  <a:pos x="236" y="277"/>
                </a:cxn>
                <a:cxn ang="0">
                  <a:pos x="258" y="293"/>
                </a:cxn>
                <a:cxn ang="0">
                  <a:pos x="307" y="263"/>
                </a:cxn>
                <a:cxn ang="0">
                  <a:pos x="333" y="275"/>
                </a:cxn>
                <a:cxn ang="0">
                  <a:pos x="369" y="301"/>
                </a:cxn>
                <a:cxn ang="0">
                  <a:pos x="397" y="309"/>
                </a:cxn>
                <a:cxn ang="0">
                  <a:pos x="461" y="267"/>
                </a:cxn>
                <a:cxn ang="0">
                  <a:pos x="485" y="273"/>
                </a:cxn>
                <a:cxn ang="0">
                  <a:pos x="529" y="289"/>
                </a:cxn>
                <a:cxn ang="0">
                  <a:pos x="553" y="279"/>
                </a:cxn>
                <a:cxn ang="0">
                  <a:pos x="581" y="267"/>
                </a:cxn>
                <a:cxn ang="0">
                  <a:pos x="613" y="277"/>
                </a:cxn>
                <a:cxn ang="0">
                  <a:pos x="645" y="263"/>
                </a:cxn>
                <a:cxn ang="0">
                  <a:pos x="673" y="245"/>
                </a:cxn>
                <a:cxn ang="0">
                  <a:pos x="698" y="225"/>
                </a:cxn>
                <a:cxn ang="0">
                  <a:pos x="738" y="247"/>
                </a:cxn>
                <a:cxn ang="0">
                  <a:pos x="746" y="217"/>
                </a:cxn>
                <a:cxn ang="0">
                  <a:pos x="752" y="191"/>
                </a:cxn>
                <a:cxn ang="0">
                  <a:pos x="786" y="183"/>
                </a:cxn>
                <a:cxn ang="0">
                  <a:pos x="836" y="169"/>
                </a:cxn>
                <a:cxn ang="0">
                  <a:pos x="836" y="149"/>
                </a:cxn>
                <a:cxn ang="0">
                  <a:pos x="836" y="117"/>
                </a:cxn>
                <a:cxn ang="0">
                  <a:pos x="710" y="86"/>
                </a:cxn>
                <a:cxn ang="0">
                  <a:pos x="589" y="52"/>
                </a:cxn>
                <a:cxn ang="0">
                  <a:pos x="565" y="58"/>
                </a:cxn>
                <a:cxn ang="0">
                  <a:pos x="431" y="0"/>
                </a:cxn>
                <a:cxn ang="0">
                  <a:pos x="383" y="18"/>
                </a:cxn>
                <a:cxn ang="0">
                  <a:pos x="325" y="36"/>
                </a:cxn>
                <a:cxn ang="0">
                  <a:pos x="250" y="36"/>
                </a:cxn>
                <a:cxn ang="0">
                  <a:pos x="228" y="40"/>
                </a:cxn>
                <a:cxn ang="0">
                  <a:pos x="220" y="22"/>
                </a:cxn>
                <a:cxn ang="0">
                  <a:pos x="200" y="40"/>
                </a:cxn>
                <a:cxn ang="0">
                  <a:pos x="160" y="36"/>
                </a:cxn>
                <a:cxn ang="0">
                  <a:pos x="116" y="18"/>
                </a:cxn>
                <a:cxn ang="0">
                  <a:pos x="96" y="14"/>
                </a:cxn>
                <a:cxn ang="0">
                  <a:pos x="58" y="18"/>
                </a:cxn>
              </a:cxnLst>
              <a:rect l="0" t="0" r="r" b="b"/>
              <a:pathLst>
                <a:path w="836" h="323">
                  <a:moveTo>
                    <a:pt x="58" y="18"/>
                  </a:moveTo>
                  <a:lnTo>
                    <a:pt x="62" y="38"/>
                  </a:lnTo>
                  <a:lnTo>
                    <a:pt x="38" y="58"/>
                  </a:lnTo>
                  <a:lnTo>
                    <a:pt x="16" y="90"/>
                  </a:lnTo>
                  <a:lnTo>
                    <a:pt x="0" y="145"/>
                  </a:lnTo>
                  <a:lnTo>
                    <a:pt x="30" y="187"/>
                  </a:lnTo>
                  <a:lnTo>
                    <a:pt x="36" y="219"/>
                  </a:lnTo>
                  <a:lnTo>
                    <a:pt x="30" y="251"/>
                  </a:lnTo>
                  <a:lnTo>
                    <a:pt x="22" y="271"/>
                  </a:lnTo>
                  <a:lnTo>
                    <a:pt x="28" y="297"/>
                  </a:lnTo>
                  <a:lnTo>
                    <a:pt x="44" y="321"/>
                  </a:lnTo>
                  <a:lnTo>
                    <a:pt x="100" y="321"/>
                  </a:lnTo>
                  <a:lnTo>
                    <a:pt x="162" y="323"/>
                  </a:lnTo>
                  <a:lnTo>
                    <a:pt x="194" y="309"/>
                  </a:lnTo>
                  <a:lnTo>
                    <a:pt x="216" y="269"/>
                  </a:lnTo>
                  <a:lnTo>
                    <a:pt x="236" y="277"/>
                  </a:lnTo>
                  <a:lnTo>
                    <a:pt x="258" y="293"/>
                  </a:lnTo>
                  <a:lnTo>
                    <a:pt x="307" y="263"/>
                  </a:lnTo>
                  <a:lnTo>
                    <a:pt x="333" y="275"/>
                  </a:lnTo>
                  <a:lnTo>
                    <a:pt x="369" y="301"/>
                  </a:lnTo>
                  <a:lnTo>
                    <a:pt x="397" y="309"/>
                  </a:lnTo>
                  <a:lnTo>
                    <a:pt x="461" y="267"/>
                  </a:lnTo>
                  <a:lnTo>
                    <a:pt x="485" y="273"/>
                  </a:lnTo>
                  <a:lnTo>
                    <a:pt x="529" y="289"/>
                  </a:lnTo>
                  <a:lnTo>
                    <a:pt x="553" y="279"/>
                  </a:lnTo>
                  <a:lnTo>
                    <a:pt x="581" y="267"/>
                  </a:lnTo>
                  <a:lnTo>
                    <a:pt x="613" y="277"/>
                  </a:lnTo>
                  <a:lnTo>
                    <a:pt x="645" y="263"/>
                  </a:lnTo>
                  <a:lnTo>
                    <a:pt x="673" y="245"/>
                  </a:lnTo>
                  <a:lnTo>
                    <a:pt x="698" y="225"/>
                  </a:lnTo>
                  <a:lnTo>
                    <a:pt x="738" y="247"/>
                  </a:lnTo>
                  <a:lnTo>
                    <a:pt x="746" y="217"/>
                  </a:lnTo>
                  <a:lnTo>
                    <a:pt x="752" y="191"/>
                  </a:lnTo>
                  <a:lnTo>
                    <a:pt x="786" y="183"/>
                  </a:lnTo>
                  <a:lnTo>
                    <a:pt x="836" y="169"/>
                  </a:lnTo>
                  <a:lnTo>
                    <a:pt x="836" y="149"/>
                  </a:lnTo>
                  <a:lnTo>
                    <a:pt x="836" y="117"/>
                  </a:lnTo>
                  <a:lnTo>
                    <a:pt x="710" y="86"/>
                  </a:lnTo>
                  <a:lnTo>
                    <a:pt x="589" y="52"/>
                  </a:lnTo>
                  <a:lnTo>
                    <a:pt x="565" y="58"/>
                  </a:lnTo>
                  <a:lnTo>
                    <a:pt x="431" y="0"/>
                  </a:lnTo>
                  <a:lnTo>
                    <a:pt x="383" y="18"/>
                  </a:lnTo>
                  <a:lnTo>
                    <a:pt x="325" y="36"/>
                  </a:lnTo>
                  <a:lnTo>
                    <a:pt x="250" y="36"/>
                  </a:lnTo>
                  <a:lnTo>
                    <a:pt x="228" y="40"/>
                  </a:lnTo>
                  <a:lnTo>
                    <a:pt x="220" y="22"/>
                  </a:lnTo>
                  <a:lnTo>
                    <a:pt x="200" y="40"/>
                  </a:lnTo>
                  <a:lnTo>
                    <a:pt x="160" y="36"/>
                  </a:lnTo>
                  <a:lnTo>
                    <a:pt x="116" y="18"/>
                  </a:lnTo>
                  <a:lnTo>
                    <a:pt x="96" y="14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Freeform 35"/>
            <p:cNvSpPr>
              <a:spLocks/>
            </p:cNvSpPr>
            <p:nvPr/>
          </p:nvSpPr>
          <p:spPr bwMode="auto">
            <a:xfrm>
              <a:off x="2735" y="1178"/>
              <a:ext cx="397" cy="228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98" y="91"/>
                </a:cxn>
                <a:cxn ang="0">
                  <a:pos x="14" y="117"/>
                </a:cxn>
                <a:cxn ang="0">
                  <a:pos x="0" y="169"/>
                </a:cxn>
                <a:cxn ang="0">
                  <a:pos x="14" y="219"/>
                </a:cxn>
                <a:cxn ang="0">
                  <a:pos x="34" y="235"/>
                </a:cxn>
                <a:cxn ang="0">
                  <a:pos x="64" y="227"/>
                </a:cxn>
                <a:cxn ang="0">
                  <a:pos x="108" y="219"/>
                </a:cxn>
                <a:cxn ang="0">
                  <a:pos x="138" y="277"/>
                </a:cxn>
                <a:cxn ang="0">
                  <a:pos x="160" y="269"/>
                </a:cxn>
                <a:cxn ang="0">
                  <a:pos x="214" y="311"/>
                </a:cxn>
                <a:cxn ang="0">
                  <a:pos x="234" y="327"/>
                </a:cxn>
                <a:cxn ang="0">
                  <a:pos x="260" y="319"/>
                </a:cxn>
                <a:cxn ang="0">
                  <a:pos x="284" y="311"/>
                </a:cxn>
                <a:cxn ang="0">
                  <a:pos x="304" y="309"/>
                </a:cxn>
                <a:cxn ang="0">
                  <a:pos x="314" y="301"/>
                </a:cxn>
                <a:cxn ang="0">
                  <a:pos x="318" y="257"/>
                </a:cxn>
                <a:cxn ang="0">
                  <a:pos x="306" y="235"/>
                </a:cxn>
                <a:cxn ang="0">
                  <a:pos x="306" y="219"/>
                </a:cxn>
                <a:cxn ang="0">
                  <a:pos x="322" y="205"/>
                </a:cxn>
                <a:cxn ang="0">
                  <a:pos x="354" y="189"/>
                </a:cxn>
                <a:cxn ang="0">
                  <a:pos x="377" y="185"/>
                </a:cxn>
                <a:cxn ang="0">
                  <a:pos x="395" y="203"/>
                </a:cxn>
                <a:cxn ang="0">
                  <a:pos x="417" y="185"/>
                </a:cxn>
                <a:cxn ang="0">
                  <a:pos x="437" y="169"/>
                </a:cxn>
                <a:cxn ang="0">
                  <a:pos x="473" y="159"/>
                </a:cxn>
                <a:cxn ang="0">
                  <a:pos x="493" y="153"/>
                </a:cxn>
                <a:cxn ang="0">
                  <a:pos x="511" y="155"/>
                </a:cxn>
                <a:cxn ang="0">
                  <a:pos x="503" y="151"/>
                </a:cxn>
                <a:cxn ang="0">
                  <a:pos x="503" y="121"/>
                </a:cxn>
                <a:cxn ang="0">
                  <a:pos x="515" y="101"/>
                </a:cxn>
                <a:cxn ang="0">
                  <a:pos x="533" y="87"/>
                </a:cxn>
                <a:cxn ang="0">
                  <a:pos x="541" y="83"/>
                </a:cxn>
                <a:cxn ang="0">
                  <a:pos x="537" y="69"/>
                </a:cxn>
                <a:cxn ang="0">
                  <a:pos x="521" y="61"/>
                </a:cxn>
                <a:cxn ang="0">
                  <a:pos x="499" y="51"/>
                </a:cxn>
                <a:cxn ang="0">
                  <a:pos x="477" y="47"/>
                </a:cxn>
                <a:cxn ang="0">
                  <a:pos x="451" y="47"/>
                </a:cxn>
                <a:cxn ang="0">
                  <a:pos x="437" y="47"/>
                </a:cxn>
                <a:cxn ang="0">
                  <a:pos x="433" y="39"/>
                </a:cxn>
                <a:cxn ang="0">
                  <a:pos x="433" y="26"/>
                </a:cxn>
                <a:cxn ang="0">
                  <a:pos x="447" y="20"/>
                </a:cxn>
                <a:cxn ang="0">
                  <a:pos x="459" y="20"/>
                </a:cxn>
                <a:cxn ang="0">
                  <a:pos x="459" y="8"/>
                </a:cxn>
                <a:cxn ang="0">
                  <a:pos x="443" y="0"/>
                </a:cxn>
                <a:cxn ang="0">
                  <a:pos x="407" y="4"/>
                </a:cxn>
                <a:cxn ang="0">
                  <a:pos x="371" y="12"/>
                </a:cxn>
                <a:cxn ang="0">
                  <a:pos x="348" y="12"/>
                </a:cxn>
                <a:cxn ang="0">
                  <a:pos x="318" y="12"/>
                </a:cxn>
                <a:cxn ang="0">
                  <a:pos x="306" y="4"/>
                </a:cxn>
                <a:cxn ang="0">
                  <a:pos x="292" y="8"/>
                </a:cxn>
                <a:cxn ang="0">
                  <a:pos x="276" y="20"/>
                </a:cxn>
                <a:cxn ang="0">
                  <a:pos x="254" y="26"/>
                </a:cxn>
                <a:cxn ang="0">
                  <a:pos x="224" y="20"/>
                </a:cxn>
                <a:cxn ang="0">
                  <a:pos x="210" y="30"/>
                </a:cxn>
                <a:cxn ang="0">
                  <a:pos x="188" y="47"/>
                </a:cxn>
                <a:cxn ang="0">
                  <a:pos x="180" y="47"/>
                </a:cxn>
                <a:cxn ang="0">
                  <a:pos x="152" y="39"/>
                </a:cxn>
                <a:cxn ang="0">
                  <a:pos x="126" y="39"/>
                </a:cxn>
                <a:cxn ang="0">
                  <a:pos x="98" y="34"/>
                </a:cxn>
              </a:cxnLst>
              <a:rect l="0" t="0" r="r" b="b"/>
              <a:pathLst>
                <a:path w="541" h="327">
                  <a:moveTo>
                    <a:pt x="98" y="34"/>
                  </a:moveTo>
                  <a:lnTo>
                    <a:pt x="98" y="91"/>
                  </a:lnTo>
                  <a:lnTo>
                    <a:pt x="14" y="117"/>
                  </a:lnTo>
                  <a:lnTo>
                    <a:pt x="0" y="169"/>
                  </a:lnTo>
                  <a:lnTo>
                    <a:pt x="14" y="219"/>
                  </a:lnTo>
                  <a:lnTo>
                    <a:pt x="34" y="235"/>
                  </a:lnTo>
                  <a:lnTo>
                    <a:pt x="64" y="227"/>
                  </a:lnTo>
                  <a:lnTo>
                    <a:pt x="108" y="219"/>
                  </a:lnTo>
                  <a:lnTo>
                    <a:pt x="138" y="277"/>
                  </a:lnTo>
                  <a:lnTo>
                    <a:pt x="160" y="269"/>
                  </a:lnTo>
                  <a:lnTo>
                    <a:pt x="214" y="311"/>
                  </a:lnTo>
                  <a:lnTo>
                    <a:pt x="234" y="327"/>
                  </a:lnTo>
                  <a:lnTo>
                    <a:pt x="260" y="319"/>
                  </a:lnTo>
                  <a:lnTo>
                    <a:pt x="284" y="311"/>
                  </a:lnTo>
                  <a:lnTo>
                    <a:pt x="304" y="309"/>
                  </a:lnTo>
                  <a:lnTo>
                    <a:pt x="314" y="301"/>
                  </a:lnTo>
                  <a:lnTo>
                    <a:pt x="318" y="257"/>
                  </a:lnTo>
                  <a:lnTo>
                    <a:pt x="306" y="235"/>
                  </a:lnTo>
                  <a:lnTo>
                    <a:pt x="306" y="219"/>
                  </a:lnTo>
                  <a:lnTo>
                    <a:pt x="322" y="205"/>
                  </a:lnTo>
                  <a:lnTo>
                    <a:pt x="354" y="189"/>
                  </a:lnTo>
                  <a:lnTo>
                    <a:pt x="377" y="185"/>
                  </a:lnTo>
                  <a:lnTo>
                    <a:pt x="395" y="203"/>
                  </a:lnTo>
                  <a:lnTo>
                    <a:pt x="417" y="185"/>
                  </a:lnTo>
                  <a:lnTo>
                    <a:pt x="437" y="169"/>
                  </a:lnTo>
                  <a:lnTo>
                    <a:pt x="473" y="159"/>
                  </a:lnTo>
                  <a:lnTo>
                    <a:pt x="493" y="153"/>
                  </a:lnTo>
                  <a:lnTo>
                    <a:pt x="511" y="155"/>
                  </a:lnTo>
                  <a:lnTo>
                    <a:pt x="503" y="151"/>
                  </a:lnTo>
                  <a:lnTo>
                    <a:pt x="503" y="121"/>
                  </a:lnTo>
                  <a:lnTo>
                    <a:pt x="515" y="101"/>
                  </a:lnTo>
                  <a:lnTo>
                    <a:pt x="533" y="87"/>
                  </a:lnTo>
                  <a:lnTo>
                    <a:pt x="541" y="83"/>
                  </a:lnTo>
                  <a:lnTo>
                    <a:pt x="537" y="69"/>
                  </a:lnTo>
                  <a:lnTo>
                    <a:pt x="521" y="61"/>
                  </a:lnTo>
                  <a:lnTo>
                    <a:pt x="499" y="51"/>
                  </a:lnTo>
                  <a:lnTo>
                    <a:pt x="477" y="47"/>
                  </a:lnTo>
                  <a:lnTo>
                    <a:pt x="451" y="47"/>
                  </a:lnTo>
                  <a:lnTo>
                    <a:pt x="437" y="47"/>
                  </a:lnTo>
                  <a:lnTo>
                    <a:pt x="433" y="39"/>
                  </a:lnTo>
                  <a:lnTo>
                    <a:pt x="433" y="26"/>
                  </a:lnTo>
                  <a:lnTo>
                    <a:pt x="447" y="20"/>
                  </a:lnTo>
                  <a:lnTo>
                    <a:pt x="459" y="20"/>
                  </a:lnTo>
                  <a:lnTo>
                    <a:pt x="459" y="8"/>
                  </a:lnTo>
                  <a:lnTo>
                    <a:pt x="443" y="0"/>
                  </a:lnTo>
                  <a:lnTo>
                    <a:pt x="407" y="4"/>
                  </a:lnTo>
                  <a:lnTo>
                    <a:pt x="371" y="12"/>
                  </a:lnTo>
                  <a:lnTo>
                    <a:pt x="348" y="12"/>
                  </a:lnTo>
                  <a:lnTo>
                    <a:pt x="318" y="12"/>
                  </a:lnTo>
                  <a:lnTo>
                    <a:pt x="306" y="4"/>
                  </a:lnTo>
                  <a:lnTo>
                    <a:pt x="292" y="8"/>
                  </a:lnTo>
                  <a:lnTo>
                    <a:pt x="276" y="20"/>
                  </a:lnTo>
                  <a:lnTo>
                    <a:pt x="254" y="26"/>
                  </a:lnTo>
                  <a:lnTo>
                    <a:pt x="224" y="20"/>
                  </a:lnTo>
                  <a:lnTo>
                    <a:pt x="210" y="30"/>
                  </a:lnTo>
                  <a:lnTo>
                    <a:pt x="188" y="47"/>
                  </a:lnTo>
                  <a:lnTo>
                    <a:pt x="180" y="47"/>
                  </a:lnTo>
                  <a:lnTo>
                    <a:pt x="152" y="39"/>
                  </a:lnTo>
                  <a:lnTo>
                    <a:pt x="126" y="39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Freeform 36"/>
            <p:cNvSpPr>
              <a:spLocks/>
            </p:cNvSpPr>
            <p:nvPr/>
          </p:nvSpPr>
          <p:spPr bwMode="auto">
            <a:xfrm>
              <a:off x="1658" y="1063"/>
              <a:ext cx="604" cy="610"/>
            </a:xfrm>
            <a:custGeom>
              <a:avLst/>
              <a:gdLst/>
              <a:ahLst/>
              <a:cxnLst>
                <a:cxn ang="0">
                  <a:pos x="780" y="134"/>
                </a:cxn>
                <a:cxn ang="0">
                  <a:pos x="732" y="221"/>
                </a:cxn>
                <a:cxn ang="0">
                  <a:pos x="762" y="289"/>
                </a:cxn>
                <a:cxn ang="0">
                  <a:pos x="754" y="353"/>
                </a:cxn>
                <a:cxn ang="0">
                  <a:pos x="788" y="433"/>
                </a:cxn>
                <a:cxn ang="0">
                  <a:pos x="724" y="555"/>
                </a:cxn>
                <a:cxn ang="0">
                  <a:pos x="766" y="595"/>
                </a:cxn>
                <a:cxn ang="0">
                  <a:pos x="816" y="664"/>
                </a:cxn>
                <a:cxn ang="0">
                  <a:pos x="802" y="698"/>
                </a:cxn>
                <a:cxn ang="0">
                  <a:pos x="740" y="798"/>
                </a:cxn>
                <a:cxn ang="0">
                  <a:pos x="676" y="802"/>
                </a:cxn>
                <a:cxn ang="0">
                  <a:pos x="672" y="874"/>
                </a:cxn>
                <a:cxn ang="0">
                  <a:pos x="593" y="840"/>
                </a:cxn>
                <a:cxn ang="0">
                  <a:pos x="499" y="828"/>
                </a:cxn>
                <a:cxn ang="0">
                  <a:pos x="413" y="802"/>
                </a:cxn>
                <a:cxn ang="0">
                  <a:pos x="349" y="832"/>
                </a:cxn>
                <a:cxn ang="0">
                  <a:pos x="349" y="702"/>
                </a:cxn>
                <a:cxn ang="0">
                  <a:pos x="323" y="680"/>
                </a:cxn>
                <a:cxn ang="0">
                  <a:pos x="225" y="728"/>
                </a:cxn>
                <a:cxn ang="0">
                  <a:pos x="154" y="754"/>
                </a:cxn>
                <a:cxn ang="0">
                  <a:pos x="108" y="770"/>
                </a:cxn>
                <a:cxn ang="0">
                  <a:pos x="94" y="712"/>
                </a:cxn>
                <a:cxn ang="0">
                  <a:pos x="154" y="636"/>
                </a:cxn>
                <a:cxn ang="0">
                  <a:pos x="142" y="604"/>
                </a:cxn>
                <a:cxn ang="0">
                  <a:pos x="198" y="573"/>
                </a:cxn>
                <a:cxn ang="0">
                  <a:pos x="154" y="555"/>
                </a:cxn>
                <a:cxn ang="0">
                  <a:pos x="134" y="503"/>
                </a:cxn>
                <a:cxn ang="0">
                  <a:pos x="176" y="469"/>
                </a:cxn>
                <a:cxn ang="0">
                  <a:pos x="120" y="473"/>
                </a:cxn>
                <a:cxn ang="0">
                  <a:pos x="76" y="447"/>
                </a:cxn>
                <a:cxn ang="0">
                  <a:pos x="104" y="395"/>
                </a:cxn>
                <a:cxn ang="0">
                  <a:pos x="64" y="395"/>
                </a:cxn>
                <a:cxn ang="0">
                  <a:pos x="22" y="337"/>
                </a:cxn>
                <a:cxn ang="0">
                  <a:pos x="14" y="255"/>
                </a:cxn>
                <a:cxn ang="0">
                  <a:pos x="76" y="207"/>
                </a:cxn>
                <a:cxn ang="0">
                  <a:pos x="116" y="190"/>
                </a:cxn>
                <a:cxn ang="0">
                  <a:pos x="211" y="176"/>
                </a:cxn>
                <a:cxn ang="0">
                  <a:pos x="281" y="160"/>
                </a:cxn>
                <a:cxn ang="0">
                  <a:pos x="313" y="148"/>
                </a:cxn>
                <a:cxn ang="0">
                  <a:pos x="361" y="152"/>
                </a:cxn>
                <a:cxn ang="0">
                  <a:pos x="349" y="90"/>
                </a:cxn>
                <a:cxn ang="0">
                  <a:pos x="435" y="64"/>
                </a:cxn>
                <a:cxn ang="0">
                  <a:pos x="461" y="14"/>
                </a:cxn>
                <a:cxn ang="0">
                  <a:pos x="511" y="22"/>
                </a:cxn>
                <a:cxn ang="0">
                  <a:pos x="555" y="18"/>
                </a:cxn>
                <a:cxn ang="0">
                  <a:pos x="650" y="52"/>
                </a:cxn>
                <a:cxn ang="0">
                  <a:pos x="698" y="82"/>
                </a:cxn>
                <a:cxn ang="0">
                  <a:pos x="788" y="98"/>
                </a:cxn>
              </a:cxnLst>
              <a:rect l="0" t="0" r="r" b="b"/>
              <a:pathLst>
                <a:path w="824" h="874">
                  <a:moveTo>
                    <a:pt x="788" y="98"/>
                  </a:moveTo>
                  <a:lnTo>
                    <a:pt x="794" y="120"/>
                  </a:lnTo>
                  <a:lnTo>
                    <a:pt x="780" y="134"/>
                  </a:lnTo>
                  <a:lnTo>
                    <a:pt x="766" y="148"/>
                  </a:lnTo>
                  <a:lnTo>
                    <a:pt x="746" y="176"/>
                  </a:lnTo>
                  <a:lnTo>
                    <a:pt x="732" y="221"/>
                  </a:lnTo>
                  <a:lnTo>
                    <a:pt x="728" y="229"/>
                  </a:lnTo>
                  <a:lnTo>
                    <a:pt x="762" y="273"/>
                  </a:lnTo>
                  <a:lnTo>
                    <a:pt x="762" y="289"/>
                  </a:lnTo>
                  <a:lnTo>
                    <a:pt x="766" y="311"/>
                  </a:lnTo>
                  <a:lnTo>
                    <a:pt x="758" y="337"/>
                  </a:lnTo>
                  <a:lnTo>
                    <a:pt x="754" y="353"/>
                  </a:lnTo>
                  <a:lnTo>
                    <a:pt x="758" y="383"/>
                  </a:lnTo>
                  <a:lnTo>
                    <a:pt x="776" y="417"/>
                  </a:lnTo>
                  <a:lnTo>
                    <a:pt x="788" y="433"/>
                  </a:lnTo>
                  <a:lnTo>
                    <a:pt x="780" y="455"/>
                  </a:lnTo>
                  <a:lnTo>
                    <a:pt x="736" y="507"/>
                  </a:lnTo>
                  <a:lnTo>
                    <a:pt x="724" y="555"/>
                  </a:lnTo>
                  <a:lnTo>
                    <a:pt x="732" y="585"/>
                  </a:lnTo>
                  <a:lnTo>
                    <a:pt x="746" y="600"/>
                  </a:lnTo>
                  <a:lnTo>
                    <a:pt x="766" y="595"/>
                  </a:lnTo>
                  <a:lnTo>
                    <a:pt x="780" y="595"/>
                  </a:lnTo>
                  <a:lnTo>
                    <a:pt x="802" y="628"/>
                  </a:lnTo>
                  <a:lnTo>
                    <a:pt x="816" y="664"/>
                  </a:lnTo>
                  <a:lnTo>
                    <a:pt x="824" y="686"/>
                  </a:lnTo>
                  <a:lnTo>
                    <a:pt x="820" y="698"/>
                  </a:lnTo>
                  <a:lnTo>
                    <a:pt x="802" y="698"/>
                  </a:lnTo>
                  <a:lnTo>
                    <a:pt x="788" y="720"/>
                  </a:lnTo>
                  <a:lnTo>
                    <a:pt x="762" y="762"/>
                  </a:lnTo>
                  <a:lnTo>
                    <a:pt x="740" y="798"/>
                  </a:lnTo>
                  <a:lnTo>
                    <a:pt x="716" y="784"/>
                  </a:lnTo>
                  <a:lnTo>
                    <a:pt x="694" y="784"/>
                  </a:lnTo>
                  <a:lnTo>
                    <a:pt x="676" y="802"/>
                  </a:lnTo>
                  <a:lnTo>
                    <a:pt x="660" y="824"/>
                  </a:lnTo>
                  <a:lnTo>
                    <a:pt x="668" y="840"/>
                  </a:lnTo>
                  <a:lnTo>
                    <a:pt x="672" y="874"/>
                  </a:lnTo>
                  <a:lnTo>
                    <a:pt x="632" y="832"/>
                  </a:lnTo>
                  <a:lnTo>
                    <a:pt x="616" y="840"/>
                  </a:lnTo>
                  <a:lnTo>
                    <a:pt x="593" y="840"/>
                  </a:lnTo>
                  <a:lnTo>
                    <a:pt x="573" y="844"/>
                  </a:lnTo>
                  <a:lnTo>
                    <a:pt x="525" y="832"/>
                  </a:lnTo>
                  <a:lnTo>
                    <a:pt x="499" y="828"/>
                  </a:lnTo>
                  <a:lnTo>
                    <a:pt x="461" y="836"/>
                  </a:lnTo>
                  <a:lnTo>
                    <a:pt x="429" y="820"/>
                  </a:lnTo>
                  <a:lnTo>
                    <a:pt x="413" y="802"/>
                  </a:lnTo>
                  <a:lnTo>
                    <a:pt x="403" y="806"/>
                  </a:lnTo>
                  <a:lnTo>
                    <a:pt x="391" y="820"/>
                  </a:lnTo>
                  <a:lnTo>
                    <a:pt x="349" y="832"/>
                  </a:lnTo>
                  <a:lnTo>
                    <a:pt x="323" y="784"/>
                  </a:lnTo>
                  <a:lnTo>
                    <a:pt x="349" y="724"/>
                  </a:lnTo>
                  <a:lnTo>
                    <a:pt x="349" y="702"/>
                  </a:lnTo>
                  <a:lnTo>
                    <a:pt x="343" y="680"/>
                  </a:lnTo>
                  <a:lnTo>
                    <a:pt x="331" y="658"/>
                  </a:lnTo>
                  <a:lnTo>
                    <a:pt x="323" y="680"/>
                  </a:lnTo>
                  <a:lnTo>
                    <a:pt x="303" y="690"/>
                  </a:lnTo>
                  <a:lnTo>
                    <a:pt x="275" y="708"/>
                  </a:lnTo>
                  <a:lnTo>
                    <a:pt x="225" y="728"/>
                  </a:lnTo>
                  <a:lnTo>
                    <a:pt x="194" y="732"/>
                  </a:lnTo>
                  <a:lnTo>
                    <a:pt x="168" y="736"/>
                  </a:lnTo>
                  <a:lnTo>
                    <a:pt x="154" y="754"/>
                  </a:lnTo>
                  <a:lnTo>
                    <a:pt x="138" y="770"/>
                  </a:lnTo>
                  <a:lnTo>
                    <a:pt x="104" y="788"/>
                  </a:lnTo>
                  <a:lnTo>
                    <a:pt x="108" y="770"/>
                  </a:lnTo>
                  <a:lnTo>
                    <a:pt x="94" y="762"/>
                  </a:lnTo>
                  <a:lnTo>
                    <a:pt x="98" y="736"/>
                  </a:lnTo>
                  <a:lnTo>
                    <a:pt x="94" y="712"/>
                  </a:lnTo>
                  <a:lnTo>
                    <a:pt x="86" y="694"/>
                  </a:lnTo>
                  <a:lnTo>
                    <a:pt x="116" y="672"/>
                  </a:lnTo>
                  <a:lnTo>
                    <a:pt x="154" y="636"/>
                  </a:lnTo>
                  <a:lnTo>
                    <a:pt x="138" y="628"/>
                  </a:lnTo>
                  <a:lnTo>
                    <a:pt x="126" y="608"/>
                  </a:lnTo>
                  <a:lnTo>
                    <a:pt x="142" y="604"/>
                  </a:lnTo>
                  <a:lnTo>
                    <a:pt x="154" y="589"/>
                  </a:lnTo>
                  <a:lnTo>
                    <a:pt x="184" y="581"/>
                  </a:lnTo>
                  <a:lnTo>
                    <a:pt x="198" y="573"/>
                  </a:lnTo>
                  <a:lnTo>
                    <a:pt x="194" y="555"/>
                  </a:lnTo>
                  <a:lnTo>
                    <a:pt x="168" y="555"/>
                  </a:lnTo>
                  <a:lnTo>
                    <a:pt x="154" y="555"/>
                  </a:lnTo>
                  <a:lnTo>
                    <a:pt x="138" y="545"/>
                  </a:lnTo>
                  <a:lnTo>
                    <a:pt x="134" y="529"/>
                  </a:lnTo>
                  <a:lnTo>
                    <a:pt x="134" y="503"/>
                  </a:lnTo>
                  <a:lnTo>
                    <a:pt x="142" y="487"/>
                  </a:lnTo>
                  <a:lnTo>
                    <a:pt x="154" y="469"/>
                  </a:lnTo>
                  <a:lnTo>
                    <a:pt x="176" y="469"/>
                  </a:lnTo>
                  <a:lnTo>
                    <a:pt x="158" y="451"/>
                  </a:lnTo>
                  <a:lnTo>
                    <a:pt x="130" y="461"/>
                  </a:lnTo>
                  <a:lnTo>
                    <a:pt x="120" y="473"/>
                  </a:lnTo>
                  <a:lnTo>
                    <a:pt x="86" y="495"/>
                  </a:lnTo>
                  <a:lnTo>
                    <a:pt x="72" y="473"/>
                  </a:lnTo>
                  <a:lnTo>
                    <a:pt x="76" y="447"/>
                  </a:lnTo>
                  <a:lnTo>
                    <a:pt x="82" y="425"/>
                  </a:lnTo>
                  <a:lnTo>
                    <a:pt x="98" y="407"/>
                  </a:lnTo>
                  <a:lnTo>
                    <a:pt x="104" y="395"/>
                  </a:lnTo>
                  <a:lnTo>
                    <a:pt x="94" y="383"/>
                  </a:lnTo>
                  <a:lnTo>
                    <a:pt x="76" y="391"/>
                  </a:lnTo>
                  <a:lnTo>
                    <a:pt x="64" y="395"/>
                  </a:lnTo>
                  <a:lnTo>
                    <a:pt x="46" y="365"/>
                  </a:lnTo>
                  <a:lnTo>
                    <a:pt x="34" y="345"/>
                  </a:lnTo>
                  <a:lnTo>
                    <a:pt x="22" y="337"/>
                  </a:lnTo>
                  <a:lnTo>
                    <a:pt x="0" y="329"/>
                  </a:lnTo>
                  <a:lnTo>
                    <a:pt x="14" y="315"/>
                  </a:lnTo>
                  <a:lnTo>
                    <a:pt x="14" y="255"/>
                  </a:lnTo>
                  <a:lnTo>
                    <a:pt x="26" y="243"/>
                  </a:lnTo>
                  <a:lnTo>
                    <a:pt x="56" y="221"/>
                  </a:lnTo>
                  <a:lnTo>
                    <a:pt x="76" y="207"/>
                  </a:lnTo>
                  <a:lnTo>
                    <a:pt x="94" y="198"/>
                  </a:lnTo>
                  <a:lnTo>
                    <a:pt x="116" y="207"/>
                  </a:lnTo>
                  <a:lnTo>
                    <a:pt x="116" y="190"/>
                  </a:lnTo>
                  <a:lnTo>
                    <a:pt x="142" y="160"/>
                  </a:lnTo>
                  <a:lnTo>
                    <a:pt x="158" y="164"/>
                  </a:lnTo>
                  <a:lnTo>
                    <a:pt x="211" y="176"/>
                  </a:lnTo>
                  <a:lnTo>
                    <a:pt x="229" y="184"/>
                  </a:lnTo>
                  <a:lnTo>
                    <a:pt x="247" y="176"/>
                  </a:lnTo>
                  <a:lnTo>
                    <a:pt x="281" y="160"/>
                  </a:lnTo>
                  <a:lnTo>
                    <a:pt x="289" y="152"/>
                  </a:lnTo>
                  <a:lnTo>
                    <a:pt x="303" y="160"/>
                  </a:lnTo>
                  <a:lnTo>
                    <a:pt x="313" y="148"/>
                  </a:lnTo>
                  <a:lnTo>
                    <a:pt x="327" y="156"/>
                  </a:lnTo>
                  <a:lnTo>
                    <a:pt x="353" y="164"/>
                  </a:lnTo>
                  <a:lnTo>
                    <a:pt x="361" y="152"/>
                  </a:lnTo>
                  <a:lnTo>
                    <a:pt x="361" y="130"/>
                  </a:lnTo>
                  <a:lnTo>
                    <a:pt x="353" y="108"/>
                  </a:lnTo>
                  <a:lnTo>
                    <a:pt x="349" y="90"/>
                  </a:lnTo>
                  <a:lnTo>
                    <a:pt x="377" y="78"/>
                  </a:lnTo>
                  <a:lnTo>
                    <a:pt x="413" y="56"/>
                  </a:lnTo>
                  <a:lnTo>
                    <a:pt x="435" y="64"/>
                  </a:lnTo>
                  <a:lnTo>
                    <a:pt x="421" y="40"/>
                  </a:lnTo>
                  <a:lnTo>
                    <a:pt x="439" y="30"/>
                  </a:lnTo>
                  <a:lnTo>
                    <a:pt x="461" y="14"/>
                  </a:lnTo>
                  <a:lnTo>
                    <a:pt x="477" y="0"/>
                  </a:lnTo>
                  <a:lnTo>
                    <a:pt x="495" y="0"/>
                  </a:lnTo>
                  <a:lnTo>
                    <a:pt x="511" y="22"/>
                  </a:lnTo>
                  <a:lnTo>
                    <a:pt x="525" y="4"/>
                  </a:lnTo>
                  <a:lnTo>
                    <a:pt x="547" y="4"/>
                  </a:lnTo>
                  <a:lnTo>
                    <a:pt x="555" y="18"/>
                  </a:lnTo>
                  <a:lnTo>
                    <a:pt x="589" y="18"/>
                  </a:lnTo>
                  <a:lnTo>
                    <a:pt x="628" y="30"/>
                  </a:lnTo>
                  <a:lnTo>
                    <a:pt x="650" y="52"/>
                  </a:lnTo>
                  <a:lnTo>
                    <a:pt x="660" y="82"/>
                  </a:lnTo>
                  <a:lnTo>
                    <a:pt x="672" y="90"/>
                  </a:lnTo>
                  <a:lnTo>
                    <a:pt x="698" y="82"/>
                  </a:lnTo>
                  <a:lnTo>
                    <a:pt x="720" y="94"/>
                  </a:lnTo>
                  <a:lnTo>
                    <a:pt x="750" y="104"/>
                  </a:lnTo>
                  <a:lnTo>
                    <a:pt x="788" y="9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Freeform 37"/>
            <p:cNvSpPr>
              <a:spLocks/>
            </p:cNvSpPr>
            <p:nvPr/>
          </p:nvSpPr>
          <p:spPr bwMode="auto">
            <a:xfrm>
              <a:off x="2186" y="1280"/>
              <a:ext cx="1261" cy="960"/>
            </a:xfrm>
            <a:custGeom>
              <a:avLst/>
              <a:gdLst/>
              <a:ahLst/>
              <a:cxnLst>
                <a:cxn ang="0">
                  <a:pos x="94" y="387"/>
                </a:cxn>
                <a:cxn ang="0">
                  <a:pos x="46" y="284"/>
                </a:cxn>
                <a:cxn ang="0">
                  <a:pos x="12" y="188"/>
                </a:cxn>
                <a:cxn ang="0">
                  <a:pos x="94" y="92"/>
                </a:cxn>
                <a:cxn ang="0">
                  <a:pos x="228" y="56"/>
                </a:cxn>
                <a:cxn ang="0">
                  <a:pos x="319" y="38"/>
                </a:cxn>
                <a:cxn ang="0">
                  <a:pos x="433" y="72"/>
                </a:cxn>
                <a:cxn ang="0">
                  <a:pos x="593" y="42"/>
                </a:cxn>
                <a:cxn ang="0">
                  <a:pos x="710" y="0"/>
                </a:cxn>
                <a:cxn ang="0">
                  <a:pos x="784" y="88"/>
                </a:cxn>
                <a:cxn ang="0">
                  <a:pos x="910" y="118"/>
                </a:cxn>
                <a:cxn ang="0">
                  <a:pos x="1026" y="168"/>
                </a:cxn>
                <a:cxn ang="0">
                  <a:pos x="1060" y="96"/>
                </a:cxn>
                <a:cxn ang="0">
                  <a:pos x="1098" y="46"/>
                </a:cxn>
                <a:cxn ang="0">
                  <a:pos x="1187" y="22"/>
                </a:cxn>
                <a:cxn ang="0">
                  <a:pos x="1283" y="80"/>
                </a:cxn>
                <a:cxn ang="0">
                  <a:pos x="1275" y="146"/>
                </a:cxn>
                <a:cxn ang="0">
                  <a:pos x="1299" y="280"/>
                </a:cxn>
                <a:cxn ang="0">
                  <a:pos x="1295" y="383"/>
                </a:cxn>
                <a:cxn ang="0">
                  <a:pos x="1321" y="495"/>
                </a:cxn>
                <a:cxn ang="0">
                  <a:pos x="1369" y="525"/>
                </a:cxn>
                <a:cxn ang="0">
                  <a:pos x="1407" y="479"/>
                </a:cxn>
                <a:cxn ang="0">
                  <a:pos x="1459" y="529"/>
                </a:cxn>
                <a:cxn ang="0">
                  <a:pos x="1616" y="473"/>
                </a:cxn>
                <a:cxn ang="0">
                  <a:pos x="1684" y="551"/>
                </a:cxn>
                <a:cxn ang="0">
                  <a:pos x="1706" y="659"/>
                </a:cxn>
                <a:cxn ang="0">
                  <a:pos x="1668" y="792"/>
                </a:cxn>
                <a:cxn ang="0">
                  <a:pos x="1590" y="848"/>
                </a:cxn>
                <a:cxn ang="0">
                  <a:pos x="1568" y="952"/>
                </a:cxn>
                <a:cxn ang="0">
                  <a:pos x="1503" y="868"/>
                </a:cxn>
                <a:cxn ang="0">
                  <a:pos x="1339" y="818"/>
                </a:cxn>
                <a:cxn ang="0">
                  <a:pos x="1271" y="826"/>
                </a:cxn>
                <a:cxn ang="0">
                  <a:pos x="1149" y="904"/>
                </a:cxn>
                <a:cxn ang="0">
                  <a:pos x="982" y="1076"/>
                </a:cxn>
                <a:cxn ang="0">
                  <a:pos x="856" y="1185"/>
                </a:cxn>
                <a:cxn ang="0">
                  <a:pos x="818" y="1249"/>
                </a:cxn>
                <a:cxn ang="0">
                  <a:pos x="766" y="1345"/>
                </a:cxn>
                <a:cxn ang="0">
                  <a:pos x="675" y="1331"/>
                </a:cxn>
                <a:cxn ang="0">
                  <a:pos x="537" y="1357"/>
                </a:cxn>
                <a:cxn ang="0">
                  <a:pos x="433" y="1275"/>
                </a:cxn>
                <a:cxn ang="0">
                  <a:pos x="262" y="1201"/>
                </a:cxn>
                <a:cxn ang="0">
                  <a:pos x="104" y="1301"/>
                </a:cxn>
                <a:cxn ang="0">
                  <a:pos x="68" y="1219"/>
                </a:cxn>
                <a:cxn ang="0">
                  <a:pos x="72" y="1046"/>
                </a:cxn>
                <a:cxn ang="0">
                  <a:pos x="216" y="788"/>
                </a:cxn>
                <a:cxn ang="0">
                  <a:pos x="288" y="671"/>
                </a:cxn>
                <a:cxn ang="0">
                  <a:pos x="194" y="625"/>
                </a:cxn>
                <a:cxn ang="0">
                  <a:pos x="128" y="501"/>
                </a:cxn>
                <a:cxn ang="0">
                  <a:pos x="16" y="491"/>
                </a:cxn>
              </a:cxnLst>
              <a:rect l="0" t="0" r="r" b="b"/>
              <a:pathLst>
                <a:path w="1720" h="1375">
                  <a:moveTo>
                    <a:pt x="16" y="491"/>
                  </a:moveTo>
                  <a:lnTo>
                    <a:pt x="42" y="443"/>
                  </a:lnTo>
                  <a:lnTo>
                    <a:pt x="76" y="383"/>
                  </a:lnTo>
                  <a:lnTo>
                    <a:pt x="94" y="387"/>
                  </a:lnTo>
                  <a:lnTo>
                    <a:pt x="98" y="371"/>
                  </a:lnTo>
                  <a:lnTo>
                    <a:pt x="76" y="305"/>
                  </a:lnTo>
                  <a:lnTo>
                    <a:pt x="50" y="280"/>
                  </a:lnTo>
                  <a:lnTo>
                    <a:pt x="46" y="284"/>
                  </a:lnTo>
                  <a:lnTo>
                    <a:pt x="28" y="289"/>
                  </a:lnTo>
                  <a:lnTo>
                    <a:pt x="8" y="266"/>
                  </a:lnTo>
                  <a:lnTo>
                    <a:pt x="0" y="236"/>
                  </a:lnTo>
                  <a:lnTo>
                    <a:pt x="12" y="188"/>
                  </a:lnTo>
                  <a:lnTo>
                    <a:pt x="56" y="146"/>
                  </a:lnTo>
                  <a:lnTo>
                    <a:pt x="64" y="118"/>
                  </a:lnTo>
                  <a:lnTo>
                    <a:pt x="56" y="96"/>
                  </a:lnTo>
                  <a:lnTo>
                    <a:pt x="94" y="92"/>
                  </a:lnTo>
                  <a:lnTo>
                    <a:pt x="150" y="96"/>
                  </a:lnTo>
                  <a:lnTo>
                    <a:pt x="176" y="96"/>
                  </a:lnTo>
                  <a:lnTo>
                    <a:pt x="198" y="88"/>
                  </a:lnTo>
                  <a:lnTo>
                    <a:pt x="228" y="56"/>
                  </a:lnTo>
                  <a:lnTo>
                    <a:pt x="232" y="46"/>
                  </a:lnTo>
                  <a:lnTo>
                    <a:pt x="248" y="50"/>
                  </a:lnTo>
                  <a:lnTo>
                    <a:pt x="270" y="68"/>
                  </a:lnTo>
                  <a:lnTo>
                    <a:pt x="319" y="38"/>
                  </a:lnTo>
                  <a:lnTo>
                    <a:pt x="357" y="56"/>
                  </a:lnTo>
                  <a:lnTo>
                    <a:pt x="381" y="76"/>
                  </a:lnTo>
                  <a:lnTo>
                    <a:pt x="407" y="84"/>
                  </a:lnTo>
                  <a:lnTo>
                    <a:pt x="433" y="72"/>
                  </a:lnTo>
                  <a:lnTo>
                    <a:pt x="473" y="42"/>
                  </a:lnTo>
                  <a:lnTo>
                    <a:pt x="541" y="64"/>
                  </a:lnTo>
                  <a:lnTo>
                    <a:pt x="559" y="56"/>
                  </a:lnTo>
                  <a:lnTo>
                    <a:pt x="593" y="42"/>
                  </a:lnTo>
                  <a:lnTo>
                    <a:pt x="623" y="50"/>
                  </a:lnTo>
                  <a:lnTo>
                    <a:pt x="659" y="38"/>
                  </a:lnTo>
                  <a:lnTo>
                    <a:pt x="685" y="18"/>
                  </a:lnTo>
                  <a:lnTo>
                    <a:pt x="710" y="0"/>
                  </a:lnTo>
                  <a:lnTo>
                    <a:pt x="744" y="18"/>
                  </a:lnTo>
                  <a:lnTo>
                    <a:pt x="758" y="46"/>
                  </a:lnTo>
                  <a:lnTo>
                    <a:pt x="766" y="76"/>
                  </a:lnTo>
                  <a:lnTo>
                    <a:pt x="784" y="88"/>
                  </a:lnTo>
                  <a:lnTo>
                    <a:pt x="814" y="80"/>
                  </a:lnTo>
                  <a:lnTo>
                    <a:pt x="856" y="68"/>
                  </a:lnTo>
                  <a:lnTo>
                    <a:pt x="888" y="132"/>
                  </a:lnTo>
                  <a:lnTo>
                    <a:pt x="910" y="118"/>
                  </a:lnTo>
                  <a:lnTo>
                    <a:pt x="952" y="154"/>
                  </a:lnTo>
                  <a:lnTo>
                    <a:pt x="982" y="180"/>
                  </a:lnTo>
                  <a:lnTo>
                    <a:pt x="1000" y="176"/>
                  </a:lnTo>
                  <a:lnTo>
                    <a:pt x="1026" y="168"/>
                  </a:lnTo>
                  <a:lnTo>
                    <a:pt x="1050" y="162"/>
                  </a:lnTo>
                  <a:lnTo>
                    <a:pt x="1064" y="154"/>
                  </a:lnTo>
                  <a:lnTo>
                    <a:pt x="1068" y="106"/>
                  </a:lnTo>
                  <a:lnTo>
                    <a:pt x="1060" y="96"/>
                  </a:lnTo>
                  <a:lnTo>
                    <a:pt x="1050" y="80"/>
                  </a:lnTo>
                  <a:lnTo>
                    <a:pt x="1054" y="68"/>
                  </a:lnTo>
                  <a:lnTo>
                    <a:pt x="1072" y="56"/>
                  </a:lnTo>
                  <a:lnTo>
                    <a:pt x="1098" y="46"/>
                  </a:lnTo>
                  <a:lnTo>
                    <a:pt x="1125" y="38"/>
                  </a:lnTo>
                  <a:lnTo>
                    <a:pt x="1145" y="56"/>
                  </a:lnTo>
                  <a:lnTo>
                    <a:pt x="1167" y="38"/>
                  </a:lnTo>
                  <a:lnTo>
                    <a:pt x="1187" y="22"/>
                  </a:lnTo>
                  <a:lnTo>
                    <a:pt x="1227" y="14"/>
                  </a:lnTo>
                  <a:lnTo>
                    <a:pt x="1257" y="0"/>
                  </a:lnTo>
                  <a:lnTo>
                    <a:pt x="1291" y="46"/>
                  </a:lnTo>
                  <a:lnTo>
                    <a:pt x="1283" y="80"/>
                  </a:lnTo>
                  <a:lnTo>
                    <a:pt x="1317" y="114"/>
                  </a:lnTo>
                  <a:lnTo>
                    <a:pt x="1317" y="132"/>
                  </a:lnTo>
                  <a:lnTo>
                    <a:pt x="1295" y="140"/>
                  </a:lnTo>
                  <a:lnTo>
                    <a:pt x="1275" y="146"/>
                  </a:lnTo>
                  <a:lnTo>
                    <a:pt x="1279" y="184"/>
                  </a:lnTo>
                  <a:lnTo>
                    <a:pt x="1317" y="196"/>
                  </a:lnTo>
                  <a:lnTo>
                    <a:pt x="1331" y="240"/>
                  </a:lnTo>
                  <a:lnTo>
                    <a:pt x="1299" y="280"/>
                  </a:lnTo>
                  <a:lnTo>
                    <a:pt x="1317" y="317"/>
                  </a:lnTo>
                  <a:lnTo>
                    <a:pt x="1325" y="357"/>
                  </a:lnTo>
                  <a:lnTo>
                    <a:pt x="1313" y="371"/>
                  </a:lnTo>
                  <a:lnTo>
                    <a:pt x="1295" y="383"/>
                  </a:lnTo>
                  <a:lnTo>
                    <a:pt x="1291" y="405"/>
                  </a:lnTo>
                  <a:lnTo>
                    <a:pt x="1313" y="439"/>
                  </a:lnTo>
                  <a:lnTo>
                    <a:pt x="1321" y="461"/>
                  </a:lnTo>
                  <a:lnTo>
                    <a:pt x="1321" y="495"/>
                  </a:lnTo>
                  <a:lnTo>
                    <a:pt x="1321" y="525"/>
                  </a:lnTo>
                  <a:lnTo>
                    <a:pt x="1331" y="537"/>
                  </a:lnTo>
                  <a:lnTo>
                    <a:pt x="1339" y="537"/>
                  </a:lnTo>
                  <a:lnTo>
                    <a:pt x="1369" y="525"/>
                  </a:lnTo>
                  <a:lnTo>
                    <a:pt x="1369" y="491"/>
                  </a:lnTo>
                  <a:lnTo>
                    <a:pt x="1383" y="479"/>
                  </a:lnTo>
                  <a:lnTo>
                    <a:pt x="1391" y="465"/>
                  </a:lnTo>
                  <a:lnTo>
                    <a:pt x="1407" y="479"/>
                  </a:lnTo>
                  <a:lnTo>
                    <a:pt x="1411" y="517"/>
                  </a:lnTo>
                  <a:lnTo>
                    <a:pt x="1415" y="537"/>
                  </a:lnTo>
                  <a:lnTo>
                    <a:pt x="1433" y="537"/>
                  </a:lnTo>
                  <a:lnTo>
                    <a:pt x="1459" y="529"/>
                  </a:lnTo>
                  <a:lnTo>
                    <a:pt x="1473" y="513"/>
                  </a:lnTo>
                  <a:lnTo>
                    <a:pt x="1487" y="491"/>
                  </a:lnTo>
                  <a:lnTo>
                    <a:pt x="1487" y="473"/>
                  </a:lnTo>
                  <a:lnTo>
                    <a:pt x="1616" y="473"/>
                  </a:lnTo>
                  <a:lnTo>
                    <a:pt x="1620" y="505"/>
                  </a:lnTo>
                  <a:lnTo>
                    <a:pt x="1624" y="533"/>
                  </a:lnTo>
                  <a:lnTo>
                    <a:pt x="1642" y="547"/>
                  </a:lnTo>
                  <a:lnTo>
                    <a:pt x="1684" y="551"/>
                  </a:lnTo>
                  <a:lnTo>
                    <a:pt x="1690" y="573"/>
                  </a:lnTo>
                  <a:lnTo>
                    <a:pt x="1720" y="591"/>
                  </a:lnTo>
                  <a:lnTo>
                    <a:pt x="1712" y="629"/>
                  </a:lnTo>
                  <a:lnTo>
                    <a:pt x="1706" y="659"/>
                  </a:lnTo>
                  <a:lnTo>
                    <a:pt x="1680" y="690"/>
                  </a:lnTo>
                  <a:lnTo>
                    <a:pt x="1650" y="708"/>
                  </a:lnTo>
                  <a:lnTo>
                    <a:pt x="1650" y="752"/>
                  </a:lnTo>
                  <a:lnTo>
                    <a:pt x="1668" y="792"/>
                  </a:lnTo>
                  <a:lnTo>
                    <a:pt x="1642" y="804"/>
                  </a:lnTo>
                  <a:lnTo>
                    <a:pt x="1632" y="774"/>
                  </a:lnTo>
                  <a:lnTo>
                    <a:pt x="1620" y="814"/>
                  </a:lnTo>
                  <a:lnTo>
                    <a:pt x="1590" y="848"/>
                  </a:lnTo>
                  <a:lnTo>
                    <a:pt x="1616" y="890"/>
                  </a:lnTo>
                  <a:lnTo>
                    <a:pt x="1636" y="926"/>
                  </a:lnTo>
                  <a:lnTo>
                    <a:pt x="1608" y="946"/>
                  </a:lnTo>
                  <a:lnTo>
                    <a:pt x="1568" y="952"/>
                  </a:lnTo>
                  <a:lnTo>
                    <a:pt x="1534" y="946"/>
                  </a:lnTo>
                  <a:lnTo>
                    <a:pt x="1495" y="972"/>
                  </a:lnTo>
                  <a:lnTo>
                    <a:pt x="1473" y="900"/>
                  </a:lnTo>
                  <a:lnTo>
                    <a:pt x="1503" y="868"/>
                  </a:lnTo>
                  <a:lnTo>
                    <a:pt x="1429" y="856"/>
                  </a:lnTo>
                  <a:lnTo>
                    <a:pt x="1391" y="836"/>
                  </a:lnTo>
                  <a:lnTo>
                    <a:pt x="1369" y="844"/>
                  </a:lnTo>
                  <a:lnTo>
                    <a:pt x="1339" y="818"/>
                  </a:lnTo>
                  <a:lnTo>
                    <a:pt x="1331" y="840"/>
                  </a:lnTo>
                  <a:lnTo>
                    <a:pt x="1309" y="852"/>
                  </a:lnTo>
                  <a:lnTo>
                    <a:pt x="1291" y="848"/>
                  </a:lnTo>
                  <a:lnTo>
                    <a:pt x="1271" y="826"/>
                  </a:lnTo>
                  <a:lnTo>
                    <a:pt x="1249" y="836"/>
                  </a:lnTo>
                  <a:lnTo>
                    <a:pt x="1223" y="860"/>
                  </a:lnTo>
                  <a:lnTo>
                    <a:pt x="1197" y="882"/>
                  </a:lnTo>
                  <a:lnTo>
                    <a:pt x="1149" y="904"/>
                  </a:lnTo>
                  <a:lnTo>
                    <a:pt x="1129" y="912"/>
                  </a:lnTo>
                  <a:lnTo>
                    <a:pt x="1098" y="942"/>
                  </a:lnTo>
                  <a:lnTo>
                    <a:pt x="986" y="1038"/>
                  </a:lnTo>
                  <a:lnTo>
                    <a:pt x="982" y="1076"/>
                  </a:lnTo>
                  <a:lnTo>
                    <a:pt x="952" y="1072"/>
                  </a:lnTo>
                  <a:lnTo>
                    <a:pt x="934" y="1115"/>
                  </a:lnTo>
                  <a:lnTo>
                    <a:pt x="884" y="1163"/>
                  </a:lnTo>
                  <a:lnTo>
                    <a:pt x="856" y="1185"/>
                  </a:lnTo>
                  <a:lnTo>
                    <a:pt x="862" y="1197"/>
                  </a:lnTo>
                  <a:lnTo>
                    <a:pt x="866" y="1215"/>
                  </a:lnTo>
                  <a:lnTo>
                    <a:pt x="848" y="1227"/>
                  </a:lnTo>
                  <a:lnTo>
                    <a:pt x="818" y="1249"/>
                  </a:lnTo>
                  <a:lnTo>
                    <a:pt x="802" y="1255"/>
                  </a:lnTo>
                  <a:lnTo>
                    <a:pt x="798" y="1293"/>
                  </a:lnTo>
                  <a:lnTo>
                    <a:pt x="788" y="1335"/>
                  </a:lnTo>
                  <a:lnTo>
                    <a:pt x="766" y="1345"/>
                  </a:lnTo>
                  <a:lnTo>
                    <a:pt x="744" y="1297"/>
                  </a:lnTo>
                  <a:lnTo>
                    <a:pt x="718" y="1275"/>
                  </a:lnTo>
                  <a:lnTo>
                    <a:pt x="689" y="1293"/>
                  </a:lnTo>
                  <a:lnTo>
                    <a:pt x="675" y="1331"/>
                  </a:lnTo>
                  <a:lnTo>
                    <a:pt x="619" y="1335"/>
                  </a:lnTo>
                  <a:lnTo>
                    <a:pt x="589" y="1345"/>
                  </a:lnTo>
                  <a:lnTo>
                    <a:pt x="551" y="1375"/>
                  </a:lnTo>
                  <a:lnTo>
                    <a:pt x="537" y="1357"/>
                  </a:lnTo>
                  <a:lnTo>
                    <a:pt x="529" y="1305"/>
                  </a:lnTo>
                  <a:lnTo>
                    <a:pt x="515" y="1289"/>
                  </a:lnTo>
                  <a:lnTo>
                    <a:pt x="469" y="1317"/>
                  </a:lnTo>
                  <a:lnTo>
                    <a:pt x="433" y="1275"/>
                  </a:lnTo>
                  <a:lnTo>
                    <a:pt x="391" y="1283"/>
                  </a:lnTo>
                  <a:lnTo>
                    <a:pt x="359" y="1271"/>
                  </a:lnTo>
                  <a:lnTo>
                    <a:pt x="329" y="1279"/>
                  </a:lnTo>
                  <a:lnTo>
                    <a:pt x="262" y="1201"/>
                  </a:lnTo>
                  <a:lnTo>
                    <a:pt x="232" y="1201"/>
                  </a:lnTo>
                  <a:lnTo>
                    <a:pt x="184" y="1241"/>
                  </a:lnTo>
                  <a:lnTo>
                    <a:pt x="140" y="1249"/>
                  </a:lnTo>
                  <a:lnTo>
                    <a:pt x="104" y="1301"/>
                  </a:lnTo>
                  <a:lnTo>
                    <a:pt x="68" y="1279"/>
                  </a:lnTo>
                  <a:lnTo>
                    <a:pt x="8" y="1309"/>
                  </a:lnTo>
                  <a:lnTo>
                    <a:pt x="0" y="1263"/>
                  </a:lnTo>
                  <a:lnTo>
                    <a:pt x="68" y="1219"/>
                  </a:lnTo>
                  <a:lnTo>
                    <a:pt x="56" y="1193"/>
                  </a:lnTo>
                  <a:lnTo>
                    <a:pt x="46" y="1167"/>
                  </a:lnTo>
                  <a:lnTo>
                    <a:pt x="82" y="1115"/>
                  </a:lnTo>
                  <a:lnTo>
                    <a:pt x="72" y="1046"/>
                  </a:lnTo>
                  <a:lnTo>
                    <a:pt x="82" y="912"/>
                  </a:lnTo>
                  <a:lnTo>
                    <a:pt x="116" y="864"/>
                  </a:lnTo>
                  <a:lnTo>
                    <a:pt x="168" y="826"/>
                  </a:lnTo>
                  <a:lnTo>
                    <a:pt x="216" y="788"/>
                  </a:lnTo>
                  <a:lnTo>
                    <a:pt x="258" y="752"/>
                  </a:lnTo>
                  <a:lnTo>
                    <a:pt x="280" y="730"/>
                  </a:lnTo>
                  <a:lnTo>
                    <a:pt x="292" y="708"/>
                  </a:lnTo>
                  <a:lnTo>
                    <a:pt x="288" y="671"/>
                  </a:lnTo>
                  <a:lnTo>
                    <a:pt x="266" y="649"/>
                  </a:lnTo>
                  <a:lnTo>
                    <a:pt x="236" y="641"/>
                  </a:lnTo>
                  <a:lnTo>
                    <a:pt x="202" y="641"/>
                  </a:lnTo>
                  <a:lnTo>
                    <a:pt x="194" y="625"/>
                  </a:lnTo>
                  <a:lnTo>
                    <a:pt x="188" y="595"/>
                  </a:lnTo>
                  <a:lnTo>
                    <a:pt x="180" y="551"/>
                  </a:lnTo>
                  <a:lnTo>
                    <a:pt x="154" y="513"/>
                  </a:lnTo>
                  <a:lnTo>
                    <a:pt x="128" y="501"/>
                  </a:lnTo>
                  <a:lnTo>
                    <a:pt x="86" y="491"/>
                  </a:lnTo>
                  <a:lnTo>
                    <a:pt x="56" y="495"/>
                  </a:lnTo>
                  <a:lnTo>
                    <a:pt x="38" y="501"/>
                  </a:lnTo>
                  <a:lnTo>
                    <a:pt x="16" y="49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387" name="Group 6"/>
          <p:cNvGrpSpPr>
            <a:grpSpLocks/>
          </p:cNvGrpSpPr>
          <p:nvPr/>
        </p:nvGrpSpPr>
        <p:grpSpPr bwMode="auto">
          <a:xfrm>
            <a:off x="750424" y="1115663"/>
            <a:ext cx="7924800" cy="5638800"/>
            <a:chOff x="1200" y="1063"/>
            <a:chExt cx="3761" cy="2681"/>
          </a:xfrm>
        </p:grpSpPr>
        <p:grpSp>
          <p:nvGrpSpPr>
            <p:cNvPr id="16435" name="Group 7"/>
            <p:cNvGrpSpPr>
              <a:grpSpLocks/>
            </p:cNvGrpSpPr>
            <p:nvPr/>
          </p:nvGrpSpPr>
          <p:grpSpPr bwMode="auto">
            <a:xfrm>
              <a:off x="1198" y="3418"/>
              <a:ext cx="844" cy="337"/>
              <a:chOff x="3591" y="3218"/>
              <a:chExt cx="1801" cy="696"/>
            </a:xfrm>
          </p:grpSpPr>
          <p:sp>
            <p:nvSpPr>
              <p:cNvPr id="30" name="Freeform 8"/>
              <p:cNvSpPr>
                <a:spLocks/>
              </p:cNvSpPr>
              <p:nvPr/>
            </p:nvSpPr>
            <p:spPr bwMode="auto">
              <a:xfrm>
                <a:off x="3678" y="3398"/>
                <a:ext cx="96" cy="157"/>
              </a:xfrm>
              <a:custGeom>
                <a:avLst/>
                <a:gdLst/>
                <a:ahLst/>
                <a:cxnLst>
                  <a:cxn ang="0">
                    <a:pos x="96" y="107"/>
                  </a:cxn>
                  <a:cxn ang="0">
                    <a:pos x="86" y="0"/>
                  </a:cxn>
                  <a:cxn ang="0">
                    <a:pos x="24" y="0"/>
                  </a:cxn>
                  <a:cxn ang="0">
                    <a:pos x="0" y="34"/>
                  </a:cxn>
                  <a:cxn ang="0">
                    <a:pos x="38" y="147"/>
                  </a:cxn>
                  <a:cxn ang="0">
                    <a:pos x="68" y="157"/>
                  </a:cxn>
                  <a:cxn ang="0">
                    <a:pos x="96" y="107"/>
                  </a:cxn>
                </a:cxnLst>
                <a:rect l="0" t="0" r="r" b="b"/>
                <a:pathLst>
                  <a:path w="96" h="157">
                    <a:moveTo>
                      <a:pt x="96" y="107"/>
                    </a:moveTo>
                    <a:lnTo>
                      <a:pt x="86" y="0"/>
                    </a:lnTo>
                    <a:lnTo>
                      <a:pt x="24" y="0"/>
                    </a:lnTo>
                    <a:lnTo>
                      <a:pt x="0" y="34"/>
                    </a:lnTo>
                    <a:lnTo>
                      <a:pt x="38" y="147"/>
                    </a:lnTo>
                    <a:lnTo>
                      <a:pt x="68" y="157"/>
                    </a:lnTo>
                    <a:lnTo>
                      <a:pt x="96" y="10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reeform 9"/>
              <p:cNvSpPr>
                <a:spLocks/>
              </p:cNvSpPr>
              <p:nvPr/>
            </p:nvSpPr>
            <p:spPr bwMode="auto">
              <a:xfrm>
                <a:off x="5237" y="3218"/>
                <a:ext cx="155" cy="174"/>
              </a:xfrm>
              <a:custGeom>
                <a:avLst/>
                <a:gdLst/>
                <a:ahLst/>
                <a:cxnLst>
                  <a:cxn ang="0">
                    <a:pos x="145" y="96"/>
                  </a:cxn>
                  <a:cxn ang="0">
                    <a:pos x="155" y="0"/>
                  </a:cxn>
                  <a:cxn ang="0">
                    <a:pos x="123" y="8"/>
                  </a:cxn>
                  <a:cxn ang="0">
                    <a:pos x="119" y="42"/>
                  </a:cxn>
                  <a:cxn ang="0">
                    <a:pos x="22" y="68"/>
                  </a:cxn>
                  <a:cxn ang="0">
                    <a:pos x="0" y="164"/>
                  </a:cxn>
                  <a:cxn ang="0">
                    <a:pos x="53" y="174"/>
                  </a:cxn>
                  <a:cxn ang="0">
                    <a:pos x="75" y="130"/>
                  </a:cxn>
                  <a:cxn ang="0">
                    <a:pos x="145" y="96"/>
                  </a:cxn>
                </a:cxnLst>
                <a:rect l="0" t="0" r="r" b="b"/>
                <a:pathLst>
                  <a:path w="155" h="174">
                    <a:moveTo>
                      <a:pt x="145" y="96"/>
                    </a:moveTo>
                    <a:lnTo>
                      <a:pt x="155" y="0"/>
                    </a:lnTo>
                    <a:lnTo>
                      <a:pt x="123" y="8"/>
                    </a:lnTo>
                    <a:lnTo>
                      <a:pt x="119" y="42"/>
                    </a:lnTo>
                    <a:lnTo>
                      <a:pt x="22" y="68"/>
                    </a:lnTo>
                    <a:lnTo>
                      <a:pt x="0" y="164"/>
                    </a:lnTo>
                    <a:lnTo>
                      <a:pt x="53" y="174"/>
                    </a:lnTo>
                    <a:lnTo>
                      <a:pt x="75" y="130"/>
                    </a:lnTo>
                    <a:lnTo>
                      <a:pt x="145" y="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>
                <a:off x="3916" y="3673"/>
                <a:ext cx="96" cy="80"/>
              </a:xfrm>
              <a:custGeom>
                <a:avLst/>
                <a:gdLst/>
                <a:ahLst/>
                <a:cxnLst>
                  <a:cxn ang="0">
                    <a:pos x="96" y="32"/>
                  </a:cxn>
                  <a:cxn ang="0">
                    <a:pos x="34" y="0"/>
                  </a:cxn>
                  <a:cxn ang="0">
                    <a:pos x="0" y="28"/>
                  </a:cxn>
                  <a:cxn ang="0">
                    <a:pos x="28" y="80"/>
                  </a:cxn>
                  <a:cxn ang="0">
                    <a:pos x="78" y="80"/>
                  </a:cxn>
                  <a:cxn ang="0">
                    <a:pos x="96" y="32"/>
                  </a:cxn>
                </a:cxnLst>
                <a:rect l="0" t="0" r="r" b="b"/>
                <a:pathLst>
                  <a:path w="96" h="80">
                    <a:moveTo>
                      <a:pt x="96" y="32"/>
                    </a:moveTo>
                    <a:lnTo>
                      <a:pt x="34" y="0"/>
                    </a:lnTo>
                    <a:lnTo>
                      <a:pt x="0" y="28"/>
                    </a:lnTo>
                    <a:lnTo>
                      <a:pt x="28" y="80"/>
                    </a:lnTo>
                    <a:lnTo>
                      <a:pt x="78" y="80"/>
                    </a:lnTo>
                    <a:lnTo>
                      <a:pt x="96" y="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Freeform 11"/>
              <p:cNvSpPr>
                <a:spLocks/>
              </p:cNvSpPr>
              <p:nvPr/>
            </p:nvSpPr>
            <p:spPr bwMode="auto">
              <a:xfrm>
                <a:off x="3591" y="3825"/>
                <a:ext cx="123" cy="89"/>
              </a:xfrm>
              <a:custGeom>
                <a:avLst/>
                <a:gdLst/>
                <a:ahLst/>
                <a:cxnLst>
                  <a:cxn ang="0">
                    <a:pos x="77" y="89"/>
                  </a:cxn>
                  <a:cxn ang="0">
                    <a:pos x="123" y="7"/>
                  </a:cxn>
                  <a:cxn ang="0">
                    <a:pos x="81" y="0"/>
                  </a:cxn>
                  <a:cxn ang="0">
                    <a:pos x="57" y="27"/>
                  </a:cxn>
                  <a:cxn ang="0">
                    <a:pos x="16" y="27"/>
                  </a:cxn>
                  <a:cxn ang="0">
                    <a:pos x="0" y="53"/>
                  </a:cxn>
                  <a:cxn ang="0">
                    <a:pos x="77" y="89"/>
                  </a:cxn>
                </a:cxnLst>
                <a:rect l="0" t="0" r="r" b="b"/>
                <a:pathLst>
                  <a:path w="123" h="89">
                    <a:moveTo>
                      <a:pt x="77" y="89"/>
                    </a:moveTo>
                    <a:lnTo>
                      <a:pt x="123" y="7"/>
                    </a:lnTo>
                    <a:lnTo>
                      <a:pt x="81" y="0"/>
                    </a:lnTo>
                    <a:lnTo>
                      <a:pt x="57" y="27"/>
                    </a:lnTo>
                    <a:lnTo>
                      <a:pt x="16" y="27"/>
                    </a:lnTo>
                    <a:lnTo>
                      <a:pt x="0" y="53"/>
                    </a:lnTo>
                    <a:lnTo>
                      <a:pt x="77" y="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4502" y="3691"/>
                <a:ext cx="172" cy="183"/>
              </a:xfrm>
              <a:custGeom>
                <a:avLst/>
                <a:gdLst/>
                <a:ahLst/>
                <a:cxnLst>
                  <a:cxn ang="0">
                    <a:pos x="172" y="151"/>
                  </a:cxn>
                  <a:cxn ang="0">
                    <a:pos x="158" y="22"/>
                  </a:cxn>
                  <a:cxn ang="0">
                    <a:pos x="46" y="0"/>
                  </a:cxn>
                  <a:cxn ang="0">
                    <a:pos x="36" y="54"/>
                  </a:cxn>
                  <a:cxn ang="0">
                    <a:pos x="0" y="68"/>
                  </a:cxn>
                  <a:cxn ang="0">
                    <a:pos x="14" y="157"/>
                  </a:cxn>
                  <a:cxn ang="0">
                    <a:pos x="84" y="183"/>
                  </a:cxn>
                  <a:cxn ang="0">
                    <a:pos x="172" y="151"/>
                  </a:cxn>
                </a:cxnLst>
                <a:rect l="0" t="0" r="r" b="b"/>
                <a:pathLst>
                  <a:path w="172" h="183">
                    <a:moveTo>
                      <a:pt x="172" y="151"/>
                    </a:moveTo>
                    <a:lnTo>
                      <a:pt x="158" y="22"/>
                    </a:lnTo>
                    <a:lnTo>
                      <a:pt x="46" y="0"/>
                    </a:lnTo>
                    <a:lnTo>
                      <a:pt x="36" y="54"/>
                    </a:lnTo>
                    <a:lnTo>
                      <a:pt x="0" y="68"/>
                    </a:lnTo>
                    <a:lnTo>
                      <a:pt x="14" y="157"/>
                    </a:lnTo>
                    <a:lnTo>
                      <a:pt x="84" y="183"/>
                    </a:lnTo>
                    <a:lnTo>
                      <a:pt x="172" y="15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4083" y="3533"/>
                <a:ext cx="264" cy="232"/>
              </a:xfrm>
              <a:custGeom>
                <a:avLst/>
                <a:gdLst/>
                <a:ahLst/>
                <a:cxnLst>
                  <a:cxn ang="0">
                    <a:pos x="142" y="222"/>
                  </a:cxn>
                  <a:cxn ang="0">
                    <a:pos x="190" y="164"/>
                  </a:cxn>
                  <a:cxn ang="0">
                    <a:pos x="216" y="78"/>
                  </a:cxn>
                  <a:cxn ang="0">
                    <a:pos x="264" y="20"/>
                  </a:cxn>
                  <a:cxn ang="0">
                    <a:pos x="220" y="0"/>
                  </a:cxn>
                  <a:cxn ang="0">
                    <a:pos x="162" y="50"/>
                  </a:cxn>
                  <a:cxn ang="0">
                    <a:pos x="0" y="84"/>
                  </a:cxn>
                  <a:cxn ang="0">
                    <a:pos x="78" y="232"/>
                  </a:cxn>
                  <a:cxn ang="0">
                    <a:pos x="142" y="222"/>
                  </a:cxn>
                </a:cxnLst>
                <a:rect l="0" t="0" r="r" b="b"/>
                <a:pathLst>
                  <a:path w="264" h="232">
                    <a:moveTo>
                      <a:pt x="142" y="222"/>
                    </a:moveTo>
                    <a:lnTo>
                      <a:pt x="190" y="164"/>
                    </a:lnTo>
                    <a:lnTo>
                      <a:pt x="216" y="78"/>
                    </a:lnTo>
                    <a:lnTo>
                      <a:pt x="264" y="20"/>
                    </a:lnTo>
                    <a:lnTo>
                      <a:pt x="220" y="0"/>
                    </a:lnTo>
                    <a:lnTo>
                      <a:pt x="162" y="50"/>
                    </a:lnTo>
                    <a:lnTo>
                      <a:pt x="0" y="84"/>
                    </a:lnTo>
                    <a:lnTo>
                      <a:pt x="78" y="232"/>
                    </a:lnTo>
                    <a:lnTo>
                      <a:pt x="142" y="22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5007" y="3428"/>
                <a:ext cx="252" cy="313"/>
              </a:xfrm>
              <a:custGeom>
                <a:avLst/>
                <a:gdLst/>
                <a:ahLst/>
                <a:cxnLst>
                  <a:cxn ang="0">
                    <a:pos x="214" y="239"/>
                  </a:cxn>
                  <a:cxn ang="0">
                    <a:pos x="252" y="101"/>
                  </a:cxn>
                  <a:cxn ang="0">
                    <a:pos x="238" y="0"/>
                  </a:cxn>
                  <a:cxn ang="0">
                    <a:pos x="190" y="4"/>
                  </a:cxn>
                  <a:cxn ang="0">
                    <a:pos x="130" y="131"/>
                  </a:cxn>
                  <a:cxn ang="0">
                    <a:pos x="102" y="233"/>
                  </a:cxn>
                  <a:cxn ang="0">
                    <a:pos x="68" y="275"/>
                  </a:cxn>
                  <a:cxn ang="0">
                    <a:pos x="0" y="299"/>
                  </a:cxn>
                  <a:cxn ang="0">
                    <a:pos x="72" y="313"/>
                  </a:cxn>
                  <a:cxn ang="0">
                    <a:pos x="130" y="245"/>
                  </a:cxn>
                  <a:cxn ang="0">
                    <a:pos x="214" y="239"/>
                  </a:cxn>
                </a:cxnLst>
                <a:rect l="0" t="0" r="r" b="b"/>
                <a:pathLst>
                  <a:path w="252" h="313">
                    <a:moveTo>
                      <a:pt x="214" y="239"/>
                    </a:moveTo>
                    <a:lnTo>
                      <a:pt x="252" y="101"/>
                    </a:lnTo>
                    <a:lnTo>
                      <a:pt x="238" y="0"/>
                    </a:lnTo>
                    <a:lnTo>
                      <a:pt x="190" y="4"/>
                    </a:lnTo>
                    <a:lnTo>
                      <a:pt x="130" y="131"/>
                    </a:lnTo>
                    <a:lnTo>
                      <a:pt x="102" y="233"/>
                    </a:lnTo>
                    <a:lnTo>
                      <a:pt x="68" y="275"/>
                    </a:lnTo>
                    <a:lnTo>
                      <a:pt x="0" y="299"/>
                    </a:lnTo>
                    <a:lnTo>
                      <a:pt x="72" y="313"/>
                    </a:lnTo>
                    <a:lnTo>
                      <a:pt x="130" y="245"/>
                    </a:lnTo>
                    <a:lnTo>
                      <a:pt x="214" y="23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436" name="Line 15"/>
            <p:cNvSpPr>
              <a:spLocks noChangeShapeType="1"/>
            </p:cNvSpPr>
            <p:nvPr/>
          </p:nvSpPr>
          <p:spPr bwMode="auto">
            <a:xfrm>
              <a:off x="2317" y="3518"/>
              <a:ext cx="1" cy="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37" name="Line 16"/>
            <p:cNvSpPr>
              <a:spLocks noChangeShapeType="1"/>
            </p:cNvSpPr>
            <p:nvPr/>
          </p:nvSpPr>
          <p:spPr bwMode="auto">
            <a:xfrm>
              <a:off x="3410" y="3641"/>
              <a:ext cx="1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lgDashDotDot"/>
              <a:round/>
              <a:headEnd/>
              <a:tailEnd/>
            </a:ln>
          </p:spPr>
          <p:txBody>
            <a:bodyPr/>
            <a:lstStyle/>
            <a:p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17"/>
            <p:cNvSpPr>
              <a:spLocks/>
            </p:cNvSpPr>
            <p:nvPr/>
          </p:nvSpPr>
          <p:spPr bwMode="auto">
            <a:xfrm>
              <a:off x="2771" y="1917"/>
              <a:ext cx="371" cy="375"/>
            </a:xfrm>
            <a:custGeom>
              <a:avLst/>
              <a:gdLst/>
              <a:ahLst/>
              <a:cxnLst>
                <a:cxn ang="0">
                  <a:pos x="0" y="423"/>
                </a:cxn>
                <a:cxn ang="0">
                  <a:pos x="8" y="351"/>
                </a:cxn>
                <a:cxn ang="0">
                  <a:pos x="72" y="307"/>
                </a:cxn>
                <a:cxn ang="0">
                  <a:pos x="64" y="277"/>
                </a:cxn>
                <a:cxn ang="0">
                  <a:pos x="140" y="207"/>
                </a:cxn>
                <a:cxn ang="0">
                  <a:pos x="154" y="164"/>
                </a:cxn>
                <a:cxn ang="0">
                  <a:pos x="190" y="164"/>
                </a:cxn>
                <a:cxn ang="0">
                  <a:pos x="194" y="138"/>
                </a:cxn>
                <a:cxn ang="0">
                  <a:pos x="292" y="40"/>
                </a:cxn>
                <a:cxn ang="0">
                  <a:pos x="339" y="0"/>
                </a:cxn>
                <a:cxn ang="0">
                  <a:pos x="391" y="52"/>
                </a:cxn>
                <a:cxn ang="0">
                  <a:pos x="381" y="82"/>
                </a:cxn>
                <a:cxn ang="0">
                  <a:pos x="373" y="108"/>
                </a:cxn>
                <a:cxn ang="0">
                  <a:pos x="413" y="243"/>
                </a:cxn>
                <a:cxn ang="0">
                  <a:pos x="443" y="251"/>
                </a:cxn>
                <a:cxn ang="0">
                  <a:pos x="473" y="397"/>
                </a:cxn>
                <a:cxn ang="0">
                  <a:pos x="507" y="423"/>
                </a:cxn>
                <a:cxn ang="0">
                  <a:pos x="507" y="449"/>
                </a:cxn>
                <a:cxn ang="0">
                  <a:pos x="463" y="463"/>
                </a:cxn>
                <a:cxn ang="0">
                  <a:pos x="473" y="487"/>
                </a:cxn>
                <a:cxn ang="0">
                  <a:pos x="409" y="463"/>
                </a:cxn>
                <a:cxn ang="0">
                  <a:pos x="314" y="537"/>
                </a:cxn>
                <a:cxn ang="0">
                  <a:pos x="302" y="509"/>
                </a:cxn>
                <a:cxn ang="0">
                  <a:pos x="329" y="479"/>
                </a:cxn>
                <a:cxn ang="0">
                  <a:pos x="325" y="449"/>
                </a:cxn>
                <a:cxn ang="0">
                  <a:pos x="228" y="435"/>
                </a:cxn>
                <a:cxn ang="0">
                  <a:pos x="136" y="377"/>
                </a:cxn>
                <a:cxn ang="0">
                  <a:pos x="78" y="409"/>
                </a:cxn>
                <a:cxn ang="0">
                  <a:pos x="0" y="423"/>
                </a:cxn>
              </a:cxnLst>
              <a:rect l="0" t="0" r="r" b="b"/>
              <a:pathLst>
                <a:path w="507" h="537">
                  <a:moveTo>
                    <a:pt x="0" y="423"/>
                  </a:moveTo>
                  <a:lnTo>
                    <a:pt x="8" y="351"/>
                  </a:lnTo>
                  <a:lnTo>
                    <a:pt x="72" y="307"/>
                  </a:lnTo>
                  <a:lnTo>
                    <a:pt x="64" y="277"/>
                  </a:lnTo>
                  <a:lnTo>
                    <a:pt x="140" y="207"/>
                  </a:lnTo>
                  <a:lnTo>
                    <a:pt x="154" y="164"/>
                  </a:lnTo>
                  <a:lnTo>
                    <a:pt x="190" y="164"/>
                  </a:lnTo>
                  <a:lnTo>
                    <a:pt x="194" y="138"/>
                  </a:lnTo>
                  <a:lnTo>
                    <a:pt x="292" y="40"/>
                  </a:lnTo>
                  <a:lnTo>
                    <a:pt x="339" y="0"/>
                  </a:lnTo>
                  <a:lnTo>
                    <a:pt x="391" y="52"/>
                  </a:lnTo>
                  <a:lnTo>
                    <a:pt x="381" y="82"/>
                  </a:lnTo>
                  <a:lnTo>
                    <a:pt x="373" y="108"/>
                  </a:lnTo>
                  <a:lnTo>
                    <a:pt x="413" y="243"/>
                  </a:lnTo>
                  <a:lnTo>
                    <a:pt x="443" y="251"/>
                  </a:lnTo>
                  <a:lnTo>
                    <a:pt x="473" y="397"/>
                  </a:lnTo>
                  <a:lnTo>
                    <a:pt x="507" y="423"/>
                  </a:lnTo>
                  <a:lnTo>
                    <a:pt x="507" y="449"/>
                  </a:lnTo>
                  <a:lnTo>
                    <a:pt x="463" y="463"/>
                  </a:lnTo>
                  <a:lnTo>
                    <a:pt x="473" y="487"/>
                  </a:lnTo>
                  <a:lnTo>
                    <a:pt x="409" y="463"/>
                  </a:lnTo>
                  <a:lnTo>
                    <a:pt x="314" y="537"/>
                  </a:lnTo>
                  <a:lnTo>
                    <a:pt x="302" y="509"/>
                  </a:lnTo>
                  <a:lnTo>
                    <a:pt x="329" y="479"/>
                  </a:lnTo>
                  <a:lnTo>
                    <a:pt x="325" y="449"/>
                  </a:lnTo>
                  <a:lnTo>
                    <a:pt x="228" y="435"/>
                  </a:lnTo>
                  <a:lnTo>
                    <a:pt x="136" y="377"/>
                  </a:lnTo>
                  <a:lnTo>
                    <a:pt x="78" y="409"/>
                  </a:lnTo>
                  <a:lnTo>
                    <a:pt x="0" y="42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18"/>
            <p:cNvSpPr>
              <a:spLocks/>
            </p:cNvSpPr>
            <p:nvPr/>
          </p:nvSpPr>
          <p:spPr bwMode="auto">
            <a:xfrm>
              <a:off x="2010" y="2121"/>
              <a:ext cx="739" cy="773"/>
            </a:xfrm>
            <a:custGeom>
              <a:avLst/>
              <a:gdLst/>
              <a:ahLst/>
              <a:cxnLst>
                <a:cxn ang="0">
                  <a:pos x="313" y="74"/>
                </a:cxn>
                <a:cxn ang="0">
                  <a:pos x="355" y="92"/>
                </a:cxn>
                <a:cxn ang="0">
                  <a:pos x="429" y="36"/>
                </a:cxn>
                <a:cxn ang="0">
                  <a:pos x="507" y="0"/>
                </a:cxn>
                <a:cxn ang="0">
                  <a:pos x="612" y="66"/>
                </a:cxn>
                <a:cxn ang="0">
                  <a:pos x="674" y="74"/>
                </a:cxn>
                <a:cxn ang="0">
                  <a:pos x="760" y="88"/>
                </a:cxn>
                <a:cxn ang="0">
                  <a:pos x="782" y="156"/>
                </a:cxn>
                <a:cxn ang="0">
                  <a:pos x="760" y="212"/>
                </a:cxn>
                <a:cxn ang="0">
                  <a:pos x="846" y="315"/>
                </a:cxn>
                <a:cxn ang="0">
                  <a:pos x="828" y="357"/>
                </a:cxn>
                <a:cxn ang="0">
                  <a:pos x="876" y="417"/>
                </a:cxn>
                <a:cxn ang="0">
                  <a:pos x="924" y="479"/>
                </a:cxn>
                <a:cxn ang="0">
                  <a:pos x="1007" y="483"/>
                </a:cxn>
                <a:cxn ang="0">
                  <a:pos x="993" y="547"/>
                </a:cxn>
                <a:cxn ang="0">
                  <a:pos x="898" y="595"/>
                </a:cxn>
                <a:cxn ang="0">
                  <a:pos x="910" y="667"/>
                </a:cxn>
                <a:cxn ang="0">
                  <a:pos x="876" y="734"/>
                </a:cxn>
                <a:cxn ang="0">
                  <a:pos x="816" y="754"/>
                </a:cxn>
                <a:cxn ang="0">
                  <a:pos x="798" y="798"/>
                </a:cxn>
                <a:cxn ang="0">
                  <a:pos x="682" y="876"/>
                </a:cxn>
                <a:cxn ang="0">
                  <a:pos x="694" y="968"/>
                </a:cxn>
                <a:cxn ang="0">
                  <a:pos x="612" y="972"/>
                </a:cxn>
                <a:cxn ang="0">
                  <a:pos x="546" y="1028"/>
                </a:cxn>
                <a:cxn ang="0">
                  <a:pos x="542" y="1089"/>
                </a:cxn>
                <a:cxn ang="0">
                  <a:pos x="489" y="1099"/>
                </a:cxn>
                <a:cxn ang="0">
                  <a:pos x="389" y="1064"/>
                </a:cxn>
                <a:cxn ang="0">
                  <a:pos x="231" y="964"/>
                </a:cxn>
                <a:cxn ang="0">
                  <a:pos x="157" y="964"/>
                </a:cxn>
                <a:cxn ang="0">
                  <a:pos x="139" y="956"/>
                </a:cxn>
                <a:cxn ang="0">
                  <a:pos x="116" y="918"/>
                </a:cxn>
                <a:cxn ang="0">
                  <a:pos x="66" y="862"/>
                </a:cxn>
                <a:cxn ang="0">
                  <a:pos x="36" y="806"/>
                </a:cxn>
                <a:cxn ang="0">
                  <a:pos x="78" y="730"/>
                </a:cxn>
                <a:cxn ang="0">
                  <a:pos x="130" y="655"/>
                </a:cxn>
                <a:cxn ang="0">
                  <a:pos x="161" y="617"/>
                </a:cxn>
                <a:cxn ang="0">
                  <a:pos x="153" y="551"/>
                </a:cxn>
                <a:cxn ang="0">
                  <a:pos x="108" y="521"/>
                </a:cxn>
                <a:cxn ang="0">
                  <a:pos x="104" y="457"/>
                </a:cxn>
                <a:cxn ang="0">
                  <a:pos x="66" y="397"/>
                </a:cxn>
                <a:cxn ang="0">
                  <a:pos x="36" y="345"/>
                </a:cxn>
                <a:cxn ang="0">
                  <a:pos x="0" y="301"/>
                </a:cxn>
                <a:cxn ang="0">
                  <a:pos x="201" y="240"/>
                </a:cxn>
                <a:cxn ang="0">
                  <a:pos x="239" y="224"/>
                </a:cxn>
                <a:cxn ang="0">
                  <a:pos x="265" y="156"/>
                </a:cxn>
              </a:cxnLst>
              <a:rect l="0" t="0" r="r" b="b"/>
              <a:pathLst>
                <a:path w="1007" h="1107">
                  <a:moveTo>
                    <a:pt x="251" y="104"/>
                  </a:moveTo>
                  <a:lnTo>
                    <a:pt x="313" y="74"/>
                  </a:lnTo>
                  <a:lnTo>
                    <a:pt x="347" y="100"/>
                  </a:lnTo>
                  <a:lnTo>
                    <a:pt x="355" y="92"/>
                  </a:lnTo>
                  <a:lnTo>
                    <a:pt x="381" y="48"/>
                  </a:lnTo>
                  <a:lnTo>
                    <a:pt x="429" y="36"/>
                  </a:lnTo>
                  <a:lnTo>
                    <a:pt x="475" y="0"/>
                  </a:lnTo>
                  <a:lnTo>
                    <a:pt x="507" y="0"/>
                  </a:lnTo>
                  <a:lnTo>
                    <a:pt x="572" y="74"/>
                  </a:lnTo>
                  <a:lnTo>
                    <a:pt x="612" y="66"/>
                  </a:lnTo>
                  <a:lnTo>
                    <a:pt x="640" y="84"/>
                  </a:lnTo>
                  <a:lnTo>
                    <a:pt x="674" y="74"/>
                  </a:lnTo>
                  <a:lnTo>
                    <a:pt x="712" y="112"/>
                  </a:lnTo>
                  <a:lnTo>
                    <a:pt x="760" y="88"/>
                  </a:lnTo>
                  <a:lnTo>
                    <a:pt x="778" y="100"/>
                  </a:lnTo>
                  <a:lnTo>
                    <a:pt x="782" y="156"/>
                  </a:lnTo>
                  <a:lnTo>
                    <a:pt x="794" y="178"/>
                  </a:lnTo>
                  <a:lnTo>
                    <a:pt x="760" y="212"/>
                  </a:lnTo>
                  <a:lnTo>
                    <a:pt x="764" y="236"/>
                  </a:lnTo>
                  <a:lnTo>
                    <a:pt x="846" y="315"/>
                  </a:lnTo>
                  <a:lnTo>
                    <a:pt x="858" y="327"/>
                  </a:lnTo>
                  <a:lnTo>
                    <a:pt x="828" y="357"/>
                  </a:lnTo>
                  <a:lnTo>
                    <a:pt x="846" y="389"/>
                  </a:lnTo>
                  <a:lnTo>
                    <a:pt x="876" y="417"/>
                  </a:lnTo>
                  <a:lnTo>
                    <a:pt x="894" y="479"/>
                  </a:lnTo>
                  <a:lnTo>
                    <a:pt x="924" y="479"/>
                  </a:lnTo>
                  <a:lnTo>
                    <a:pt x="989" y="465"/>
                  </a:lnTo>
                  <a:lnTo>
                    <a:pt x="1007" y="483"/>
                  </a:lnTo>
                  <a:lnTo>
                    <a:pt x="1003" y="529"/>
                  </a:lnTo>
                  <a:lnTo>
                    <a:pt x="993" y="547"/>
                  </a:lnTo>
                  <a:lnTo>
                    <a:pt x="949" y="559"/>
                  </a:lnTo>
                  <a:lnTo>
                    <a:pt x="898" y="595"/>
                  </a:lnTo>
                  <a:lnTo>
                    <a:pt x="898" y="633"/>
                  </a:lnTo>
                  <a:lnTo>
                    <a:pt x="910" y="667"/>
                  </a:lnTo>
                  <a:lnTo>
                    <a:pt x="876" y="712"/>
                  </a:lnTo>
                  <a:lnTo>
                    <a:pt x="876" y="734"/>
                  </a:lnTo>
                  <a:lnTo>
                    <a:pt x="854" y="758"/>
                  </a:lnTo>
                  <a:lnTo>
                    <a:pt x="816" y="754"/>
                  </a:lnTo>
                  <a:lnTo>
                    <a:pt x="798" y="772"/>
                  </a:lnTo>
                  <a:lnTo>
                    <a:pt x="798" y="798"/>
                  </a:lnTo>
                  <a:lnTo>
                    <a:pt x="730" y="824"/>
                  </a:lnTo>
                  <a:lnTo>
                    <a:pt x="682" y="876"/>
                  </a:lnTo>
                  <a:lnTo>
                    <a:pt x="678" y="906"/>
                  </a:lnTo>
                  <a:lnTo>
                    <a:pt x="694" y="968"/>
                  </a:lnTo>
                  <a:lnTo>
                    <a:pt x="656" y="1008"/>
                  </a:lnTo>
                  <a:lnTo>
                    <a:pt x="612" y="972"/>
                  </a:lnTo>
                  <a:lnTo>
                    <a:pt x="596" y="972"/>
                  </a:lnTo>
                  <a:lnTo>
                    <a:pt x="546" y="1028"/>
                  </a:lnTo>
                  <a:lnTo>
                    <a:pt x="556" y="1069"/>
                  </a:lnTo>
                  <a:lnTo>
                    <a:pt x="542" y="1089"/>
                  </a:lnTo>
                  <a:lnTo>
                    <a:pt x="511" y="1077"/>
                  </a:lnTo>
                  <a:lnTo>
                    <a:pt x="489" y="1099"/>
                  </a:lnTo>
                  <a:lnTo>
                    <a:pt x="475" y="1107"/>
                  </a:lnTo>
                  <a:lnTo>
                    <a:pt x="389" y="1064"/>
                  </a:lnTo>
                  <a:lnTo>
                    <a:pt x="265" y="1020"/>
                  </a:lnTo>
                  <a:lnTo>
                    <a:pt x="231" y="964"/>
                  </a:lnTo>
                  <a:lnTo>
                    <a:pt x="179" y="990"/>
                  </a:lnTo>
                  <a:lnTo>
                    <a:pt x="157" y="964"/>
                  </a:lnTo>
                  <a:lnTo>
                    <a:pt x="130" y="972"/>
                  </a:lnTo>
                  <a:lnTo>
                    <a:pt x="139" y="956"/>
                  </a:lnTo>
                  <a:lnTo>
                    <a:pt x="122" y="930"/>
                  </a:lnTo>
                  <a:lnTo>
                    <a:pt x="116" y="918"/>
                  </a:lnTo>
                  <a:lnTo>
                    <a:pt x="66" y="876"/>
                  </a:lnTo>
                  <a:lnTo>
                    <a:pt x="66" y="862"/>
                  </a:lnTo>
                  <a:lnTo>
                    <a:pt x="36" y="834"/>
                  </a:lnTo>
                  <a:lnTo>
                    <a:pt x="36" y="806"/>
                  </a:lnTo>
                  <a:lnTo>
                    <a:pt x="58" y="764"/>
                  </a:lnTo>
                  <a:lnTo>
                    <a:pt x="78" y="730"/>
                  </a:lnTo>
                  <a:lnTo>
                    <a:pt x="78" y="700"/>
                  </a:lnTo>
                  <a:lnTo>
                    <a:pt x="130" y="655"/>
                  </a:lnTo>
                  <a:lnTo>
                    <a:pt x="153" y="645"/>
                  </a:lnTo>
                  <a:lnTo>
                    <a:pt x="161" y="617"/>
                  </a:lnTo>
                  <a:lnTo>
                    <a:pt x="171" y="563"/>
                  </a:lnTo>
                  <a:lnTo>
                    <a:pt x="153" y="551"/>
                  </a:lnTo>
                  <a:lnTo>
                    <a:pt x="126" y="555"/>
                  </a:lnTo>
                  <a:lnTo>
                    <a:pt x="108" y="521"/>
                  </a:lnTo>
                  <a:lnTo>
                    <a:pt x="104" y="469"/>
                  </a:lnTo>
                  <a:lnTo>
                    <a:pt x="104" y="457"/>
                  </a:lnTo>
                  <a:lnTo>
                    <a:pt x="70" y="435"/>
                  </a:lnTo>
                  <a:lnTo>
                    <a:pt x="66" y="397"/>
                  </a:lnTo>
                  <a:lnTo>
                    <a:pt x="52" y="375"/>
                  </a:lnTo>
                  <a:lnTo>
                    <a:pt x="36" y="345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153" y="301"/>
                  </a:lnTo>
                  <a:lnTo>
                    <a:pt x="201" y="240"/>
                  </a:lnTo>
                  <a:lnTo>
                    <a:pt x="231" y="244"/>
                  </a:lnTo>
                  <a:lnTo>
                    <a:pt x="239" y="224"/>
                  </a:lnTo>
                  <a:lnTo>
                    <a:pt x="251" y="186"/>
                  </a:lnTo>
                  <a:lnTo>
                    <a:pt x="265" y="156"/>
                  </a:lnTo>
                  <a:lnTo>
                    <a:pt x="251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2563" y="1857"/>
              <a:ext cx="1138" cy="1025"/>
            </a:xfrm>
            <a:custGeom>
              <a:avLst/>
              <a:gdLst/>
              <a:ahLst/>
              <a:cxnLst>
                <a:cxn ang="0">
                  <a:pos x="126" y="505"/>
                </a:cxn>
                <a:cxn ang="0">
                  <a:pos x="217" y="453"/>
                </a:cxn>
                <a:cxn ang="0">
                  <a:pos x="283" y="509"/>
                </a:cxn>
                <a:cxn ang="0">
                  <a:pos x="507" y="517"/>
                </a:cxn>
                <a:cxn ang="0">
                  <a:pos x="606" y="565"/>
                </a:cxn>
                <a:cxn ang="0">
                  <a:pos x="686" y="549"/>
                </a:cxn>
                <a:cxn ang="0">
                  <a:pos x="784" y="535"/>
                </a:cxn>
                <a:cxn ang="0">
                  <a:pos x="720" y="341"/>
                </a:cxn>
                <a:cxn ang="0">
                  <a:pos x="652" y="190"/>
                </a:cxn>
                <a:cxn ang="0">
                  <a:pos x="682" y="60"/>
                </a:cxn>
                <a:cxn ang="0">
                  <a:pos x="776" y="26"/>
                </a:cxn>
                <a:cxn ang="0">
                  <a:pos x="850" y="22"/>
                </a:cxn>
                <a:cxn ang="0">
                  <a:pos x="992" y="46"/>
                </a:cxn>
                <a:cxn ang="0">
                  <a:pos x="1015" y="130"/>
                </a:cxn>
                <a:cxn ang="0">
                  <a:pos x="1159" y="72"/>
                </a:cxn>
                <a:cxn ang="0">
                  <a:pos x="1287" y="285"/>
                </a:cxn>
                <a:cxn ang="0">
                  <a:pos x="1299" y="329"/>
                </a:cxn>
                <a:cxn ang="0">
                  <a:pos x="1255" y="333"/>
                </a:cxn>
                <a:cxn ang="0">
                  <a:pos x="1225" y="389"/>
                </a:cxn>
                <a:cxn ang="0">
                  <a:pos x="1255" y="497"/>
                </a:cxn>
                <a:cxn ang="0">
                  <a:pos x="1383" y="573"/>
                </a:cxn>
                <a:cxn ang="0">
                  <a:pos x="1440" y="672"/>
                </a:cxn>
                <a:cxn ang="0">
                  <a:pos x="1401" y="740"/>
                </a:cxn>
                <a:cxn ang="0">
                  <a:pos x="1369" y="866"/>
                </a:cxn>
                <a:cxn ang="0">
                  <a:pos x="1458" y="914"/>
                </a:cxn>
                <a:cxn ang="0">
                  <a:pos x="1450" y="1042"/>
                </a:cxn>
                <a:cxn ang="0">
                  <a:pos x="1552" y="1117"/>
                </a:cxn>
                <a:cxn ang="0">
                  <a:pos x="1514" y="1181"/>
                </a:cxn>
                <a:cxn ang="0">
                  <a:pos x="1436" y="1167"/>
                </a:cxn>
                <a:cxn ang="0">
                  <a:pos x="1385" y="1163"/>
                </a:cxn>
                <a:cxn ang="0">
                  <a:pos x="1347" y="1275"/>
                </a:cxn>
                <a:cxn ang="0">
                  <a:pos x="1283" y="1305"/>
                </a:cxn>
                <a:cxn ang="0">
                  <a:pos x="1229" y="1343"/>
                </a:cxn>
                <a:cxn ang="0">
                  <a:pos x="1109" y="1403"/>
                </a:cxn>
                <a:cxn ang="0">
                  <a:pos x="988" y="1443"/>
                </a:cxn>
                <a:cxn ang="0">
                  <a:pos x="950" y="1267"/>
                </a:cxn>
                <a:cxn ang="0">
                  <a:pos x="868" y="1275"/>
                </a:cxn>
                <a:cxn ang="0">
                  <a:pos x="780" y="1275"/>
                </a:cxn>
                <a:cxn ang="0">
                  <a:pos x="652" y="1301"/>
                </a:cxn>
                <a:cxn ang="0">
                  <a:pos x="545" y="1285"/>
                </a:cxn>
                <a:cxn ang="0">
                  <a:pos x="385" y="1313"/>
                </a:cxn>
                <a:cxn ang="0">
                  <a:pos x="174" y="1203"/>
                </a:cxn>
                <a:cxn ang="0">
                  <a:pos x="116" y="1083"/>
                </a:cxn>
                <a:cxn ang="0">
                  <a:pos x="138" y="974"/>
                </a:cxn>
                <a:cxn ang="0">
                  <a:pos x="243" y="904"/>
                </a:cxn>
                <a:cxn ang="0">
                  <a:pos x="199" y="848"/>
                </a:cxn>
                <a:cxn ang="0">
                  <a:pos x="120" y="818"/>
                </a:cxn>
                <a:cxn ang="0">
                  <a:pos x="74" y="736"/>
                </a:cxn>
                <a:cxn ang="0">
                  <a:pos x="4" y="599"/>
                </a:cxn>
              </a:cxnLst>
              <a:rect l="0" t="0" r="r" b="b"/>
              <a:pathLst>
                <a:path w="1552" h="1468">
                  <a:moveTo>
                    <a:pt x="40" y="553"/>
                  </a:moveTo>
                  <a:lnTo>
                    <a:pt x="82" y="517"/>
                  </a:lnTo>
                  <a:lnTo>
                    <a:pt x="126" y="505"/>
                  </a:lnTo>
                  <a:lnTo>
                    <a:pt x="170" y="499"/>
                  </a:lnTo>
                  <a:lnTo>
                    <a:pt x="182" y="467"/>
                  </a:lnTo>
                  <a:lnTo>
                    <a:pt x="217" y="453"/>
                  </a:lnTo>
                  <a:lnTo>
                    <a:pt x="239" y="483"/>
                  </a:lnTo>
                  <a:lnTo>
                    <a:pt x="251" y="517"/>
                  </a:lnTo>
                  <a:lnTo>
                    <a:pt x="283" y="509"/>
                  </a:lnTo>
                  <a:lnTo>
                    <a:pt x="347" y="495"/>
                  </a:lnTo>
                  <a:lnTo>
                    <a:pt x="419" y="463"/>
                  </a:lnTo>
                  <a:lnTo>
                    <a:pt x="507" y="517"/>
                  </a:lnTo>
                  <a:lnTo>
                    <a:pt x="597" y="535"/>
                  </a:lnTo>
                  <a:lnTo>
                    <a:pt x="606" y="557"/>
                  </a:lnTo>
                  <a:lnTo>
                    <a:pt x="606" y="565"/>
                  </a:lnTo>
                  <a:lnTo>
                    <a:pt x="579" y="595"/>
                  </a:lnTo>
                  <a:lnTo>
                    <a:pt x="597" y="627"/>
                  </a:lnTo>
                  <a:lnTo>
                    <a:pt x="686" y="549"/>
                  </a:lnTo>
                  <a:lnTo>
                    <a:pt x="750" y="579"/>
                  </a:lnTo>
                  <a:lnTo>
                    <a:pt x="746" y="549"/>
                  </a:lnTo>
                  <a:lnTo>
                    <a:pt x="784" y="535"/>
                  </a:lnTo>
                  <a:lnTo>
                    <a:pt x="784" y="509"/>
                  </a:lnTo>
                  <a:lnTo>
                    <a:pt x="750" y="479"/>
                  </a:lnTo>
                  <a:lnTo>
                    <a:pt x="720" y="341"/>
                  </a:lnTo>
                  <a:lnTo>
                    <a:pt x="716" y="333"/>
                  </a:lnTo>
                  <a:lnTo>
                    <a:pt x="700" y="333"/>
                  </a:lnTo>
                  <a:lnTo>
                    <a:pt x="652" y="190"/>
                  </a:lnTo>
                  <a:lnTo>
                    <a:pt x="668" y="138"/>
                  </a:lnTo>
                  <a:lnTo>
                    <a:pt x="618" y="86"/>
                  </a:lnTo>
                  <a:lnTo>
                    <a:pt x="682" y="60"/>
                  </a:lnTo>
                  <a:lnTo>
                    <a:pt x="730" y="18"/>
                  </a:lnTo>
                  <a:lnTo>
                    <a:pt x="764" y="4"/>
                  </a:lnTo>
                  <a:lnTo>
                    <a:pt x="776" y="26"/>
                  </a:lnTo>
                  <a:lnTo>
                    <a:pt x="798" y="26"/>
                  </a:lnTo>
                  <a:lnTo>
                    <a:pt x="834" y="0"/>
                  </a:lnTo>
                  <a:lnTo>
                    <a:pt x="850" y="22"/>
                  </a:lnTo>
                  <a:lnTo>
                    <a:pt x="876" y="18"/>
                  </a:lnTo>
                  <a:lnTo>
                    <a:pt x="932" y="38"/>
                  </a:lnTo>
                  <a:lnTo>
                    <a:pt x="992" y="46"/>
                  </a:lnTo>
                  <a:lnTo>
                    <a:pt x="954" y="72"/>
                  </a:lnTo>
                  <a:lnTo>
                    <a:pt x="984" y="146"/>
                  </a:lnTo>
                  <a:lnTo>
                    <a:pt x="1015" y="130"/>
                  </a:lnTo>
                  <a:lnTo>
                    <a:pt x="1089" y="126"/>
                  </a:lnTo>
                  <a:lnTo>
                    <a:pt x="1123" y="104"/>
                  </a:lnTo>
                  <a:lnTo>
                    <a:pt x="1159" y="72"/>
                  </a:lnTo>
                  <a:lnTo>
                    <a:pt x="1255" y="166"/>
                  </a:lnTo>
                  <a:lnTo>
                    <a:pt x="1289" y="184"/>
                  </a:lnTo>
                  <a:lnTo>
                    <a:pt x="1287" y="285"/>
                  </a:lnTo>
                  <a:lnTo>
                    <a:pt x="1313" y="297"/>
                  </a:lnTo>
                  <a:lnTo>
                    <a:pt x="1311" y="321"/>
                  </a:lnTo>
                  <a:lnTo>
                    <a:pt x="1299" y="329"/>
                  </a:lnTo>
                  <a:lnTo>
                    <a:pt x="1283" y="317"/>
                  </a:lnTo>
                  <a:lnTo>
                    <a:pt x="1271" y="321"/>
                  </a:lnTo>
                  <a:lnTo>
                    <a:pt x="1255" y="333"/>
                  </a:lnTo>
                  <a:lnTo>
                    <a:pt x="1253" y="359"/>
                  </a:lnTo>
                  <a:lnTo>
                    <a:pt x="1239" y="375"/>
                  </a:lnTo>
                  <a:lnTo>
                    <a:pt x="1225" y="389"/>
                  </a:lnTo>
                  <a:lnTo>
                    <a:pt x="1205" y="397"/>
                  </a:lnTo>
                  <a:lnTo>
                    <a:pt x="1225" y="441"/>
                  </a:lnTo>
                  <a:lnTo>
                    <a:pt x="1255" y="497"/>
                  </a:lnTo>
                  <a:lnTo>
                    <a:pt x="1299" y="481"/>
                  </a:lnTo>
                  <a:lnTo>
                    <a:pt x="1355" y="567"/>
                  </a:lnTo>
                  <a:lnTo>
                    <a:pt x="1383" y="573"/>
                  </a:lnTo>
                  <a:lnTo>
                    <a:pt x="1415" y="595"/>
                  </a:lnTo>
                  <a:lnTo>
                    <a:pt x="1436" y="627"/>
                  </a:lnTo>
                  <a:lnTo>
                    <a:pt x="1440" y="672"/>
                  </a:lnTo>
                  <a:lnTo>
                    <a:pt x="1411" y="710"/>
                  </a:lnTo>
                  <a:lnTo>
                    <a:pt x="1397" y="714"/>
                  </a:lnTo>
                  <a:lnTo>
                    <a:pt x="1401" y="740"/>
                  </a:lnTo>
                  <a:lnTo>
                    <a:pt x="1347" y="754"/>
                  </a:lnTo>
                  <a:lnTo>
                    <a:pt x="1329" y="844"/>
                  </a:lnTo>
                  <a:lnTo>
                    <a:pt x="1369" y="866"/>
                  </a:lnTo>
                  <a:lnTo>
                    <a:pt x="1405" y="874"/>
                  </a:lnTo>
                  <a:lnTo>
                    <a:pt x="1444" y="896"/>
                  </a:lnTo>
                  <a:lnTo>
                    <a:pt x="1458" y="914"/>
                  </a:lnTo>
                  <a:lnTo>
                    <a:pt x="1440" y="964"/>
                  </a:lnTo>
                  <a:lnTo>
                    <a:pt x="1440" y="1016"/>
                  </a:lnTo>
                  <a:lnTo>
                    <a:pt x="1450" y="1042"/>
                  </a:lnTo>
                  <a:lnTo>
                    <a:pt x="1532" y="1073"/>
                  </a:lnTo>
                  <a:lnTo>
                    <a:pt x="1548" y="1087"/>
                  </a:lnTo>
                  <a:lnTo>
                    <a:pt x="1552" y="1117"/>
                  </a:lnTo>
                  <a:lnTo>
                    <a:pt x="1536" y="1137"/>
                  </a:lnTo>
                  <a:lnTo>
                    <a:pt x="1524" y="1163"/>
                  </a:lnTo>
                  <a:lnTo>
                    <a:pt x="1514" y="1181"/>
                  </a:lnTo>
                  <a:lnTo>
                    <a:pt x="1488" y="1151"/>
                  </a:lnTo>
                  <a:lnTo>
                    <a:pt x="1470" y="1147"/>
                  </a:lnTo>
                  <a:lnTo>
                    <a:pt x="1436" y="1167"/>
                  </a:lnTo>
                  <a:lnTo>
                    <a:pt x="1420" y="1177"/>
                  </a:lnTo>
                  <a:lnTo>
                    <a:pt x="1401" y="1151"/>
                  </a:lnTo>
                  <a:lnTo>
                    <a:pt x="1385" y="1163"/>
                  </a:lnTo>
                  <a:lnTo>
                    <a:pt x="1389" y="1199"/>
                  </a:lnTo>
                  <a:lnTo>
                    <a:pt x="1369" y="1249"/>
                  </a:lnTo>
                  <a:lnTo>
                    <a:pt x="1347" y="1275"/>
                  </a:lnTo>
                  <a:lnTo>
                    <a:pt x="1351" y="1301"/>
                  </a:lnTo>
                  <a:lnTo>
                    <a:pt x="1295" y="1331"/>
                  </a:lnTo>
                  <a:lnTo>
                    <a:pt x="1283" y="1305"/>
                  </a:lnTo>
                  <a:lnTo>
                    <a:pt x="1269" y="1305"/>
                  </a:lnTo>
                  <a:lnTo>
                    <a:pt x="1229" y="1313"/>
                  </a:lnTo>
                  <a:lnTo>
                    <a:pt x="1229" y="1343"/>
                  </a:lnTo>
                  <a:lnTo>
                    <a:pt x="1193" y="1343"/>
                  </a:lnTo>
                  <a:lnTo>
                    <a:pt x="1157" y="1377"/>
                  </a:lnTo>
                  <a:lnTo>
                    <a:pt x="1109" y="1403"/>
                  </a:lnTo>
                  <a:lnTo>
                    <a:pt x="1049" y="1468"/>
                  </a:lnTo>
                  <a:lnTo>
                    <a:pt x="992" y="1456"/>
                  </a:lnTo>
                  <a:lnTo>
                    <a:pt x="988" y="1443"/>
                  </a:lnTo>
                  <a:lnTo>
                    <a:pt x="1041" y="1359"/>
                  </a:lnTo>
                  <a:lnTo>
                    <a:pt x="972" y="1259"/>
                  </a:lnTo>
                  <a:lnTo>
                    <a:pt x="950" y="1267"/>
                  </a:lnTo>
                  <a:lnTo>
                    <a:pt x="896" y="1245"/>
                  </a:lnTo>
                  <a:lnTo>
                    <a:pt x="884" y="1255"/>
                  </a:lnTo>
                  <a:lnTo>
                    <a:pt x="868" y="1275"/>
                  </a:lnTo>
                  <a:lnTo>
                    <a:pt x="838" y="1267"/>
                  </a:lnTo>
                  <a:lnTo>
                    <a:pt x="812" y="1305"/>
                  </a:lnTo>
                  <a:lnTo>
                    <a:pt x="780" y="1275"/>
                  </a:lnTo>
                  <a:lnTo>
                    <a:pt x="734" y="1285"/>
                  </a:lnTo>
                  <a:lnTo>
                    <a:pt x="686" y="1267"/>
                  </a:lnTo>
                  <a:lnTo>
                    <a:pt x="652" y="1301"/>
                  </a:lnTo>
                  <a:lnTo>
                    <a:pt x="614" y="1285"/>
                  </a:lnTo>
                  <a:lnTo>
                    <a:pt x="583" y="1317"/>
                  </a:lnTo>
                  <a:lnTo>
                    <a:pt x="545" y="1285"/>
                  </a:lnTo>
                  <a:lnTo>
                    <a:pt x="519" y="1297"/>
                  </a:lnTo>
                  <a:lnTo>
                    <a:pt x="423" y="1313"/>
                  </a:lnTo>
                  <a:lnTo>
                    <a:pt x="385" y="1313"/>
                  </a:lnTo>
                  <a:lnTo>
                    <a:pt x="373" y="1327"/>
                  </a:lnTo>
                  <a:lnTo>
                    <a:pt x="213" y="1211"/>
                  </a:lnTo>
                  <a:lnTo>
                    <a:pt x="174" y="1203"/>
                  </a:lnTo>
                  <a:lnTo>
                    <a:pt x="98" y="1137"/>
                  </a:lnTo>
                  <a:lnTo>
                    <a:pt x="116" y="1105"/>
                  </a:lnTo>
                  <a:lnTo>
                    <a:pt x="116" y="1083"/>
                  </a:lnTo>
                  <a:lnTo>
                    <a:pt x="152" y="1051"/>
                  </a:lnTo>
                  <a:lnTo>
                    <a:pt x="138" y="1012"/>
                  </a:lnTo>
                  <a:lnTo>
                    <a:pt x="138" y="974"/>
                  </a:lnTo>
                  <a:lnTo>
                    <a:pt x="195" y="938"/>
                  </a:lnTo>
                  <a:lnTo>
                    <a:pt x="235" y="926"/>
                  </a:lnTo>
                  <a:lnTo>
                    <a:pt x="243" y="904"/>
                  </a:lnTo>
                  <a:lnTo>
                    <a:pt x="251" y="862"/>
                  </a:lnTo>
                  <a:lnTo>
                    <a:pt x="235" y="844"/>
                  </a:lnTo>
                  <a:lnTo>
                    <a:pt x="199" y="848"/>
                  </a:lnTo>
                  <a:lnTo>
                    <a:pt x="170" y="858"/>
                  </a:lnTo>
                  <a:lnTo>
                    <a:pt x="138" y="858"/>
                  </a:lnTo>
                  <a:lnTo>
                    <a:pt x="120" y="818"/>
                  </a:lnTo>
                  <a:lnTo>
                    <a:pt x="120" y="796"/>
                  </a:lnTo>
                  <a:lnTo>
                    <a:pt x="86" y="766"/>
                  </a:lnTo>
                  <a:lnTo>
                    <a:pt x="74" y="736"/>
                  </a:lnTo>
                  <a:lnTo>
                    <a:pt x="98" y="706"/>
                  </a:lnTo>
                  <a:lnTo>
                    <a:pt x="8" y="615"/>
                  </a:lnTo>
                  <a:lnTo>
                    <a:pt x="4" y="599"/>
                  </a:lnTo>
                  <a:lnTo>
                    <a:pt x="0" y="591"/>
                  </a:lnTo>
                  <a:lnTo>
                    <a:pt x="40" y="553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1968" y="2640"/>
              <a:ext cx="1564" cy="834"/>
            </a:xfrm>
            <a:custGeom>
              <a:avLst/>
              <a:gdLst/>
              <a:ahLst/>
              <a:cxnLst>
                <a:cxn ang="0">
                  <a:pos x="243" y="236"/>
                </a:cxn>
                <a:cxn ang="0">
                  <a:pos x="329" y="268"/>
                </a:cxn>
                <a:cxn ang="0">
                  <a:pos x="559" y="343"/>
                </a:cxn>
                <a:cxn ang="0">
                  <a:pos x="620" y="310"/>
                </a:cxn>
                <a:cxn ang="0">
                  <a:pos x="658" y="220"/>
                </a:cxn>
                <a:cxn ang="0">
                  <a:pos x="762" y="214"/>
                </a:cxn>
                <a:cxn ang="0">
                  <a:pos x="748" y="120"/>
                </a:cxn>
                <a:cxn ang="0">
                  <a:pos x="862" y="46"/>
                </a:cxn>
                <a:cxn ang="0">
                  <a:pos x="900" y="2"/>
                </a:cxn>
                <a:cxn ang="0">
                  <a:pos x="1035" y="80"/>
                </a:cxn>
                <a:cxn ang="0">
                  <a:pos x="1255" y="180"/>
                </a:cxn>
                <a:cxn ang="0">
                  <a:pos x="1363" y="152"/>
                </a:cxn>
                <a:cxn ang="0">
                  <a:pos x="1472" y="170"/>
                </a:cxn>
                <a:cxn ang="0">
                  <a:pos x="1598" y="142"/>
                </a:cxn>
                <a:cxn ang="0">
                  <a:pos x="1686" y="142"/>
                </a:cxn>
                <a:cxn ang="0">
                  <a:pos x="1790" y="128"/>
                </a:cxn>
                <a:cxn ang="0">
                  <a:pos x="1810" y="323"/>
                </a:cxn>
                <a:cxn ang="0">
                  <a:pos x="1899" y="349"/>
                </a:cxn>
                <a:cxn ang="0">
                  <a:pos x="1999" y="437"/>
                </a:cxn>
                <a:cxn ang="0">
                  <a:pos x="2019" y="513"/>
                </a:cxn>
                <a:cxn ang="0">
                  <a:pos x="2119" y="617"/>
                </a:cxn>
                <a:cxn ang="0">
                  <a:pos x="2101" y="655"/>
                </a:cxn>
                <a:cxn ang="0">
                  <a:pos x="2035" y="794"/>
                </a:cxn>
                <a:cxn ang="0">
                  <a:pos x="1971" y="908"/>
                </a:cxn>
                <a:cxn ang="0">
                  <a:pos x="1893" y="870"/>
                </a:cxn>
                <a:cxn ang="0">
                  <a:pos x="1750" y="922"/>
                </a:cxn>
                <a:cxn ang="0">
                  <a:pos x="1676" y="896"/>
                </a:cxn>
                <a:cxn ang="0">
                  <a:pos x="1582" y="896"/>
                </a:cxn>
                <a:cxn ang="0">
                  <a:pos x="1496" y="918"/>
                </a:cxn>
                <a:cxn ang="0">
                  <a:pos x="1397" y="890"/>
                </a:cxn>
                <a:cxn ang="0">
                  <a:pos x="1281" y="908"/>
                </a:cxn>
                <a:cxn ang="0">
                  <a:pos x="1139" y="904"/>
                </a:cxn>
                <a:cxn ang="0">
                  <a:pos x="974" y="1008"/>
                </a:cxn>
                <a:cxn ang="0">
                  <a:pos x="874" y="1024"/>
                </a:cxn>
                <a:cxn ang="0">
                  <a:pos x="802" y="1129"/>
                </a:cxn>
                <a:cxn ang="0">
                  <a:pos x="762" y="1137"/>
                </a:cxn>
                <a:cxn ang="0">
                  <a:pos x="676" y="1195"/>
                </a:cxn>
                <a:cxn ang="0">
                  <a:pos x="489" y="1046"/>
                </a:cxn>
                <a:cxn ang="0">
                  <a:pos x="485" y="990"/>
                </a:cxn>
                <a:cxn ang="0">
                  <a:pos x="475" y="930"/>
                </a:cxn>
                <a:cxn ang="0">
                  <a:pos x="393" y="878"/>
                </a:cxn>
                <a:cxn ang="0">
                  <a:pos x="411" y="816"/>
                </a:cxn>
                <a:cxn ang="0">
                  <a:pos x="329" y="726"/>
                </a:cxn>
                <a:cxn ang="0">
                  <a:pos x="194" y="659"/>
                </a:cxn>
                <a:cxn ang="0">
                  <a:pos x="36" y="639"/>
                </a:cxn>
                <a:cxn ang="0">
                  <a:pos x="30" y="523"/>
                </a:cxn>
                <a:cxn ang="0">
                  <a:pos x="52" y="411"/>
                </a:cxn>
                <a:cxn ang="0">
                  <a:pos x="168" y="254"/>
                </a:cxn>
              </a:cxnLst>
              <a:rect l="0" t="0" r="r" b="b"/>
              <a:pathLst>
                <a:path w="2133" h="1195">
                  <a:moveTo>
                    <a:pt x="194" y="214"/>
                  </a:moveTo>
                  <a:lnTo>
                    <a:pt x="223" y="210"/>
                  </a:lnTo>
                  <a:lnTo>
                    <a:pt x="243" y="236"/>
                  </a:lnTo>
                  <a:lnTo>
                    <a:pt x="285" y="214"/>
                  </a:lnTo>
                  <a:lnTo>
                    <a:pt x="303" y="218"/>
                  </a:lnTo>
                  <a:lnTo>
                    <a:pt x="329" y="268"/>
                  </a:lnTo>
                  <a:lnTo>
                    <a:pt x="437" y="304"/>
                  </a:lnTo>
                  <a:lnTo>
                    <a:pt x="539" y="353"/>
                  </a:lnTo>
                  <a:lnTo>
                    <a:pt x="559" y="343"/>
                  </a:lnTo>
                  <a:lnTo>
                    <a:pt x="573" y="323"/>
                  </a:lnTo>
                  <a:lnTo>
                    <a:pt x="606" y="333"/>
                  </a:lnTo>
                  <a:lnTo>
                    <a:pt x="620" y="310"/>
                  </a:lnTo>
                  <a:lnTo>
                    <a:pt x="610" y="292"/>
                  </a:lnTo>
                  <a:lnTo>
                    <a:pt x="606" y="274"/>
                  </a:lnTo>
                  <a:lnTo>
                    <a:pt x="658" y="220"/>
                  </a:lnTo>
                  <a:lnTo>
                    <a:pt x="678" y="218"/>
                  </a:lnTo>
                  <a:lnTo>
                    <a:pt x="722" y="254"/>
                  </a:lnTo>
                  <a:lnTo>
                    <a:pt x="762" y="214"/>
                  </a:lnTo>
                  <a:lnTo>
                    <a:pt x="746" y="172"/>
                  </a:lnTo>
                  <a:lnTo>
                    <a:pt x="742" y="150"/>
                  </a:lnTo>
                  <a:lnTo>
                    <a:pt x="748" y="120"/>
                  </a:lnTo>
                  <a:lnTo>
                    <a:pt x="768" y="100"/>
                  </a:lnTo>
                  <a:lnTo>
                    <a:pt x="794" y="72"/>
                  </a:lnTo>
                  <a:lnTo>
                    <a:pt x="862" y="46"/>
                  </a:lnTo>
                  <a:lnTo>
                    <a:pt x="862" y="16"/>
                  </a:lnTo>
                  <a:lnTo>
                    <a:pt x="880" y="0"/>
                  </a:lnTo>
                  <a:lnTo>
                    <a:pt x="900" y="2"/>
                  </a:lnTo>
                  <a:lnTo>
                    <a:pt x="922" y="8"/>
                  </a:lnTo>
                  <a:lnTo>
                    <a:pt x="990" y="70"/>
                  </a:lnTo>
                  <a:lnTo>
                    <a:pt x="1035" y="80"/>
                  </a:lnTo>
                  <a:lnTo>
                    <a:pt x="1191" y="194"/>
                  </a:lnTo>
                  <a:lnTo>
                    <a:pt x="1205" y="180"/>
                  </a:lnTo>
                  <a:lnTo>
                    <a:pt x="1255" y="180"/>
                  </a:lnTo>
                  <a:lnTo>
                    <a:pt x="1277" y="174"/>
                  </a:lnTo>
                  <a:lnTo>
                    <a:pt x="1339" y="166"/>
                  </a:lnTo>
                  <a:lnTo>
                    <a:pt x="1363" y="152"/>
                  </a:lnTo>
                  <a:lnTo>
                    <a:pt x="1401" y="184"/>
                  </a:lnTo>
                  <a:lnTo>
                    <a:pt x="1432" y="152"/>
                  </a:lnTo>
                  <a:lnTo>
                    <a:pt x="1472" y="170"/>
                  </a:lnTo>
                  <a:lnTo>
                    <a:pt x="1504" y="134"/>
                  </a:lnTo>
                  <a:lnTo>
                    <a:pt x="1548" y="152"/>
                  </a:lnTo>
                  <a:lnTo>
                    <a:pt x="1598" y="142"/>
                  </a:lnTo>
                  <a:lnTo>
                    <a:pt x="1630" y="170"/>
                  </a:lnTo>
                  <a:lnTo>
                    <a:pt x="1656" y="134"/>
                  </a:lnTo>
                  <a:lnTo>
                    <a:pt x="1686" y="142"/>
                  </a:lnTo>
                  <a:lnTo>
                    <a:pt x="1710" y="110"/>
                  </a:lnTo>
                  <a:lnTo>
                    <a:pt x="1762" y="134"/>
                  </a:lnTo>
                  <a:lnTo>
                    <a:pt x="1790" y="128"/>
                  </a:lnTo>
                  <a:lnTo>
                    <a:pt x="1859" y="228"/>
                  </a:lnTo>
                  <a:lnTo>
                    <a:pt x="1808" y="306"/>
                  </a:lnTo>
                  <a:lnTo>
                    <a:pt x="1810" y="323"/>
                  </a:lnTo>
                  <a:lnTo>
                    <a:pt x="1822" y="327"/>
                  </a:lnTo>
                  <a:lnTo>
                    <a:pt x="1867" y="335"/>
                  </a:lnTo>
                  <a:lnTo>
                    <a:pt x="1899" y="349"/>
                  </a:lnTo>
                  <a:lnTo>
                    <a:pt x="1939" y="407"/>
                  </a:lnTo>
                  <a:lnTo>
                    <a:pt x="1977" y="409"/>
                  </a:lnTo>
                  <a:lnTo>
                    <a:pt x="1999" y="437"/>
                  </a:lnTo>
                  <a:lnTo>
                    <a:pt x="1989" y="461"/>
                  </a:lnTo>
                  <a:lnTo>
                    <a:pt x="1991" y="485"/>
                  </a:lnTo>
                  <a:lnTo>
                    <a:pt x="2019" y="513"/>
                  </a:lnTo>
                  <a:lnTo>
                    <a:pt x="2069" y="589"/>
                  </a:lnTo>
                  <a:lnTo>
                    <a:pt x="2101" y="591"/>
                  </a:lnTo>
                  <a:lnTo>
                    <a:pt x="2119" y="617"/>
                  </a:lnTo>
                  <a:lnTo>
                    <a:pt x="2133" y="629"/>
                  </a:lnTo>
                  <a:lnTo>
                    <a:pt x="2123" y="647"/>
                  </a:lnTo>
                  <a:lnTo>
                    <a:pt x="2101" y="655"/>
                  </a:lnTo>
                  <a:lnTo>
                    <a:pt x="2075" y="685"/>
                  </a:lnTo>
                  <a:lnTo>
                    <a:pt x="2057" y="738"/>
                  </a:lnTo>
                  <a:lnTo>
                    <a:pt x="2035" y="794"/>
                  </a:lnTo>
                  <a:lnTo>
                    <a:pt x="2001" y="868"/>
                  </a:lnTo>
                  <a:lnTo>
                    <a:pt x="1989" y="890"/>
                  </a:lnTo>
                  <a:lnTo>
                    <a:pt x="1971" y="908"/>
                  </a:lnTo>
                  <a:lnTo>
                    <a:pt x="1945" y="908"/>
                  </a:lnTo>
                  <a:lnTo>
                    <a:pt x="1927" y="896"/>
                  </a:lnTo>
                  <a:lnTo>
                    <a:pt x="1893" y="870"/>
                  </a:lnTo>
                  <a:lnTo>
                    <a:pt x="1798" y="870"/>
                  </a:lnTo>
                  <a:lnTo>
                    <a:pt x="1772" y="908"/>
                  </a:lnTo>
                  <a:lnTo>
                    <a:pt x="1750" y="922"/>
                  </a:lnTo>
                  <a:lnTo>
                    <a:pt x="1720" y="926"/>
                  </a:lnTo>
                  <a:lnTo>
                    <a:pt x="1702" y="908"/>
                  </a:lnTo>
                  <a:lnTo>
                    <a:pt x="1676" y="896"/>
                  </a:lnTo>
                  <a:lnTo>
                    <a:pt x="1646" y="900"/>
                  </a:lnTo>
                  <a:lnTo>
                    <a:pt x="1620" y="912"/>
                  </a:lnTo>
                  <a:lnTo>
                    <a:pt x="1582" y="896"/>
                  </a:lnTo>
                  <a:lnTo>
                    <a:pt x="1556" y="900"/>
                  </a:lnTo>
                  <a:lnTo>
                    <a:pt x="1522" y="918"/>
                  </a:lnTo>
                  <a:lnTo>
                    <a:pt x="1496" y="918"/>
                  </a:lnTo>
                  <a:lnTo>
                    <a:pt x="1452" y="922"/>
                  </a:lnTo>
                  <a:lnTo>
                    <a:pt x="1424" y="908"/>
                  </a:lnTo>
                  <a:lnTo>
                    <a:pt x="1397" y="890"/>
                  </a:lnTo>
                  <a:lnTo>
                    <a:pt x="1385" y="900"/>
                  </a:lnTo>
                  <a:lnTo>
                    <a:pt x="1321" y="900"/>
                  </a:lnTo>
                  <a:lnTo>
                    <a:pt x="1281" y="908"/>
                  </a:lnTo>
                  <a:lnTo>
                    <a:pt x="1247" y="900"/>
                  </a:lnTo>
                  <a:lnTo>
                    <a:pt x="1147" y="900"/>
                  </a:lnTo>
                  <a:lnTo>
                    <a:pt x="1139" y="904"/>
                  </a:lnTo>
                  <a:lnTo>
                    <a:pt x="1061" y="982"/>
                  </a:lnTo>
                  <a:lnTo>
                    <a:pt x="1008" y="1012"/>
                  </a:lnTo>
                  <a:lnTo>
                    <a:pt x="974" y="1008"/>
                  </a:lnTo>
                  <a:lnTo>
                    <a:pt x="944" y="1012"/>
                  </a:lnTo>
                  <a:lnTo>
                    <a:pt x="900" y="1016"/>
                  </a:lnTo>
                  <a:lnTo>
                    <a:pt x="874" y="1024"/>
                  </a:lnTo>
                  <a:lnTo>
                    <a:pt x="832" y="1064"/>
                  </a:lnTo>
                  <a:lnTo>
                    <a:pt x="814" y="1086"/>
                  </a:lnTo>
                  <a:lnTo>
                    <a:pt x="802" y="1129"/>
                  </a:lnTo>
                  <a:lnTo>
                    <a:pt x="776" y="1165"/>
                  </a:lnTo>
                  <a:lnTo>
                    <a:pt x="772" y="1137"/>
                  </a:lnTo>
                  <a:lnTo>
                    <a:pt x="762" y="1137"/>
                  </a:lnTo>
                  <a:lnTo>
                    <a:pt x="750" y="1151"/>
                  </a:lnTo>
                  <a:lnTo>
                    <a:pt x="750" y="1169"/>
                  </a:lnTo>
                  <a:lnTo>
                    <a:pt x="676" y="1195"/>
                  </a:lnTo>
                  <a:lnTo>
                    <a:pt x="656" y="1173"/>
                  </a:lnTo>
                  <a:lnTo>
                    <a:pt x="493" y="1082"/>
                  </a:lnTo>
                  <a:lnTo>
                    <a:pt x="489" y="1046"/>
                  </a:lnTo>
                  <a:lnTo>
                    <a:pt x="453" y="1002"/>
                  </a:lnTo>
                  <a:lnTo>
                    <a:pt x="457" y="978"/>
                  </a:lnTo>
                  <a:lnTo>
                    <a:pt x="485" y="990"/>
                  </a:lnTo>
                  <a:lnTo>
                    <a:pt x="497" y="978"/>
                  </a:lnTo>
                  <a:lnTo>
                    <a:pt x="489" y="956"/>
                  </a:lnTo>
                  <a:lnTo>
                    <a:pt x="475" y="930"/>
                  </a:lnTo>
                  <a:lnTo>
                    <a:pt x="453" y="918"/>
                  </a:lnTo>
                  <a:lnTo>
                    <a:pt x="441" y="926"/>
                  </a:lnTo>
                  <a:lnTo>
                    <a:pt x="393" y="878"/>
                  </a:lnTo>
                  <a:lnTo>
                    <a:pt x="399" y="868"/>
                  </a:lnTo>
                  <a:lnTo>
                    <a:pt x="415" y="850"/>
                  </a:lnTo>
                  <a:lnTo>
                    <a:pt x="411" y="816"/>
                  </a:lnTo>
                  <a:lnTo>
                    <a:pt x="385" y="764"/>
                  </a:lnTo>
                  <a:lnTo>
                    <a:pt x="359" y="744"/>
                  </a:lnTo>
                  <a:lnTo>
                    <a:pt x="329" y="726"/>
                  </a:lnTo>
                  <a:lnTo>
                    <a:pt x="261" y="685"/>
                  </a:lnTo>
                  <a:lnTo>
                    <a:pt x="217" y="655"/>
                  </a:lnTo>
                  <a:lnTo>
                    <a:pt x="194" y="659"/>
                  </a:lnTo>
                  <a:lnTo>
                    <a:pt x="152" y="625"/>
                  </a:lnTo>
                  <a:lnTo>
                    <a:pt x="48" y="625"/>
                  </a:lnTo>
                  <a:lnTo>
                    <a:pt x="36" y="639"/>
                  </a:lnTo>
                  <a:lnTo>
                    <a:pt x="26" y="613"/>
                  </a:lnTo>
                  <a:lnTo>
                    <a:pt x="30" y="569"/>
                  </a:lnTo>
                  <a:lnTo>
                    <a:pt x="30" y="523"/>
                  </a:lnTo>
                  <a:lnTo>
                    <a:pt x="14" y="479"/>
                  </a:lnTo>
                  <a:lnTo>
                    <a:pt x="0" y="457"/>
                  </a:lnTo>
                  <a:lnTo>
                    <a:pt x="52" y="411"/>
                  </a:lnTo>
                  <a:lnTo>
                    <a:pt x="120" y="327"/>
                  </a:lnTo>
                  <a:lnTo>
                    <a:pt x="126" y="296"/>
                  </a:lnTo>
                  <a:lnTo>
                    <a:pt x="168" y="254"/>
                  </a:lnTo>
                  <a:lnTo>
                    <a:pt x="199" y="254"/>
                  </a:lnTo>
                  <a:lnTo>
                    <a:pt x="194" y="214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3312" y="2638"/>
              <a:ext cx="493" cy="464"/>
            </a:xfrm>
            <a:custGeom>
              <a:avLst/>
              <a:gdLst/>
              <a:ahLst/>
              <a:cxnLst>
                <a:cxn ang="0">
                  <a:pos x="264" y="617"/>
                </a:cxn>
                <a:cxn ang="0">
                  <a:pos x="288" y="591"/>
                </a:cxn>
                <a:cxn ang="0">
                  <a:pos x="314" y="581"/>
                </a:cxn>
                <a:cxn ang="0">
                  <a:pos x="332" y="581"/>
                </a:cxn>
                <a:cxn ang="0">
                  <a:pos x="332" y="547"/>
                </a:cxn>
                <a:cxn ang="0">
                  <a:pos x="352" y="525"/>
                </a:cxn>
                <a:cxn ang="0">
                  <a:pos x="387" y="521"/>
                </a:cxn>
                <a:cxn ang="0">
                  <a:pos x="469" y="517"/>
                </a:cxn>
                <a:cxn ang="0">
                  <a:pos x="509" y="521"/>
                </a:cxn>
                <a:cxn ang="0">
                  <a:pos x="541" y="505"/>
                </a:cxn>
                <a:cxn ang="0">
                  <a:pos x="563" y="505"/>
                </a:cxn>
                <a:cxn ang="0">
                  <a:pos x="581" y="495"/>
                </a:cxn>
                <a:cxn ang="0">
                  <a:pos x="599" y="483"/>
                </a:cxn>
                <a:cxn ang="0">
                  <a:pos x="585" y="453"/>
                </a:cxn>
                <a:cxn ang="0">
                  <a:pos x="573" y="465"/>
                </a:cxn>
                <a:cxn ang="0">
                  <a:pos x="559" y="461"/>
                </a:cxn>
                <a:cxn ang="0">
                  <a:pos x="541" y="453"/>
                </a:cxn>
                <a:cxn ang="0">
                  <a:pos x="551" y="413"/>
                </a:cxn>
                <a:cxn ang="0">
                  <a:pos x="563" y="401"/>
                </a:cxn>
                <a:cxn ang="0">
                  <a:pos x="561" y="383"/>
                </a:cxn>
                <a:cxn ang="0">
                  <a:pos x="529" y="343"/>
                </a:cxn>
                <a:cxn ang="0">
                  <a:pos x="503" y="313"/>
                </a:cxn>
                <a:cxn ang="0">
                  <a:pos x="473" y="292"/>
                </a:cxn>
                <a:cxn ang="0">
                  <a:pos x="473" y="268"/>
                </a:cxn>
                <a:cxn ang="0">
                  <a:pos x="479" y="236"/>
                </a:cxn>
                <a:cxn ang="0">
                  <a:pos x="487" y="196"/>
                </a:cxn>
                <a:cxn ang="0">
                  <a:pos x="467" y="172"/>
                </a:cxn>
                <a:cxn ang="0">
                  <a:pos x="475" y="112"/>
                </a:cxn>
                <a:cxn ang="0">
                  <a:pos x="465" y="30"/>
                </a:cxn>
                <a:cxn ang="0">
                  <a:pos x="435" y="4"/>
                </a:cxn>
                <a:cxn ang="0">
                  <a:pos x="421" y="0"/>
                </a:cxn>
                <a:cxn ang="0">
                  <a:pos x="375" y="26"/>
                </a:cxn>
                <a:cxn ang="0">
                  <a:pos x="352" y="4"/>
                </a:cxn>
                <a:cxn ang="0">
                  <a:pos x="336" y="18"/>
                </a:cxn>
                <a:cxn ang="0">
                  <a:pos x="344" y="40"/>
                </a:cxn>
                <a:cxn ang="0">
                  <a:pos x="324" y="94"/>
                </a:cxn>
                <a:cxn ang="0">
                  <a:pos x="298" y="128"/>
                </a:cxn>
                <a:cxn ang="0">
                  <a:pos x="302" y="152"/>
                </a:cxn>
                <a:cxn ang="0">
                  <a:pos x="246" y="184"/>
                </a:cxn>
                <a:cxn ang="0">
                  <a:pos x="230" y="156"/>
                </a:cxn>
                <a:cxn ang="0">
                  <a:pos x="182" y="164"/>
                </a:cxn>
                <a:cxn ang="0">
                  <a:pos x="180" y="196"/>
                </a:cxn>
                <a:cxn ang="0">
                  <a:pos x="140" y="196"/>
                </a:cxn>
                <a:cxn ang="0">
                  <a:pos x="110" y="230"/>
                </a:cxn>
                <a:cxn ang="0">
                  <a:pos x="72" y="250"/>
                </a:cxn>
                <a:cxn ang="0">
                  <a:pos x="52" y="264"/>
                </a:cxn>
                <a:cxn ang="0">
                  <a:pos x="28" y="292"/>
                </a:cxn>
                <a:cxn ang="0">
                  <a:pos x="0" y="323"/>
                </a:cxn>
                <a:cxn ang="0">
                  <a:pos x="32" y="335"/>
                </a:cxn>
                <a:cxn ang="0">
                  <a:pos x="72" y="393"/>
                </a:cxn>
                <a:cxn ang="0">
                  <a:pos x="112" y="397"/>
                </a:cxn>
                <a:cxn ang="0">
                  <a:pos x="130" y="421"/>
                </a:cxn>
                <a:cxn ang="0">
                  <a:pos x="122" y="447"/>
                </a:cxn>
                <a:cxn ang="0">
                  <a:pos x="126" y="473"/>
                </a:cxn>
                <a:cxn ang="0">
                  <a:pos x="152" y="499"/>
                </a:cxn>
                <a:cxn ang="0">
                  <a:pos x="176" y="537"/>
                </a:cxn>
                <a:cxn ang="0">
                  <a:pos x="202" y="573"/>
                </a:cxn>
                <a:cxn ang="0">
                  <a:pos x="234" y="577"/>
                </a:cxn>
                <a:cxn ang="0">
                  <a:pos x="264" y="617"/>
                </a:cxn>
              </a:cxnLst>
              <a:rect l="0" t="0" r="r" b="b"/>
              <a:pathLst>
                <a:path w="599" h="617">
                  <a:moveTo>
                    <a:pt x="264" y="617"/>
                  </a:moveTo>
                  <a:lnTo>
                    <a:pt x="288" y="591"/>
                  </a:lnTo>
                  <a:lnTo>
                    <a:pt x="314" y="581"/>
                  </a:lnTo>
                  <a:lnTo>
                    <a:pt x="332" y="581"/>
                  </a:lnTo>
                  <a:lnTo>
                    <a:pt x="332" y="547"/>
                  </a:lnTo>
                  <a:lnTo>
                    <a:pt x="352" y="525"/>
                  </a:lnTo>
                  <a:lnTo>
                    <a:pt x="387" y="521"/>
                  </a:lnTo>
                  <a:lnTo>
                    <a:pt x="469" y="517"/>
                  </a:lnTo>
                  <a:lnTo>
                    <a:pt x="509" y="521"/>
                  </a:lnTo>
                  <a:lnTo>
                    <a:pt x="541" y="505"/>
                  </a:lnTo>
                  <a:lnTo>
                    <a:pt x="563" y="505"/>
                  </a:lnTo>
                  <a:lnTo>
                    <a:pt x="581" y="495"/>
                  </a:lnTo>
                  <a:lnTo>
                    <a:pt x="599" y="483"/>
                  </a:lnTo>
                  <a:lnTo>
                    <a:pt x="585" y="453"/>
                  </a:lnTo>
                  <a:lnTo>
                    <a:pt x="573" y="465"/>
                  </a:lnTo>
                  <a:lnTo>
                    <a:pt x="559" y="461"/>
                  </a:lnTo>
                  <a:lnTo>
                    <a:pt x="541" y="453"/>
                  </a:lnTo>
                  <a:lnTo>
                    <a:pt x="551" y="413"/>
                  </a:lnTo>
                  <a:lnTo>
                    <a:pt x="563" y="401"/>
                  </a:lnTo>
                  <a:lnTo>
                    <a:pt x="561" y="383"/>
                  </a:lnTo>
                  <a:lnTo>
                    <a:pt x="529" y="343"/>
                  </a:lnTo>
                  <a:lnTo>
                    <a:pt x="503" y="313"/>
                  </a:lnTo>
                  <a:lnTo>
                    <a:pt x="473" y="292"/>
                  </a:lnTo>
                  <a:lnTo>
                    <a:pt x="473" y="268"/>
                  </a:lnTo>
                  <a:lnTo>
                    <a:pt x="479" y="236"/>
                  </a:lnTo>
                  <a:lnTo>
                    <a:pt x="487" y="196"/>
                  </a:lnTo>
                  <a:lnTo>
                    <a:pt x="467" y="172"/>
                  </a:lnTo>
                  <a:lnTo>
                    <a:pt x="475" y="112"/>
                  </a:lnTo>
                  <a:lnTo>
                    <a:pt x="465" y="30"/>
                  </a:lnTo>
                  <a:lnTo>
                    <a:pt x="435" y="4"/>
                  </a:lnTo>
                  <a:lnTo>
                    <a:pt x="421" y="0"/>
                  </a:lnTo>
                  <a:lnTo>
                    <a:pt x="375" y="26"/>
                  </a:lnTo>
                  <a:lnTo>
                    <a:pt x="352" y="4"/>
                  </a:lnTo>
                  <a:lnTo>
                    <a:pt x="336" y="18"/>
                  </a:lnTo>
                  <a:lnTo>
                    <a:pt x="344" y="40"/>
                  </a:lnTo>
                  <a:lnTo>
                    <a:pt x="324" y="94"/>
                  </a:lnTo>
                  <a:lnTo>
                    <a:pt x="298" y="128"/>
                  </a:lnTo>
                  <a:lnTo>
                    <a:pt x="302" y="152"/>
                  </a:lnTo>
                  <a:lnTo>
                    <a:pt x="246" y="184"/>
                  </a:lnTo>
                  <a:lnTo>
                    <a:pt x="230" y="156"/>
                  </a:lnTo>
                  <a:lnTo>
                    <a:pt x="182" y="164"/>
                  </a:lnTo>
                  <a:lnTo>
                    <a:pt x="180" y="196"/>
                  </a:lnTo>
                  <a:lnTo>
                    <a:pt x="140" y="196"/>
                  </a:lnTo>
                  <a:lnTo>
                    <a:pt x="110" y="230"/>
                  </a:lnTo>
                  <a:lnTo>
                    <a:pt x="72" y="250"/>
                  </a:lnTo>
                  <a:lnTo>
                    <a:pt x="52" y="264"/>
                  </a:lnTo>
                  <a:lnTo>
                    <a:pt x="28" y="292"/>
                  </a:lnTo>
                  <a:lnTo>
                    <a:pt x="0" y="323"/>
                  </a:lnTo>
                  <a:lnTo>
                    <a:pt x="32" y="335"/>
                  </a:lnTo>
                  <a:lnTo>
                    <a:pt x="72" y="393"/>
                  </a:lnTo>
                  <a:lnTo>
                    <a:pt x="112" y="397"/>
                  </a:lnTo>
                  <a:lnTo>
                    <a:pt x="130" y="421"/>
                  </a:lnTo>
                  <a:lnTo>
                    <a:pt x="122" y="447"/>
                  </a:lnTo>
                  <a:lnTo>
                    <a:pt x="126" y="473"/>
                  </a:lnTo>
                  <a:lnTo>
                    <a:pt x="152" y="499"/>
                  </a:lnTo>
                  <a:lnTo>
                    <a:pt x="176" y="537"/>
                  </a:lnTo>
                  <a:lnTo>
                    <a:pt x="202" y="573"/>
                  </a:lnTo>
                  <a:lnTo>
                    <a:pt x="234" y="577"/>
                  </a:lnTo>
                  <a:lnTo>
                    <a:pt x="264" y="617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3538" y="2026"/>
              <a:ext cx="485" cy="899"/>
            </a:xfrm>
            <a:custGeom>
              <a:avLst/>
              <a:gdLst/>
              <a:ahLst/>
              <a:cxnLst>
                <a:cxn ang="0">
                  <a:pos x="299" y="1270"/>
                </a:cxn>
                <a:cxn ang="0">
                  <a:pos x="345" y="1167"/>
                </a:cxn>
                <a:cxn ang="0">
                  <a:pos x="353" y="1097"/>
                </a:cxn>
                <a:cxn ang="0">
                  <a:pos x="435" y="1003"/>
                </a:cxn>
                <a:cxn ang="0">
                  <a:pos x="524" y="971"/>
                </a:cxn>
                <a:cxn ang="0">
                  <a:pos x="570" y="905"/>
                </a:cxn>
                <a:cxn ang="0">
                  <a:pos x="604" y="891"/>
                </a:cxn>
                <a:cxn ang="0">
                  <a:pos x="618" y="879"/>
                </a:cxn>
                <a:cxn ang="0">
                  <a:pos x="582" y="841"/>
                </a:cxn>
                <a:cxn ang="0">
                  <a:pos x="532" y="823"/>
                </a:cxn>
                <a:cxn ang="0">
                  <a:pos x="518" y="804"/>
                </a:cxn>
                <a:cxn ang="0">
                  <a:pos x="439" y="702"/>
                </a:cxn>
                <a:cxn ang="0">
                  <a:pos x="427" y="646"/>
                </a:cxn>
                <a:cxn ang="0">
                  <a:pos x="427" y="576"/>
                </a:cxn>
                <a:cxn ang="0">
                  <a:pos x="439" y="512"/>
                </a:cxn>
                <a:cxn ang="0">
                  <a:pos x="457" y="460"/>
                </a:cxn>
                <a:cxn ang="0">
                  <a:pos x="487" y="391"/>
                </a:cxn>
                <a:cxn ang="0">
                  <a:pos x="562" y="263"/>
                </a:cxn>
                <a:cxn ang="0">
                  <a:pos x="596" y="199"/>
                </a:cxn>
                <a:cxn ang="0">
                  <a:pos x="662" y="109"/>
                </a:cxn>
                <a:cxn ang="0">
                  <a:pos x="644" y="65"/>
                </a:cxn>
                <a:cxn ang="0">
                  <a:pos x="604" y="83"/>
                </a:cxn>
                <a:cxn ang="0">
                  <a:pos x="588" y="25"/>
                </a:cxn>
                <a:cxn ang="0">
                  <a:pos x="550" y="4"/>
                </a:cxn>
                <a:cxn ang="0">
                  <a:pos x="510" y="25"/>
                </a:cxn>
                <a:cxn ang="0">
                  <a:pos x="449" y="0"/>
                </a:cxn>
                <a:cxn ang="0">
                  <a:pos x="395" y="49"/>
                </a:cxn>
                <a:cxn ang="0">
                  <a:pos x="419" y="145"/>
                </a:cxn>
                <a:cxn ang="0">
                  <a:pos x="395" y="189"/>
                </a:cxn>
                <a:cxn ang="0">
                  <a:pos x="349" y="255"/>
                </a:cxn>
                <a:cxn ang="0">
                  <a:pos x="311" y="233"/>
                </a:cxn>
                <a:cxn ang="0">
                  <a:pos x="301" y="287"/>
                </a:cxn>
                <a:cxn ang="0">
                  <a:pos x="269" y="327"/>
                </a:cxn>
                <a:cxn ang="0">
                  <a:pos x="235" y="365"/>
                </a:cxn>
                <a:cxn ang="0">
                  <a:pos x="187" y="393"/>
                </a:cxn>
                <a:cxn ang="0">
                  <a:pos x="177" y="359"/>
                </a:cxn>
                <a:cxn ang="0">
                  <a:pos x="147" y="357"/>
                </a:cxn>
                <a:cxn ang="0">
                  <a:pos x="111" y="418"/>
                </a:cxn>
                <a:cxn ang="0">
                  <a:pos x="82" y="468"/>
                </a:cxn>
                <a:cxn ang="0">
                  <a:pos x="68" y="482"/>
                </a:cxn>
                <a:cxn ang="0">
                  <a:pos x="50" y="506"/>
                </a:cxn>
                <a:cxn ang="0">
                  <a:pos x="0" y="604"/>
                </a:cxn>
                <a:cxn ang="0">
                  <a:pos x="44" y="624"/>
                </a:cxn>
                <a:cxn ang="0">
                  <a:pos x="125" y="662"/>
                </a:cxn>
                <a:cxn ang="0">
                  <a:pos x="111" y="724"/>
                </a:cxn>
                <a:cxn ang="0">
                  <a:pos x="121" y="800"/>
                </a:cxn>
                <a:cxn ang="0">
                  <a:pos x="201" y="833"/>
                </a:cxn>
                <a:cxn ang="0">
                  <a:pos x="223" y="875"/>
                </a:cxn>
                <a:cxn ang="0">
                  <a:pos x="187" y="935"/>
                </a:cxn>
                <a:cxn ang="0">
                  <a:pos x="195" y="1017"/>
                </a:cxn>
                <a:cxn ang="0">
                  <a:pos x="187" y="1075"/>
                </a:cxn>
                <a:cxn ang="0">
                  <a:pos x="199" y="1139"/>
                </a:cxn>
                <a:cxn ang="0">
                  <a:pos x="191" y="1197"/>
                </a:cxn>
                <a:cxn ang="0">
                  <a:pos x="211" y="1210"/>
                </a:cxn>
                <a:cxn ang="0">
                  <a:pos x="255" y="1258"/>
                </a:cxn>
              </a:cxnLst>
              <a:rect l="0" t="0" r="r" b="b"/>
              <a:pathLst>
                <a:path w="662" h="1288">
                  <a:moveTo>
                    <a:pt x="281" y="1288"/>
                  </a:moveTo>
                  <a:lnTo>
                    <a:pt x="299" y="1270"/>
                  </a:lnTo>
                  <a:lnTo>
                    <a:pt x="303" y="1230"/>
                  </a:lnTo>
                  <a:lnTo>
                    <a:pt x="345" y="1167"/>
                  </a:lnTo>
                  <a:lnTo>
                    <a:pt x="349" y="1117"/>
                  </a:lnTo>
                  <a:lnTo>
                    <a:pt x="353" y="1097"/>
                  </a:lnTo>
                  <a:lnTo>
                    <a:pt x="367" y="1071"/>
                  </a:lnTo>
                  <a:lnTo>
                    <a:pt x="435" y="1003"/>
                  </a:lnTo>
                  <a:lnTo>
                    <a:pt x="465" y="987"/>
                  </a:lnTo>
                  <a:lnTo>
                    <a:pt x="524" y="971"/>
                  </a:lnTo>
                  <a:lnTo>
                    <a:pt x="550" y="949"/>
                  </a:lnTo>
                  <a:lnTo>
                    <a:pt x="570" y="905"/>
                  </a:lnTo>
                  <a:lnTo>
                    <a:pt x="592" y="901"/>
                  </a:lnTo>
                  <a:lnTo>
                    <a:pt x="604" y="891"/>
                  </a:lnTo>
                  <a:lnTo>
                    <a:pt x="622" y="887"/>
                  </a:lnTo>
                  <a:lnTo>
                    <a:pt x="618" y="879"/>
                  </a:lnTo>
                  <a:lnTo>
                    <a:pt x="614" y="863"/>
                  </a:lnTo>
                  <a:lnTo>
                    <a:pt x="582" y="841"/>
                  </a:lnTo>
                  <a:lnTo>
                    <a:pt x="558" y="827"/>
                  </a:lnTo>
                  <a:lnTo>
                    <a:pt x="532" y="823"/>
                  </a:lnTo>
                  <a:lnTo>
                    <a:pt x="518" y="819"/>
                  </a:lnTo>
                  <a:lnTo>
                    <a:pt x="518" y="804"/>
                  </a:lnTo>
                  <a:lnTo>
                    <a:pt x="491" y="766"/>
                  </a:lnTo>
                  <a:lnTo>
                    <a:pt x="439" y="702"/>
                  </a:lnTo>
                  <a:lnTo>
                    <a:pt x="435" y="662"/>
                  </a:lnTo>
                  <a:lnTo>
                    <a:pt x="427" y="646"/>
                  </a:lnTo>
                  <a:lnTo>
                    <a:pt x="415" y="638"/>
                  </a:lnTo>
                  <a:lnTo>
                    <a:pt x="427" y="576"/>
                  </a:lnTo>
                  <a:lnTo>
                    <a:pt x="431" y="538"/>
                  </a:lnTo>
                  <a:lnTo>
                    <a:pt x="439" y="512"/>
                  </a:lnTo>
                  <a:lnTo>
                    <a:pt x="445" y="472"/>
                  </a:lnTo>
                  <a:lnTo>
                    <a:pt x="457" y="460"/>
                  </a:lnTo>
                  <a:lnTo>
                    <a:pt x="457" y="438"/>
                  </a:lnTo>
                  <a:lnTo>
                    <a:pt x="487" y="391"/>
                  </a:lnTo>
                  <a:lnTo>
                    <a:pt x="506" y="353"/>
                  </a:lnTo>
                  <a:lnTo>
                    <a:pt x="562" y="263"/>
                  </a:lnTo>
                  <a:lnTo>
                    <a:pt x="574" y="241"/>
                  </a:lnTo>
                  <a:lnTo>
                    <a:pt x="596" y="199"/>
                  </a:lnTo>
                  <a:lnTo>
                    <a:pt x="658" y="133"/>
                  </a:lnTo>
                  <a:lnTo>
                    <a:pt x="662" y="109"/>
                  </a:lnTo>
                  <a:lnTo>
                    <a:pt x="648" y="89"/>
                  </a:lnTo>
                  <a:lnTo>
                    <a:pt x="644" y="65"/>
                  </a:lnTo>
                  <a:lnTo>
                    <a:pt x="622" y="59"/>
                  </a:lnTo>
                  <a:lnTo>
                    <a:pt x="604" y="83"/>
                  </a:lnTo>
                  <a:lnTo>
                    <a:pt x="592" y="67"/>
                  </a:lnTo>
                  <a:lnTo>
                    <a:pt x="588" y="25"/>
                  </a:lnTo>
                  <a:lnTo>
                    <a:pt x="568" y="29"/>
                  </a:lnTo>
                  <a:lnTo>
                    <a:pt x="550" y="4"/>
                  </a:lnTo>
                  <a:lnTo>
                    <a:pt x="528" y="4"/>
                  </a:lnTo>
                  <a:lnTo>
                    <a:pt x="510" y="25"/>
                  </a:lnTo>
                  <a:lnTo>
                    <a:pt x="483" y="4"/>
                  </a:lnTo>
                  <a:lnTo>
                    <a:pt x="449" y="0"/>
                  </a:lnTo>
                  <a:lnTo>
                    <a:pt x="417" y="21"/>
                  </a:lnTo>
                  <a:lnTo>
                    <a:pt x="395" y="49"/>
                  </a:lnTo>
                  <a:lnTo>
                    <a:pt x="371" y="67"/>
                  </a:lnTo>
                  <a:lnTo>
                    <a:pt x="419" y="145"/>
                  </a:lnTo>
                  <a:lnTo>
                    <a:pt x="419" y="175"/>
                  </a:lnTo>
                  <a:lnTo>
                    <a:pt x="395" y="189"/>
                  </a:lnTo>
                  <a:lnTo>
                    <a:pt x="365" y="227"/>
                  </a:lnTo>
                  <a:lnTo>
                    <a:pt x="349" y="255"/>
                  </a:lnTo>
                  <a:lnTo>
                    <a:pt x="333" y="241"/>
                  </a:lnTo>
                  <a:lnTo>
                    <a:pt x="311" y="233"/>
                  </a:lnTo>
                  <a:lnTo>
                    <a:pt x="301" y="239"/>
                  </a:lnTo>
                  <a:lnTo>
                    <a:pt x="301" y="287"/>
                  </a:lnTo>
                  <a:lnTo>
                    <a:pt x="297" y="319"/>
                  </a:lnTo>
                  <a:lnTo>
                    <a:pt x="269" y="327"/>
                  </a:lnTo>
                  <a:lnTo>
                    <a:pt x="247" y="339"/>
                  </a:lnTo>
                  <a:lnTo>
                    <a:pt x="235" y="365"/>
                  </a:lnTo>
                  <a:lnTo>
                    <a:pt x="229" y="393"/>
                  </a:lnTo>
                  <a:lnTo>
                    <a:pt x="187" y="393"/>
                  </a:lnTo>
                  <a:lnTo>
                    <a:pt x="177" y="383"/>
                  </a:lnTo>
                  <a:lnTo>
                    <a:pt x="177" y="359"/>
                  </a:lnTo>
                  <a:lnTo>
                    <a:pt x="163" y="345"/>
                  </a:lnTo>
                  <a:lnTo>
                    <a:pt x="147" y="357"/>
                  </a:lnTo>
                  <a:lnTo>
                    <a:pt x="107" y="381"/>
                  </a:lnTo>
                  <a:lnTo>
                    <a:pt x="111" y="418"/>
                  </a:lnTo>
                  <a:lnTo>
                    <a:pt x="109" y="434"/>
                  </a:lnTo>
                  <a:lnTo>
                    <a:pt x="82" y="468"/>
                  </a:lnTo>
                  <a:lnTo>
                    <a:pt x="66" y="468"/>
                  </a:lnTo>
                  <a:lnTo>
                    <a:pt x="68" y="482"/>
                  </a:lnTo>
                  <a:lnTo>
                    <a:pt x="72" y="500"/>
                  </a:lnTo>
                  <a:lnTo>
                    <a:pt x="50" y="506"/>
                  </a:lnTo>
                  <a:lnTo>
                    <a:pt x="18" y="512"/>
                  </a:lnTo>
                  <a:lnTo>
                    <a:pt x="0" y="604"/>
                  </a:lnTo>
                  <a:lnTo>
                    <a:pt x="18" y="612"/>
                  </a:lnTo>
                  <a:lnTo>
                    <a:pt x="44" y="624"/>
                  </a:lnTo>
                  <a:lnTo>
                    <a:pt x="82" y="638"/>
                  </a:lnTo>
                  <a:lnTo>
                    <a:pt x="125" y="662"/>
                  </a:lnTo>
                  <a:lnTo>
                    <a:pt x="125" y="676"/>
                  </a:lnTo>
                  <a:lnTo>
                    <a:pt x="111" y="724"/>
                  </a:lnTo>
                  <a:lnTo>
                    <a:pt x="111" y="780"/>
                  </a:lnTo>
                  <a:lnTo>
                    <a:pt x="121" y="800"/>
                  </a:lnTo>
                  <a:lnTo>
                    <a:pt x="149" y="811"/>
                  </a:lnTo>
                  <a:lnTo>
                    <a:pt x="201" y="833"/>
                  </a:lnTo>
                  <a:lnTo>
                    <a:pt x="219" y="845"/>
                  </a:lnTo>
                  <a:lnTo>
                    <a:pt x="223" y="875"/>
                  </a:lnTo>
                  <a:lnTo>
                    <a:pt x="207" y="891"/>
                  </a:lnTo>
                  <a:lnTo>
                    <a:pt x="187" y="935"/>
                  </a:lnTo>
                  <a:lnTo>
                    <a:pt x="187" y="961"/>
                  </a:lnTo>
                  <a:lnTo>
                    <a:pt x="195" y="1017"/>
                  </a:lnTo>
                  <a:lnTo>
                    <a:pt x="191" y="1039"/>
                  </a:lnTo>
                  <a:lnTo>
                    <a:pt x="187" y="1075"/>
                  </a:lnTo>
                  <a:lnTo>
                    <a:pt x="207" y="1101"/>
                  </a:lnTo>
                  <a:lnTo>
                    <a:pt x="199" y="1139"/>
                  </a:lnTo>
                  <a:lnTo>
                    <a:pt x="191" y="1171"/>
                  </a:lnTo>
                  <a:lnTo>
                    <a:pt x="191" y="1197"/>
                  </a:lnTo>
                  <a:lnTo>
                    <a:pt x="195" y="1201"/>
                  </a:lnTo>
                  <a:lnTo>
                    <a:pt x="211" y="1210"/>
                  </a:lnTo>
                  <a:lnTo>
                    <a:pt x="241" y="1236"/>
                  </a:lnTo>
                  <a:lnTo>
                    <a:pt x="255" y="1258"/>
                  </a:lnTo>
                  <a:lnTo>
                    <a:pt x="281" y="1288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456" name="Group 23"/>
            <p:cNvGrpSpPr>
              <a:grpSpLocks/>
            </p:cNvGrpSpPr>
            <p:nvPr/>
          </p:nvGrpSpPr>
          <p:grpSpPr bwMode="auto">
            <a:xfrm>
              <a:off x="4374" y="2159"/>
              <a:ext cx="595" cy="298"/>
              <a:chOff x="4087" y="1684"/>
              <a:chExt cx="1040" cy="664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4087" y="2145"/>
                <a:ext cx="140" cy="12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78" y="0"/>
                  </a:cxn>
                  <a:cxn ang="0">
                    <a:pos x="32" y="26"/>
                  </a:cxn>
                  <a:cxn ang="0">
                    <a:pos x="32" y="52"/>
                  </a:cxn>
                  <a:cxn ang="0">
                    <a:pos x="18" y="56"/>
                  </a:cxn>
                  <a:cxn ang="0">
                    <a:pos x="4" y="74"/>
                  </a:cxn>
                  <a:cxn ang="0">
                    <a:pos x="0" y="92"/>
                  </a:cxn>
                  <a:cxn ang="0">
                    <a:pos x="14" y="96"/>
                  </a:cxn>
                  <a:cxn ang="0">
                    <a:pos x="40" y="123"/>
                  </a:cxn>
                  <a:cxn ang="0">
                    <a:pos x="58" y="123"/>
                  </a:cxn>
                  <a:cxn ang="0">
                    <a:pos x="58" y="109"/>
                  </a:cxn>
                  <a:cxn ang="0">
                    <a:pos x="70" y="82"/>
                  </a:cxn>
                  <a:cxn ang="0">
                    <a:pos x="88" y="86"/>
                  </a:cxn>
                  <a:cxn ang="0">
                    <a:pos x="100" y="68"/>
                  </a:cxn>
                  <a:cxn ang="0">
                    <a:pos x="136" y="36"/>
                  </a:cxn>
                  <a:cxn ang="0">
                    <a:pos x="140" y="26"/>
                  </a:cxn>
                  <a:cxn ang="0">
                    <a:pos x="136" y="22"/>
                  </a:cxn>
                  <a:cxn ang="0">
                    <a:pos x="118" y="0"/>
                  </a:cxn>
                </a:cxnLst>
                <a:rect l="0" t="0" r="r" b="b"/>
                <a:pathLst>
                  <a:path w="140" h="123">
                    <a:moveTo>
                      <a:pt x="118" y="0"/>
                    </a:moveTo>
                    <a:lnTo>
                      <a:pt x="78" y="0"/>
                    </a:lnTo>
                    <a:lnTo>
                      <a:pt x="32" y="26"/>
                    </a:lnTo>
                    <a:lnTo>
                      <a:pt x="32" y="52"/>
                    </a:lnTo>
                    <a:lnTo>
                      <a:pt x="18" y="56"/>
                    </a:lnTo>
                    <a:lnTo>
                      <a:pt x="4" y="74"/>
                    </a:lnTo>
                    <a:lnTo>
                      <a:pt x="0" y="92"/>
                    </a:lnTo>
                    <a:lnTo>
                      <a:pt x="14" y="96"/>
                    </a:lnTo>
                    <a:lnTo>
                      <a:pt x="40" y="123"/>
                    </a:lnTo>
                    <a:lnTo>
                      <a:pt x="58" y="123"/>
                    </a:lnTo>
                    <a:lnTo>
                      <a:pt x="58" y="109"/>
                    </a:lnTo>
                    <a:lnTo>
                      <a:pt x="70" y="82"/>
                    </a:lnTo>
                    <a:lnTo>
                      <a:pt x="88" y="86"/>
                    </a:lnTo>
                    <a:lnTo>
                      <a:pt x="100" y="68"/>
                    </a:lnTo>
                    <a:lnTo>
                      <a:pt x="136" y="36"/>
                    </a:lnTo>
                    <a:lnTo>
                      <a:pt x="140" y="26"/>
                    </a:lnTo>
                    <a:lnTo>
                      <a:pt x="136" y="22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153" y="2284"/>
                <a:ext cx="74" cy="6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14"/>
                  </a:cxn>
                  <a:cxn ang="0">
                    <a:pos x="0" y="26"/>
                  </a:cxn>
                  <a:cxn ang="0">
                    <a:pos x="0" y="46"/>
                  </a:cxn>
                  <a:cxn ang="0">
                    <a:pos x="12" y="64"/>
                  </a:cxn>
                  <a:cxn ang="0">
                    <a:pos x="26" y="52"/>
                  </a:cxn>
                  <a:cxn ang="0">
                    <a:pos x="34" y="56"/>
                  </a:cxn>
                  <a:cxn ang="0">
                    <a:pos x="56" y="64"/>
                  </a:cxn>
                  <a:cxn ang="0">
                    <a:pos x="74" y="56"/>
                  </a:cxn>
                  <a:cxn ang="0">
                    <a:pos x="70" y="42"/>
                  </a:cxn>
                  <a:cxn ang="0">
                    <a:pos x="52" y="26"/>
                  </a:cxn>
                  <a:cxn ang="0">
                    <a:pos x="38" y="22"/>
                  </a:cxn>
                  <a:cxn ang="0">
                    <a:pos x="26" y="22"/>
                  </a:cxn>
                  <a:cxn ang="0">
                    <a:pos x="12" y="0"/>
                  </a:cxn>
                </a:cxnLst>
                <a:rect l="0" t="0" r="r" b="b"/>
                <a:pathLst>
                  <a:path w="74" h="64">
                    <a:moveTo>
                      <a:pt x="12" y="0"/>
                    </a:moveTo>
                    <a:lnTo>
                      <a:pt x="12" y="14"/>
                    </a:lnTo>
                    <a:lnTo>
                      <a:pt x="0" y="26"/>
                    </a:lnTo>
                    <a:lnTo>
                      <a:pt x="0" y="46"/>
                    </a:lnTo>
                    <a:lnTo>
                      <a:pt x="12" y="64"/>
                    </a:lnTo>
                    <a:lnTo>
                      <a:pt x="26" y="52"/>
                    </a:lnTo>
                    <a:lnTo>
                      <a:pt x="34" y="56"/>
                    </a:lnTo>
                    <a:lnTo>
                      <a:pt x="56" y="64"/>
                    </a:lnTo>
                    <a:lnTo>
                      <a:pt x="74" y="56"/>
                    </a:lnTo>
                    <a:lnTo>
                      <a:pt x="70" y="42"/>
                    </a:lnTo>
                    <a:lnTo>
                      <a:pt x="52" y="26"/>
                    </a:lnTo>
                    <a:lnTo>
                      <a:pt x="38" y="22"/>
                    </a:lnTo>
                    <a:lnTo>
                      <a:pt x="26" y="2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445" y="1728"/>
                <a:ext cx="385" cy="313"/>
              </a:xfrm>
              <a:custGeom>
                <a:avLst/>
                <a:gdLst/>
                <a:ahLst/>
                <a:cxnLst>
                  <a:cxn ang="0">
                    <a:pos x="301" y="0"/>
                  </a:cxn>
                  <a:cxn ang="0">
                    <a:pos x="271" y="22"/>
                  </a:cxn>
                  <a:cxn ang="0">
                    <a:pos x="279" y="30"/>
                  </a:cxn>
                  <a:cxn ang="0">
                    <a:pos x="295" y="30"/>
                  </a:cxn>
                  <a:cxn ang="0">
                    <a:pos x="287" y="48"/>
                  </a:cxn>
                  <a:cxn ang="0">
                    <a:pos x="265" y="68"/>
                  </a:cxn>
                  <a:cxn ang="0">
                    <a:pos x="287" y="64"/>
                  </a:cxn>
                  <a:cxn ang="0">
                    <a:pos x="297" y="74"/>
                  </a:cxn>
                  <a:cxn ang="0">
                    <a:pos x="297" y="80"/>
                  </a:cxn>
                  <a:cxn ang="0">
                    <a:pos x="315" y="96"/>
                  </a:cxn>
                  <a:cxn ang="0">
                    <a:pos x="333" y="88"/>
                  </a:cxn>
                  <a:cxn ang="0">
                    <a:pos x="341" y="64"/>
                  </a:cxn>
                  <a:cxn ang="0">
                    <a:pos x="363" y="68"/>
                  </a:cxn>
                  <a:cxn ang="0">
                    <a:pos x="377" y="80"/>
                  </a:cxn>
                  <a:cxn ang="0">
                    <a:pos x="385" y="96"/>
                  </a:cxn>
                  <a:cxn ang="0">
                    <a:pos x="371" y="114"/>
                  </a:cxn>
                  <a:cxn ang="0">
                    <a:pos x="355" y="125"/>
                  </a:cxn>
                  <a:cxn ang="0">
                    <a:pos x="367" y="145"/>
                  </a:cxn>
                  <a:cxn ang="0">
                    <a:pos x="363" y="167"/>
                  </a:cxn>
                  <a:cxn ang="0">
                    <a:pos x="359" y="193"/>
                  </a:cxn>
                  <a:cxn ang="0">
                    <a:pos x="349" y="219"/>
                  </a:cxn>
                  <a:cxn ang="0">
                    <a:pos x="319" y="223"/>
                  </a:cxn>
                  <a:cxn ang="0">
                    <a:pos x="327" y="241"/>
                  </a:cxn>
                  <a:cxn ang="0">
                    <a:pos x="341" y="261"/>
                  </a:cxn>
                  <a:cxn ang="0">
                    <a:pos x="323" y="275"/>
                  </a:cxn>
                  <a:cxn ang="0">
                    <a:pos x="315" y="299"/>
                  </a:cxn>
                  <a:cxn ang="0">
                    <a:pos x="301" y="305"/>
                  </a:cxn>
                  <a:cxn ang="0">
                    <a:pos x="291" y="295"/>
                  </a:cxn>
                  <a:cxn ang="0">
                    <a:pos x="279" y="295"/>
                  </a:cxn>
                  <a:cxn ang="0">
                    <a:pos x="253" y="313"/>
                  </a:cxn>
                  <a:cxn ang="0">
                    <a:pos x="217" y="271"/>
                  </a:cxn>
                  <a:cxn ang="0">
                    <a:pos x="187" y="279"/>
                  </a:cxn>
                  <a:cxn ang="0">
                    <a:pos x="167" y="257"/>
                  </a:cxn>
                  <a:cxn ang="0">
                    <a:pos x="157" y="231"/>
                  </a:cxn>
                  <a:cxn ang="0">
                    <a:pos x="157" y="205"/>
                  </a:cxn>
                  <a:cxn ang="0">
                    <a:pos x="131" y="197"/>
                  </a:cxn>
                  <a:cxn ang="0">
                    <a:pos x="117" y="197"/>
                  </a:cxn>
                  <a:cxn ang="0">
                    <a:pos x="109" y="183"/>
                  </a:cxn>
                  <a:cxn ang="0">
                    <a:pos x="95" y="197"/>
                  </a:cxn>
                  <a:cxn ang="0">
                    <a:pos x="87" y="219"/>
                  </a:cxn>
                  <a:cxn ang="0">
                    <a:pos x="67" y="237"/>
                  </a:cxn>
                  <a:cxn ang="0">
                    <a:pos x="41" y="205"/>
                  </a:cxn>
                  <a:cxn ang="0">
                    <a:pos x="0" y="201"/>
                  </a:cxn>
                  <a:cxn ang="0">
                    <a:pos x="9" y="183"/>
                  </a:cxn>
                  <a:cxn ang="0">
                    <a:pos x="37" y="167"/>
                  </a:cxn>
                  <a:cxn ang="0">
                    <a:pos x="41" y="145"/>
                  </a:cxn>
                  <a:cxn ang="0">
                    <a:pos x="71" y="106"/>
                  </a:cxn>
                  <a:cxn ang="0">
                    <a:pos x="105" y="102"/>
                  </a:cxn>
                  <a:cxn ang="0">
                    <a:pos x="135" y="72"/>
                  </a:cxn>
                  <a:cxn ang="0">
                    <a:pos x="145" y="56"/>
                  </a:cxn>
                  <a:cxn ang="0">
                    <a:pos x="167" y="34"/>
                  </a:cxn>
                  <a:cxn ang="0">
                    <a:pos x="179" y="44"/>
                  </a:cxn>
                  <a:cxn ang="0">
                    <a:pos x="209" y="30"/>
                  </a:cxn>
                  <a:cxn ang="0">
                    <a:pos x="217" y="8"/>
                  </a:cxn>
                  <a:cxn ang="0">
                    <a:pos x="261" y="4"/>
                  </a:cxn>
                  <a:cxn ang="0">
                    <a:pos x="301" y="0"/>
                  </a:cxn>
                </a:cxnLst>
                <a:rect l="0" t="0" r="r" b="b"/>
                <a:pathLst>
                  <a:path w="385" h="313">
                    <a:moveTo>
                      <a:pt x="301" y="0"/>
                    </a:moveTo>
                    <a:lnTo>
                      <a:pt x="271" y="22"/>
                    </a:lnTo>
                    <a:lnTo>
                      <a:pt x="279" y="30"/>
                    </a:lnTo>
                    <a:lnTo>
                      <a:pt x="295" y="30"/>
                    </a:lnTo>
                    <a:lnTo>
                      <a:pt x="287" y="48"/>
                    </a:lnTo>
                    <a:lnTo>
                      <a:pt x="265" y="68"/>
                    </a:lnTo>
                    <a:lnTo>
                      <a:pt x="287" y="64"/>
                    </a:lnTo>
                    <a:lnTo>
                      <a:pt x="297" y="74"/>
                    </a:lnTo>
                    <a:lnTo>
                      <a:pt x="297" y="80"/>
                    </a:lnTo>
                    <a:lnTo>
                      <a:pt x="315" y="96"/>
                    </a:lnTo>
                    <a:lnTo>
                      <a:pt x="333" y="88"/>
                    </a:lnTo>
                    <a:lnTo>
                      <a:pt x="341" y="64"/>
                    </a:lnTo>
                    <a:lnTo>
                      <a:pt x="363" y="68"/>
                    </a:lnTo>
                    <a:lnTo>
                      <a:pt x="377" y="80"/>
                    </a:lnTo>
                    <a:lnTo>
                      <a:pt x="385" y="96"/>
                    </a:lnTo>
                    <a:lnTo>
                      <a:pt x="371" y="114"/>
                    </a:lnTo>
                    <a:lnTo>
                      <a:pt x="355" y="125"/>
                    </a:lnTo>
                    <a:lnTo>
                      <a:pt x="367" y="145"/>
                    </a:lnTo>
                    <a:lnTo>
                      <a:pt x="363" y="167"/>
                    </a:lnTo>
                    <a:lnTo>
                      <a:pt x="359" y="193"/>
                    </a:lnTo>
                    <a:lnTo>
                      <a:pt x="349" y="219"/>
                    </a:lnTo>
                    <a:lnTo>
                      <a:pt x="319" y="223"/>
                    </a:lnTo>
                    <a:lnTo>
                      <a:pt x="327" y="241"/>
                    </a:lnTo>
                    <a:lnTo>
                      <a:pt x="341" y="261"/>
                    </a:lnTo>
                    <a:lnTo>
                      <a:pt x="323" y="275"/>
                    </a:lnTo>
                    <a:lnTo>
                      <a:pt x="315" y="299"/>
                    </a:lnTo>
                    <a:lnTo>
                      <a:pt x="301" y="305"/>
                    </a:lnTo>
                    <a:lnTo>
                      <a:pt x="291" y="295"/>
                    </a:lnTo>
                    <a:lnTo>
                      <a:pt x="279" y="295"/>
                    </a:lnTo>
                    <a:lnTo>
                      <a:pt x="253" y="313"/>
                    </a:lnTo>
                    <a:lnTo>
                      <a:pt x="217" y="271"/>
                    </a:lnTo>
                    <a:lnTo>
                      <a:pt x="187" y="279"/>
                    </a:lnTo>
                    <a:lnTo>
                      <a:pt x="167" y="257"/>
                    </a:lnTo>
                    <a:lnTo>
                      <a:pt x="157" y="231"/>
                    </a:lnTo>
                    <a:lnTo>
                      <a:pt x="157" y="205"/>
                    </a:lnTo>
                    <a:lnTo>
                      <a:pt x="131" y="197"/>
                    </a:lnTo>
                    <a:lnTo>
                      <a:pt x="117" y="197"/>
                    </a:lnTo>
                    <a:lnTo>
                      <a:pt x="109" y="183"/>
                    </a:lnTo>
                    <a:lnTo>
                      <a:pt x="95" y="197"/>
                    </a:lnTo>
                    <a:lnTo>
                      <a:pt x="87" y="219"/>
                    </a:lnTo>
                    <a:lnTo>
                      <a:pt x="67" y="237"/>
                    </a:lnTo>
                    <a:lnTo>
                      <a:pt x="41" y="205"/>
                    </a:lnTo>
                    <a:lnTo>
                      <a:pt x="0" y="201"/>
                    </a:lnTo>
                    <a:lnTo>
                      <a:pt x="9" y="183"/>
                    </a:lnTo>
                    <a:lnTo>
                      <a:pt x="37" y="167"/>
                    </a:lnTo>
                    <a:lnTo>
                      <a:pt x="41" y="145"/>
                    </a:lnTo>
                    <a:lnTo>
                      <a:pt x="71" y="106"/>
                    </a:lnTo>
                    <a:lnTo>
                      <a:pt x="105" y="102"/>
                    </a:lnTo>
                    <a:lnTo>
                      <a:pt x="135" y="72"/>
                    </a:lnTo>
                    <a:lnTo>
                      <a:pt x="145" y="56"/>
                    </a:lnTo>
                    <a:lnTo>
                      <a:pt x="167" y="34"/>
                    </a:lnTo>
                    <a:lnTo>
                      <a:pt x="179" y="44"/>
                    </a:lnTo>
                    <a:lnTo>
                      <a:pt x="209" y="30"/>
                    </a:lnTo>
                    <a:lnTo>
                      <a:pt x="217" y="8"/>
                    </a:lnTo>
                    <a:lnTo>
                      <a:pt x="261" y="4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947" y="1684"/>
                <a:ext cx="180" cy="12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4" y="0"/>
                  </a:cxn>
                  <a:cxn ang="0">
                    <a:pos x="54" y="8"/>
                  </a:cxn>
                  <a:cxn ang="0">
                    <a:pos x="68" y="12"/>
                  </a:cxn>
                  <a:cxn ang="0">
                    <a:pos x="84" y="8"/>
                  </a:cxn>
                  <a:cxn ang="0">
                    <a:pos x="104" y="0"/>
                  </a:cxn>
                  <a:cxn ang="0">
                    <a:pos x="128" y="4"/>
                  </a:cxn>
                  <a:cxn ang="0">
                    <a:pos x="152" y="16"/>
                  </a:cxn>
                  <a:cxn ang="0">
                    <a:pos x="166" y="48"/>
                  </a:cxn>
                  <a:cxn ang="0">
                    <a:pos x="158" y="66"/>
                  </a:cxn>
                  <a:cxn ang="0">
                    <a:pos x="170" y="88"/>
                  </a:cxn>
                  <a:cxn ang="0">
                    <a:pos x="180" y="108"/>
                  </a:cxn>
                  <a:cxn ang="0">
                    <a:pos x="176" y="128"/>
                  </a:cxn>
                  <a:cxn ang="0">
                    <a:pos x="166" y="112"/>
                  </a:cxn>
                  <a:cxn ang="0">
                    <a:pos x="138" y="82"/>
                  </a:cxn>
                  <a:cxn ang="0">
                    <a:pos x="90" y="66"/>
                  </a:cxn>
                  <a:cxn ang="0">
                    <a:pos x="54" y="62"/>
                  </a:cxn>
                  <a:cxn ang="0">
                    <a:pos x="28" y="70"/>
                  </a:cxn>
                  <a:cxn ang="0">
                    <a:pos x="16" y="58"/>
                  </a:cxn>
                  <a:cxn ang="0">
                    <a:pos x="14" y="38"/>
                  </a:cxn>
                  <a:cxn ang="0">
                    <a:pos x="0" y="30"/>
                  </a:cxn>
                  <a:cxn ang="0">
                    <a:pos x="0" y="8"/>
                  </a:cxn>
                </a:cxnLst>
                <a:rect l="0" t="0" r="r" b="b"/>
                <a:pathLst>
                  <a:path w="180" h="128">
                    <a:moveTo>
                      <a:pt x="0" y="8"/>
                    </a:moveTo>
                    <a:lnTo>
                      <a:pt x="14" y="0"/>
                    </a:lnTo>
                    <a:lnTo>
                      <a:pt x="54" y="8"/>
                    </a:lnTo>
                    <a:lnTo>
                      <a:pt x="68" y="12"/>
                    </a:lnTo>
                    <a:lnTo>
                      <a:pt x="84" y="8"/>
                    </a:lnTo>
                    <a:lnTo>
                      <a:pt x="104" y="0"/>
                    </a:lnTo>
                    <a:lnTo>
                      <a:pt x="128" y="4"/>
                    </a:lnTo>
                    <a:lnTo>
                      <a:pt x="152" y="16"/>
                    </a:lnTo>
                    <a:lnTo>
                      <a:pt x="166" y="48"/>
                    </a:lnTo>
                    <a:lnTo>
                      <a:pt x="158" y="66"/>
                    </a:lnTo>
                    <a:lnTo>
                      <a:pt x="170" y="88"/>
                    </a:lnTo>
                    <a:lnTo>
                      <a:pt x="180" y="108"/>
                    </a:lnTo>
                    <a:lnTo>
                      <a:pt x="176" y="128"/>
                    </a:lnTo>
                    <a:lnTo>
                      <a:pt x="166" y="112"/>
                    </a:lnTo>
                    <a:lnTo>
                      <a:pt x="138" y="82"/>
                    </a:lnTo>
                    <a:lnTo>
                      <a:pt x="90" y="66"/>
                    </a:lnTo>
                    <a:lnTo>
                      <a:pt x="54" y="62"/>
                    </a:lnTo>
                    <a:lnTo>
                      <a:pt x="28" y="70"/>
                    </a:lnTo>
                    <a:lnTo>
                      <a:pt x="16" y="58"/>
                    </a:lnTo>
                    <a:lnTo>
                      <a:pt x="14" y="38"/>
                    </a:lnTo>
                    <a:lnTo>
                      <a:pt x="0" y="3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650" y="2073"/>
                <a:ext cx="60" cy="4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0"/>
                  </a:cxn>
                  <a:cxn ang="0">
                    <a:pos x="8" y="38"/>
                  </a:cxn>
                  <a:cxn ang="0">
                    <a:pos x="22" y="46"/>
                  </a:cxn>
                  <a:cxn ang="0">
                    <a:pos x="42" y="38"/>
                  </a:cxn>
                  <a:cxn ang="0">
                    <a:pos x="60" y="28"/>
                  </a:cxn>
                  <a:cxn ang="0">
                    <a:pos x="52" y="16"/>
                  </a:cxn>
                  <a:cxn ang="0">
                    <a:pos x="18" y="0"/>
                  </a:cxn>
                </a:cxnLst>
                <a:rect l="0" t="0" r="r" b="b"/>
                <a:pathLst>
                  <a:path w="60" h="46">
                    <a:moveTo>
                      <a:pt x="18" y="0"/>
                    </a:moveTo>
                    <a:lnTo>
                      <a:pt x="0" y="20"/>
                    </a:lnTo>
                    <a:lnTo>
                      <a:pt x="8" y="38"/>
                    </a:lnTo>
                    <a:lnTo>
                      <a:pt x="22" y="46"/>
                    </a:lnTo>
                    <a:lnTo>
                      <a:pt x="42" y="38"/>
                    </a:lnTo>
                    <a:lnTo>
                      <a:pt x="60" y="28"/>
                    </a:lnTo>
                    <a:lnTo>
                      <a:pt x="52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defRPr/>
                </a:pPr>
                <a:endParaRPr lang="es-ES" i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3937" y="1360"/>
              <a:ext cx="746" cy="753"/>
            </a:xfrm>
            <a:custGeom>
              <a:avLst/>
              <a:gdLst/>
              <a:ahLst/>
              <a:cxnLst>
                <a:cxn ang="0">
                  <a:pos x="180" y="251"/>
                </a:cxn>
                <a:cxn ang="0">
                  <a:pos x="158" y="331"/>
                </a:cxn>
                <a:cxn ang="0">
                  <a:pos x="152" y="411"/>
                </a:cxn>
                <a:cxn ang="0">
                  <a:pos x="42" y="543"/>
                </a:cxn>
                <a:cxn ang="0">
                  <a:pos x="68" y="582"/>
                </a:cxn>
                <a:cxn ang="0">
                  <a:pos x="56" y="698"/>
                </a:cxn>
                <a:cxn ang="0">
                  <a:pos x="44" y="780"/>
                </a:cxn>
                <a:cxn ang="0">
                  <a:pos x="30" y="838"/>
                </a:cxn>
                <a:cxn ang="0">
                  <a:pos x="14" y="904"/>
                </a:cxn>
                <a:cxn ang="0">
                  <a:pos x="0" y="950"/>
                </a:cxn>
                <a:cxn ang="0">
                  <a:pos x="46" y="979"/>
                </a:cxn>
                <a:cxn ang="0">
                  <a:pos x="60" y="1037"/>
                </a:cxn>
                <a:cxn ang="0">
                  <a:pos x="94" y="1019"/>
                </a:cxn>
                <a:cxn ang="0">
                  <a:pos x="116" y="1057"/>
                </a:cxn>
                <a:cxn ang="0">
                  <a:pos x="158" y="1019"/>
                </a:cxn>
                <a:cxn ang="0">
                  <a:pos x="180" y="989"/>
                </a:cxn>
                <a:cxn ang="0">
                  <a:pos x="238" y="971"/>
                </a:cxn>
                <a:cxn ang="0">
                  <a:pos x="250" y="928"/>
                </a:cxn>
                <a:cxn ang="0">
                  <a:pos x="206" y="906"/>
                </a:cxn>
                <a:cxn ang="0">
                  <a:pos x="300" y="816"/>
                </a:cxn>
                <a:cxn ang="0">
                  <a:pos x="481" y="738"/>
                </a:cxn>
                <a:cxn ang="0">
                  <a:pos x="623" y="672"/>
                </a:cxn>
                <a:cxn ang="0">
                  <a:pos x="703" y="576"/>
                </a:cxn>
                <a:cxn ang="0">
                  <a:pos x="844" y="503"/>
                </a:cxn>
                <a:cxn ang="0">
                  <a:pos x="996" y="341"/>
                </a:cxn>
                <a:cxn ang="0">
                  <a:pos x="940" y="239"/>
                </a:cxn>
                <a:cxn ang="0">
                  <a:pos x="944" y="207"/>
                </a:cxn>
                <a:cxn ang="0">
                  <a:pos x="1018" y="183"/>
                </a:cxn>
                <a:cxn ang="0">
                  <a:pos x="978" y="164"/>
                </a:cxn>
                <a:cxn ang="0">
                  <a:pos x="960" y="120"/>
                </a:cxn>
                <a:cxn ang="0">
                  <a:pos x="918" y="130"/>
                </a:cxn>
                <a:cxn ang="0">
                  <a:pos x="914" y="108"/>
                </a:cxn>
                <a:cxn ang="0">
                  <a:pos x="866" y="104"/>
                </a:cxn>
                <a:cxn ang="0">
                  <a:pos x="816" y="148"/>
                </a:cxn>
                <a:cxn ang="0">
                  <a:pos x="820" y="160"/>
                </a:cxn>
                <a:cxn ang="0">
                  <a:pos x="767" y="175"/>
                </a:cxn>
                <a:cxn ang="0">
                  <a:pos x="715" y="175"/>
                </a:cxn>
                <a:cxn ang="0">
                  <a:pos x="667" y="160"/>
                </a:cxn>
                <a:cxn ang="0">
                  <a:pos x="615" y="170"/>
                </a:cxn>
                <a:cxn ang="0">
                  <a:pos x="547" y="164"/>
                </a:cxn>
                <a:cxn ang="0">
                  <a:pos x="495" y="130"/>
                </a:cxn>
                <a:cxn ang="0">
                  <a:pos x="507" y="108"/>
                </a:cxn>
                <a:cxn ang="0">
                  <a:pos x="503" y="86"/>
                </a:cxn>
                <a:cxn ang="0">
                  <a:pos x="447" y="70"/>
                </a:cxn>
                <a:cxn ang="0">
                  <a:pos x="383" y="70"/>
                </a:cxn>
                <a:cxn ang="0">
                  <a:pos x="284" y="30"/>
                </a:cxn>
                <a:cxn ang="0">
                  <a:pos x="198" y="14"/>
                </a:cxn>
                <a:cxn ang="0">
                  <a:pos x="146" y="8"/>
                </a:cxn>
                <a:cxn ang="0">
                  <a:pos x="112" y="66"/>
                </a:cxn>
              </a:cxnLst>
              <a:rect l="0" t="0" r="r" b="b"/>
              <a:pathLst>
                <a:path w="1018" h="1079">
                  <a:moveTo>
                    <a:pt x="112" y="66"/>
                  </a:moveTo>
                  <a:lnTo>
                    <a:pt x="180" y="251"/>
                  </a:lnTo>
                  <a:lnTo>
                    <a:pt x="138" y="273"/>
                  </a:lnTo>
                  <a:lnTo>
                    <a:pt x="158" y="331"/>
                  </a:lnTo>
                  <a:lnTo>
                    <a:pt x="162" y="377"/>
                  </a:lnTo>
                  <a:lnTo>
                    <a:pt x="152" y="411"/>
                  </a:lnTo>
                  <a:lnTo>
                    <a:pt x="126" y="447"/>
                  </a:lnTo>
                  <a:lnTo>
                    <a:pt x="42" y="543"/>
                  </a:lnTo>
                  <a:lnTo>
                    <a:pt x="46" y="561"/>
                  </a:lnTo>
                  <a:lnTo>
                    <a:pt x="68" y="582"/>
                  </a:lnTo>
                  <a:lnTo>
                    <a:pt x="34" y="650"/>
                  </a:lnTo>
                  <a:lnTo>
                    <a:pt x="56" y="698"/>
                  </a:lnTo>
                  <a:lnTo>
                    <a:pt x="68" y="716"/>
                  </a:lnTo>
                  <a:lnTo>
                    <a:pt x="44" y="780"/>
                  </a:lnTo>
                  <a:lnTo>
                    <a:pt x="18" y="798"/>
                  </a:lnTo>
                  <a:lnTo>
                    <a:pt x="30" y="838"/>
                  </a:lnTo>
                  <a:lnTo>
                    <a:pt x="30" y="876"/>
                  </a:lnTo>
                  <a:lnTo>
                    <a:pt x="14" y="904"/>
                  </a:lnTo>
                  <a:lnTo>
                    <a:pt x="18" y="932"/>
                  </a:lnTo>
                  <a:lnTo>
                    <a:pt x="0" y="950"/>
                  </a:lnTo>
                  <a:lnTo>
                    <a:pt x="26" y="983"/>
                  </a:lnTo>
                  <a:lnTo>
                    <a:pt x="46" y="979"/>
                  </a:lnTo>
                  <a:lnTo>
                    <a:pt x="46" y="1019"/>
                  </a:lnTo>
                  <a:lnTo>
                    <a:pt x="60" y="1037"/>
                  </a:lnTo>
                  <a:lnTo>
                    <a:pt x="76" y="1015"/>
                  </a:lnTo>
                  <a:lnTo>
                    <a:pt x="94" y="1019"/>
                  </a:lnTo>
                  <a:lnTo>
                    <a:pt x="104" y="1045"/>
                  </a:lnTo>
                  <a:lnTo>
                    <a:pt x="116" y="1057"/>
                  </a:lnTo>
                  <a:lnTo>
                    <a:pt x="116" y="1079"/>
                  </a:lnTo>
                  <a:lnTo>
                    <a:pt x="158" y="1019"/>
                  </a:lnTo>
                  <a:lnTo>
                    <a:pt x="158" y="1005"/>
                  </a:lnTo>
                  <a:lnTo>
                    <a:pt x="180" y="989"/>
                  </a:lnTo>
                  <a:lnTo>
                    <a:pt x="216" y="1009"/>
                  </a:lnTo>
                  <a:lnTo>
                    <a:pt x="238" y="971"/>
                  </a:lnTo>
                  <a:lnTo>
                    <a:pt x="254" y="950"/>
                  </a:lnTo>
                  <a:lnTo>
                    <a:pt x="250" y="928"/>
                  </a:lnTo>
                  <a:lnTo>
                    <a:pt x="238" y="928"/>
                  </a:lnTo>
                  <a:lnTo>
                    <a:pt x="206" y="906"/>
                  </a:lnTo>
                  <a:lnTo>
                    <a:pt x="232" y="892"/>
                  </a:lnTo>
                  <a:lnTo>
                    <a:pt x="300" y="816"/>
                  </a:lnTo>
                  <a:lnTo>
                    <a:pt x="361" y="790"/>
                  </a:lnTo>
                  <a:lnTo>
                    <a:pt x="481" y="738"/>
                  </a:lnTo>
                  <a:lnTo>
                    <a:pt x="541" y="704"/>
                  </a:lnTo>
                  <a:lnTo>
                    <a:pt x="623" y="672"/>
                  </a:lnTo>
                  <a:lnTo>
                    <a:pt x="689" y="616"/>
                  </a:lnTo>
                  <a:lnTo>
                    <a:pt x="703" y="576"/>
                  </a:lnTo>
                  <a:lnTo>
                    <a:pt x="731" y="580"/>
                  </a:lnTo>
                  <a:lnTo>
                    <a:pt x="844" y="503"/>
                  </a:lnTo>
                  <a:lnTo>
                    <a:pt x="1000" y="363"/>
                  </a:lnTo>
                  <a:lnTo>
                    <a:pt x="996" y="341"/>
                  </a:lnTo>
                  <a:lnTo>
                    <a:pt x="974" y="277"/>
                  </a:lnTo>
                  <a:lnTo>
                    <a:pt x="940" y="239"/>
                  </a:lnTo>
                  <a:lnTo>
                    <a:pt x="936" y="221"/>
                  </a:lnTo>
                  <a:lnTo>
                    <a:pt x="944" y="207"/>
                  </a:lnTo>
                  <a:lnTo>
                    <a:pt x="966" y="199"/>
                  </a:lnTo>
                  <a:lnTo>
                    <a:pt x="1018" y="183"/>
                  </a:lnTo>
                  <a:lnTo>
                    <a:pt x="1004" y="175"/>
                  </a:lnTo>
                  <a:lnTo>
                    <a:pt x="978" y="164"/>
                  </a:lnTo>
                  <a:lnTo>
                    <a:pt x="952" y="138"/>
                  </a:lnTo>
                  <a:lnTo>
                    <a:pt x="960" y="120"/>
                  </a:lnTo>
                  <a:lnTo>
                    <a:pt x="944" y="120"/>
                  </a:lnTo>
                  <a:lnTo>
                    <a:pt x="918" y="130"/>
                  </a:lnTo>
                  <a:lnTo>
                    <a:pt x="910" y="120"/>
                  </a:lnTo>
                  <a:lnTo>
                    <a:pt x="914" y="108"/>
                  </a:lnTo>
                  <a:lnTo>
                    <a:pt x="888" y="112"/>
                  </a:lnTo>
                  <a:lnTo>
                    <a:pt x="866" y="104"/>
                  </a:lnTo>
                  <a:lnTo>
                    <a:pt x="844" y="126"/>
                  </a:lnTo>
                  <a:lnTo>
                    <a:pt x="816" y="148"/>
                  </a:lnTo>
                  <a:lnTo>
                    <a:pt x="802" y="148"/>
                  </a:lnTo>
                  <a:lnTo>
                    <a:pt x="820" y="160"/>
                  </a:lnTo>
                  <a:lnTo>
                    <a:pt x="802" y="170"/>
                  </a:lnTo>
                  <a:lnTo>
                    <a:pt x="767" y="175"/>
                  </a:lnTo>
                  <a:lnTo>
                    <a:pt x="735" y="183"/>
                  </a:lnTo>
                  <a:lnTo>
                    <a:pt x="715" y="175"/>
                  </a:lnTo>
                  <a:lnTo>
                    <a:pt x="703" y="160"/>
                  </a:lnTo>
                  <a:lnTo>
                    <a:pt x="667" y="160"/>
                  </a:lnTo>
                  <a:lnTo>
                    <a:pt x="641" y="156"/>
                  </a:lnTo>
                  <a:lnTo>
                    <a:pt x="615" y="170"/>
                  </a:lnTo>
                  <a:lnTo>
                    <a:pt x="581" y="179"/>
                  </a:lnTo>
                  <a:lnTo>
                    <a:pt x="547" y="164"/>
                  </a:lnTo>
                  <a:lnTo>
                    <a:pt x="515" y="148"/>
                  </a:lnTo>
                  <a:lnTo>
                    <a:pt x="495" y="130"/>
                  </a:lnTo>
                  <a:lnTo>
                    <a:pt x="491" y="116"/>
                  </a:lnTo>
                  <a:lnTo>
                    <a:pt x="507" y="108"/>
                  </a:lnTo>
                  <a:lnTo>
                    <a:pt x="511" y="94"/>
                  </a:lnTo>
                  <a:lnTo>
                    <a:pt x="503" y="86"/>
                  </a:lnTo>
                  <a:lnTo>
                    <a:pt x="473" y="82"/>
                  </a:lnTo>
                  <a:lnTo>
                    <a:pt x="447" y="70"/>
                  </a:lnTo>
                  <a:lnTo>
                    <a:pt x="403" y="62"/>
                  </a:lnTo>
                  <a:lnTo>
                    <a:pt x="383" y="70"/>
                  </a:lnTo>
                  <a:lnTo>
                    <a:pt x="348" y="58"/>
                  </a:lnTo>
                  <a:lnTo>
                    <a:pt x="284" y="30"/>
                  </a:lnTo>
                  <a:lnTo>
                    <a:pt x="238" y="30"/>
                  </a:lnTo>
                  <a:lnTo>
                    <a:pt x="198" y="14"/>
                  </a:lnTo>
                  <a:lnTo>
                    <a:pt x="172" y="0"/>
                  </a:lnTo>
                  <a:lnTo>
                    <a:pt x="146" y="8"/>
                  </a:lnTo>
                  <a:lnTo>
                    <a:pt x="134" y="26"/>
                  </a:lnTo>
                  <a:lnTo>
                    <a:pt x="112" y="66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3356" y="1354"/>
              <a:ext cx="713" cy="948"/>
            </a:xfrm>
            <a:custGeom>
              <a:avLst/>
              <a:gdLst/>
              <a:ahLst/>
              <a:cxnLst>
                <a:cxn ang="0">
                  <a:pos x="972" y="261"/>
                </a:cxn>
                <a:cxn ang="0">
                  <a:pos x="946" y="319"/>
                </a:cxn>
                <a:cxn ang="0">
                  <a:pos x="950" y="407"/>
                </a:cxn>
                <a:cxn ang="0">
                  <a:pos x="890" y="485"/>
                </a:cxn>
                <a:cxn ang="0">
                  <a:pos x="838" y="571"/>
                </a:cxn>
                <a:cxn ang="0">
                  <a:pos x="822" y="660"/>
                </a:cxn>
                <a:cxn ang="0">
                  <a:pos x="860" y="724"/>
                </a:cxn>
                <a:cxn ang="0">
                  <a:pos x="834" y="788"/>
                </a:cxn>
                <a:cxn ang="0">
                  <a:pos x="822" y="850"/>
                </a:cxn>
                <a:cxn ang="0">
                  <a:pos x="810" y="910"/>
                </a:cxn>
                <a:cxn ang="0">
                  <a:pos x="792" y="958"/>
                </a:cxn>
                <a:cxn ang="0">
                  <a:pos x="774" y="970"/>
                </a:cxn>
                <a:cxn ang="0">
                  <a:pos x="752" y="979"/>
                </a:cxn>
                <a:cxn ang="0">
                  <a:pos x="701" y="962"/>
                </a:cxn>
                <a:cxn ang="0">
                  <a:pos x="631" y="1019"/>
                </a:cxn>
                <a:cxn ang="0">
                  <a:pos x="623" y="1041"/>
                </a:cxn>
                <a:cxn ang="0">
                  <a:pos x="671" y="1121"/>
                </a:cxn>
                <a:cxn ang="0">
                  <a:pos x="649" y="1149"/>
                </a:cxn>
                <a:cxn ang="0">
                  <a:pos x="597" y="1217"/>
                </a:cxn>
                <a:cxn ang="0">
                  <a:pos x="559" y="1195"/>
                </a:cxn>
                <a:cxn ang="0">
                  <a:pos x="549" y="1251"/>
                </a:cxn>
                <a:cxn ang="0">
                  <a:pos x="537" y="1281"/>
                </a:cxn>
                <a:cxn ang="0">
                  <a:pos x="489" y="1311"/>
                </a:cxn>
                <a:cxn ang="0">
                  <a:pos x="471" y="1353"/>
                </a:cxn>
                <a:cxn ang="0">
                  <a:pos x="437" y="1353"/>
                </a:cxn>
                <a:cxn ang="0">
                  <a:pos x="425" y="1319"/>
                </a:cxn>
                <a:cxn ang="0">
                  <a:pos x="389" y="1323"/>
                </a:cxn>
                <a:cxn ang="0">
                  <a:pos x="339" y="1315"/>
                </a:cxn>
                <a:cxn ang="0">
                  <a:pos x="300" y="1293"/>
                </a:cxn>
                <a:cxn ang="0">
                  <a:pos x="252" y="1255"/>
                </a:cxn>
                <a:cxn ang="0">
                  <a:pos x="198" y="1207"/>
                </a:cxn>
                <a:cxn ang="0">
                  <a:pos x="120" y="1113"/>
                </a:cxn>
                <a:cxn ang="0">
                  <a:pos x="172" y="1079"/>
                </a:cxn>
                <a:cxn ang="0">
                  <a:pos x="194" y="1041"/>
                </a:cxn>
                <a:cxn ang="0">
                  <a:pos x="220" y="1049"/>
                </a:cxn>
                <a:cxn ang="0">
                  <a:pos x="232" y="1015"/>
                </a:cxn>
                <a:cxn ang="0">
                  <a:pos x="210" y="958"/>
                </a:cxn>
                <a:cxn ang="0">
                  <a:pos x="210" y="906"/>
                </a:cxn>
                <a:cxn ang="0">
                  <a:pos x="82" y="788"/>
                </a:cxn>
                <a:cxn ang="0">
                  <a:pos x="16" y="772"/>
                </a:cxn>
                <a:cxn ang="0">
                  <a:pos x="28" y="698"/>
                </a:cxn>
                <a:cxn ang="0">
                  <a:pos x="50" y="698"/>
                </a:cxn>
                <a:cxn ang="0">
                  <a:pos x="64" y="654"/>
                </a:cxn>
                <a:cxn ang="0">
                  <a:pos x="98" y="575"/>
                </a:cxn>
                <a:cxn ang="0">
                  <a:pos x="124" y="489"/>
                </a:cxn>
                <a:cxn ang="0">
                  <a:pos x="88" y="445"/>
                </a:cxn>
                <a:cxn ang="0">
                  <a:pos x="186" y="427"/>
                </a:cxn>
                <a:cxn ang="0">
                  <a:pos x="288" y="373"/>
                </a:cxn>
                <a:cxn ang="0">
                  <a:pos x="262" y="259"/>
                </a:cxn>
                <a:cxn ang="0">
                  <a:pos x="347" y="120"/>
                </a:cxn>
                <a:cxn ang="0">
                  <a:pos x="451" y="40"/>
                </a:cxn>
                <a:cxn ang="0">
                  <a:pos x="519" y="30"/>
                </a:cxn>
                <a:cxn ang="0">
                  <a:pos x="579" y="44"/>
                </a:cxn>
                <a:cxn ang="0">
                  <a:pos x="671" y="74"/>
                </a:cxn>
                <a:cxn ang="0">
                  <a:pos x="756" y="86"/>
                </a:cxn>
                <a:cxn ang="0">
                  <a:pos x="860" y="74"/>
                </a:cxn>
              </a:cxnLst>
              <a:rect l="0" t="0" r="r" b="b"/>
              <a:pathLst>
                <a:path w="972" h="1357">
                  <a:moveTo>
                    <a:pt x="904" y="70"/>
                  </a:moveTo>
                  <a:lnTo>
                    <a:pt x="972" y="261"/>
                  </a:lnTo>
                  <a:lnTo>
                    <a:pt x="930" y="283"/>
                  </a:lnTo>
                  <a:lnTo>
                    <a:pt x="946" y="319"/>
                  </a:lnTo>
                  <a:lnTo>
                    <a:pt x="954" y="373"/>
                  </a:lnTo>
                  <a:lnTo>
                    <a:pt x="950" y="407"/>
                  </a:lnTo>
                  <a:lnTo>
                    <a:pt x="938" y="427"/>
                  </a:lnTo>
                  <a:lnTo>
                    <a:pt x="890" y="485"/>
                  </a:lnTo>
                  <a:lnTo>
                    <a:pt x="834" y="549"/>
                  </a:lnTo>
                  <a:lnTo>
                    <a:pt x="838" y="571"/>
                  </a:lnTo>
                  <a:lnTo>
                    <a:pt x="860" y="588"/>
                  </a:lnTo>
                  <a:lnTo>
                    <a:pt x="822" y="660"/>
                  </a:lnTo>
                  <a:lnTo>
                    <a:pt x="838" y="690"/>
                  </a:lnTo>
                  <a:lnTo>
                    <a:pt x="860" y="724"/>
                  </a:lnTo>
                  <a:lnTo>
                    <a:pt x="846" y="758"/>
                  </a:lnTo>
                  <a:lnTo>
                    <a:pt x="834" y="788"/>
                  </a:lnTo>
                  <a:lnTo>
                    <a:pt x="810" y="806"/>
                  </a:lnTo>
                  <a:lnTo>
                    <a:pt x="822" y="850"/>
                  </a:lnTo>
                  <a:lnTo>
                    <a:pt x="822" y="880"/>
                  </a:lnTo>
                  <a:lnTo>
                    <a:pt x="810" y="910"/>
                  </a:lnTo>
                  <a:lnTo>
                    <a:pt x="810" y="940"/>
                  </a:lnTo>
                  <a:lnTo>
                    <a:pt x="792" y="958"/>
                  </a:lnTo>
                  <a:lnTo>
                    <a:pt x="792" y="966"/>
                  </a:lnTo>
                  <a:lnTo>
                    <a:pt x="774" y="970"/>
                  </a:lnTo>
                  <a:lnTo>
                    <a:pt x="762" y="987"/>
                  </a:lnTo>
                  <a:lnTo>
                    <a:pt x="752" y="979"/>
                  </a:lnTo>
                  <a:lnTo>
                    <a:pt x="725" y="962"/>
                  </a:lnTo>
                  <a:lnTo>
                    <a:pt x="701" y="962"/>
                  </a:lnTo>
                  <a:lnTo>
                    <a:pt x="675" y="975"/>
                  </a:lnTo>
                  <a:lnTo>
                    <a:pt x="631" y="1019"/>
                  </a:lnTo>
                  <a:lnTo>
                    <a:pt x="617" y="1027"/>
                  </a:lnTo>
                  <a:lnTo>
                    <a:pt x="623" y="1041"/>
                  </a:lnTo>
                  <a:lnTo>
                    <a:pt x="665" y="1105"/>
                  </a:lnTo>
                  <a:lnTo>
                    <a:pt x="671" y="1121"/>
                  </a:lnTo>
                  <a:lnTo>
                    <a:pt x="665" y="1139"/>
                  </a:lnTo>
                  <a:lnTo>
                    <a:pt x="649" y="1149"/>
                  </a:lnTo>
                  <a:lnTo>
                    <a:pt x="613" y="1187"/>
                  </a:lnTo>
                  <a:lnTo>
                    <a:pt x="597" y="1217"/>
                  </a:lnTo>
                  <a:lnTo>
                    <a:pt x="579" y="1203"/>
                  </a:lnTo>
                  <a:lnTo>
                    <a:pt x="559" y="1195"/>
                  </a:lnTo>
                  <a:lnTo>
                    <a:pt x="549" y="1203"/>
                  </a:lnTo>
                  <a:lnTo>
                    <a:pt x="549" y="1251"/>
                  </a:lnTo>
                  <a:lnTo>
                    <a:pt x="545" y="1277"/>
                  </a:lnTo>
                  <a:lnTo>
                    <a:pt x="537" y="1281"/>
                  </a:lnTo>
                  <a:lnTo>
                    <a:pt x="497" y="1299"/>
                  </a:lnTo>
                  <a:lnTo>
                    <a:pt x="489" y="1311"/>
                  </a:lnTo>
                  <a:lnTo>
                    <a:pt x="481" y="1335"/>
                  </a:lnTo>
                  <a:lnTo>
                    <a:pt x="471" y="1353"/>
                  </a:lnTo>
                  <a:lnTo>
                    <a:pt x="459" y="1357"/>
                  </a:lnTo>
                  <a:lnTo>
                    <a:pt x="437" y="1353"/>
                  </a:lnTo>
                  <a:lnTo>
                    <a:pt x="425" y="1343"/>
                  </a:lnTo>
                  <a:lnTo>
                    <a:pt x="425" y="1319"/>
                  </a:lnTo>
                  <a:lnTo>
                    <a:pt x="411" y="1307"/>
                  </a:lnTo>
                  <a:lnTo>
                    <a:pt x="389" y="1323"/>
                  </a:lnTo>
                  <a:lnTo>
                    <a:pt x="347" y="1343"/>
                  </a:lnTo>
                  <a:lnTo>
                    <a:pt x="339" y="1315"/>
                  </a:lnTo>
                  <a:lnTo>
                    <a:pt x="316" y="1303"/>
                  </a:lnTo>
                  <a:lnTo>
                    <a:pt x="300" y="1293"/>
                  </a:lnTo>
                  <a:lnTo>
                    <a:pt x="278" y="1289"/>
                  </a:lnTo>
                  <a:lnTo>
                    <a:pt x="252" y="1255"/>
                  </a:lnTo>
                  <a:lnTo>
                    <a:pt x="220" y="1199"/>
                  </a:lnTo>
                  <a:lnTo>
                    <a:pt x="198" y="1207"/>
                  </a:lnTo>
                  <a:lnTo>
                    <a:pt x="176" y="1217"/>
                  </a:lnTo>
                  <a:lnTo>
                    <a:pt x="120" y="1113"/>
                  </a:lnTo>
                  <a:lnTo>
                    <a:pt x="136" y="1113"/>
                  </a:lnTo>
                  <a:lnTo>
                    <a:pt x="172" y="1079"/>
                  </a:lnTo>
                  <a:lnTo>
                    <a:pt x="176" y="1053"/>
                  </a:lnTo>
                  <a:lnTo>
                    <a:pt x="194" y="1041"/>
                  </a:lnTo>
                  <a:lnTo>
                    <a:pt x="206" y="1041"/>
                  </a:lnTo>
                  <a:lnTo>
                    <a:pt x="220" y="1049"/>
                  </a:lnTo>
                  <a:lnTo>
                    <a:pt x="232" y="1035"/>
                  </a:lnTo>
                  <a:lnTo>
                    <a:pt x="232" y="1015"/>
                  </a:lnTo>
                  <a:lnTo>
                    <a:pt x="206" y="1005"/>
                  </a:lnTo>
                  <a:lnTo>
                    <a:pt x="210" y="958"/>
                  </a:lnTo>
                  <a:lnTo>
                    <a:pt x="210" y="918"/>
                  </a:lnTo>
                  <a:lnTo>
                    <a:pt x="210" y="906"/>
                  </a:lnTo>
                  <a:lnTo>
                    <a:pt x="180" y="888"/>
                  </a:lnTo>
                  <a:lnTo>
                    <a:pt x="82" y="788"/>
                  </a:lnTo>
                  <a:lnTo>
                    <a:pt x="38" y="824"/>
                  </a:lnTo>
                  <a:lnTo>
                    <a:pt x="16" y="772"/>
                  </a:lnTo>
                  <a:lnTo>
                    <a:pt x="0" y="746"/>
                  </a:lnTo>
                  <a:lnTo>
                    <a:pt x="28" y="698"/>
                  </a:lnTo>
                  <a:lnTo>
                    <a:pt x="38" y="672"/>
                  </a:lnTo>
                  <a:lnTo>
                    <a:pt x="50" y="698"/>
                  </a:lnTo>
                  <a:lnTo>
                    <a:pt x="72" y="690"/>
                  </a:lnTo>
                  <a:lnTo>
                    <a:pt x="64" y="654"/>
                  </a:lnTo>
                  <a:lnTo>
                    <a:pt x="54" y="606"/>
                  </a:lnTo>
                  <a:lnTo>
                    <a:pt x="98" y="575"/>
                  </a:lnTo>
                  <a:lnTo>
                    <a:pt x="116" y="553"/>
                  </a:lnTo>
                  <a:lnTo>
                    <a:pt x="124" y="489"/>
                  </a:lnTo>
                  <a:lnTo>
                    <a:pt x="98" y="475"/>
                  </a:lnTo>
                  <a:lnTo>
                    <a:pt x="88" y="445"/>
                  </a:lnTo>
                  <a:lnTo>
                    <a:pt x="102" y="423"/>
                  </a:lnTo>
                  <a:lnTo>
                    <a:pt x="186" y="427"/>
                  </a:lnTo>
                  <a:lnTo>
                    <a:pt x="240" y="453"/>
                  </a:lnTo>
                  <a:lnTo>
                    <a:pt x="288" y="373"/>
                  </a:lnTo>
                  <a:lnTo>
                    <a:pt x="254" y="349"/>
                  </a:lnTo>
                  <a:lnTo>
                    <a:pt x="262" y="259"/>
                  </a:lnTo>
                  <a:lnTo>
                    <a:pt x="343" y="144"/>
                  </a:lnTo>
                  <a:lnTo>
                    <a:pt x="347" y="120"/>
                  </a:lnTo>
                  <a:lnTo>
                    <a:pt x="413" y="98"/>
                  </a:lnTo>
                  <a:lnTo>
                    <a:pt x="451" y="40"/>
                  </a:lnTo>
                  <a:lnTo>
                    <a:pt x="489" y="0"/>
                  </a:lnTo>
                  <a:lnTo>
                    <a:pt x="519" y="30"/>
                  </a:lnTo>
                  <a:lnTo>
                    <a:pt x="541" y="30"/>
                  </a:lnTo>
                  <a:lnTo>
                    <a:pt x="579" y="44"/>
                  </a:lnTo>
                  <a:lnTo>
                    <a:pt x="635" y="48"/>
                  </a:lnTo>
                  <a:lnTo>
                    <a:pt x="671" y="74"/>
                  </a:lnTo>
                  <a:lnTo>
                    <a:pt x="713" y="90"/>
                  </a:lnTo>
                  <a:lnTo>
                    <a:pt x="756" y="86"/>
                  </a:lnTo>
                  <a:lnTo>
                    <a:pt x="814" y="74"/>
                  </a:lnTo>
                  <a:lnTo>
                    <a:pt x="860" y="74"/>
                  </a:lnTo>
                  <a:lnTo>
                    <a:pt x="904" y="70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3296" y="1228"/>
              <a:ext cx="417" cy="444"/>
            </a:xfrm>
            <a:custGeom>
              <a:avLst/>
              <a:gdLst/>
              <a:ahLst/>
              <a:cxnLst>
                <a:cxn ang="0">
                  <a:pos x="568" y="180"/>
                </a:cxn>
                <a:cxn ang="0">
                  <a:pos x="552" y="162"/>
                </a:cxn>
                <a:cxn ang="0">
                  <a:pos x="520" y="162"/>
                </a:cxn>
                <a:cxn ang="0">
                  <a:pos x="480" y="154"/>
                </a:cxn>
                <a:cxn ang="0">
                  <a:pos x="411" y="132"/>
                </a:cxn>
                <a:cxn ang="0">
                  <a:pos x="381" y="100"/>
                </a:cxn>
                <a:cxn ang="0">
                  <a:pos x="369" y="92"/>
                </a:cxn>
                <a:cxn ang="0">
                  <a:pos x="359" y="108"/>
                </a:cxn>
                <a:cxn ang="0">
                  <a:pos x="351" y="138"/>
                </a:cxn>
                <a:cxn ang="0">
                  <a:pos x="325" y="112"/>
                </a:cxn>
                <a:cxn ang="0">
                  <a:pos x="321" y="96"/>
                </a:cxn>
                <a:cxn ang="0">
                  <a:pos x="343" y="78"/>
                </a:cxn>
                <a:cxn ang="0">
                  <a:pos x="347" y="74"/>
                </a:cxn>
                <a:cxn ang="0">
                  <a:pos x="321" y="18"/>
                </a:cxn>
                <a:cxn ang="0">
                  <a:pos x="291" y="28"/>
                </a:cxn>
                <a:cxn ang="0">
                  <a:pos x="257" y="28"/>
                </a:cxn>
                <a:cxn ang="0">
                  <a:pos x="211" y="0"/>
                </a:cxn>
                <a:cxn ang="0">
                  <a:pos x="205" y="28"/>
                </a:cxn>
                <a:cxn ang="0">
                  <a:pos x="197" y="52"/>
                </a:cxn>
                <a:cxn ang="0">
                  <a:pos x="175" y="60"/>
                </a:cxn>
                <a:cxn ang="0">
                  <a:pos x="157" y="74"/>
                </a:cxn>
                <a:cxn ang="0">
                  <a:pos x="149" y="104"/>
                </a:cxn>
                <a:cxn ang="0">
                  <a:pos x="143" y="124"/>
                </a:cxn>
                <a:cxn ang="0">
                  <a:pos x="105" y="150"/>
                </a:cxn>
                <a:cxn ang="0">
                  <a:pos x="97" y="180"/>
                </a:cxn>
                <a:cxn ang="0">
                  <a:pos x="79" y="192"/>
                </a:cxn>
                <a:cxn ang="0">
                  <a:pos x="59" y="202"/>
                </a:cxn>
                <a:cxn ang="0">
                  <a:pos x="57" y="236"/>
                </a:cxn>
                <a:cxn ang="0">
                  <a:pos x="41" y="258"/>
                </a:cxn>
                <a:cxn ang="0">
                  <a:pos x="23" y="292"/>
                </a:cxn>
                <a:cxn ang="0">
                  <a:pos x="27" y="314"/>
                </a:cxn>
                <a:cxn ang="0">
                  <a:pos x="0" y="330"/>
                </a:cxn>
                <a:cxn ang="0">
                  <a:pos x="8" y="358"/>
                </a:cxn>
                <a:cxn ang="0">
                  <a:pos x="4" y="391"/>
                </a:cxn>
                <a:cxn ang="0">
                  <a:pos x="41" y="419"/>
                </a:cxn>
                <a:cxn ang="0">
                  <a:pos x="65" y="437"/>
                </a:cxn>
                <a:cxn ang="0">
                  <a:pos x="97" y="421"/>
                </a:cxn>
                <a:cxn ang="0">
                  <a:pos x="135" y="441"/>
                </a:cxn>
                <a:cxn ang="0">
                  <a:pos x="153" y="467"/>
                </a:cxn>
                <a:cxn ang="0">
                  <a:pos x="161" y="495"/>
                </a:cxn>
                <a:cxn ang="0">
                  <a:pos x="211" y="505"/>
                </a:cxn>
                <a:cxn ang="0">
                  <a:pos x="231" y="517"/>
                </a:cxn>
                <a:cxn ang="0">
                  <a:pos x="225" y="551"/>
                </a:cxn>
                <a:cxn ang="0">
                  <a:pos x="193" y="557"/>
                </a:cxn>
                <a:cxn ang="0">
                  <a:pos x="189" y="607"/>
                </a:cxn>
                <a:cxn ang="0">
                  <a:pos x="269" y="607"/>
                </a:cxn>
                <a:cxn ang="0">
                  <a:pos x="321" y="635"/>
                </a:cxn>
                <a:cxn ang="0">
                  <a:pos x="369" y="551"/>
                </a:cxn>
                <a:cxn ang="0">
                  <a:pos x="333" y="525"/>
                </a:cxn>
                <a:cxn ang="0">
                  <a:pos x="343" y="435"/>
                </a:cxn>
                <a:cxn ang="0">
                  <a:pos x="422" y="328"/>
                </a:cxn>
                <a:cxn ang="0">
                  <a:pos x="428" y="300"/>
                </a:cxn>
                <a:cxn ang="0">
                  <a:pos x="494" y="278"/>
                </a:cxn>
                <a:cxn ang="0">
                  <a:pos x="532" y="218"/>
                </a:cxn>
                <a:cxn ang="0">
                  <a:pos x="568" y="180"/>
                </a:cxn>
              </a:cxnLst>
              <a:rect l="0" t="0" r="r" b="b"/>
              <a:pathLst>
                <a:path w="568" h="635">
                  <a:moveTo>
                    <a:pt x="568" y="180"/>
                  </a:moveTo>
                  <a:lnTo>
                    <a:pt x="552" y="162"/>
                  </a:lnTo>
                  <a:lnTo>
                    <a:pt x="520" y="162"/>
                  </a:lnTo>
                  <a:lnTo>
                    <a:pt x="480" y="154"/>
                  </a:lnTo>
                  <a:lnTo>
                    <a:pt x="411" y="132"/>
                  </a:lnTo>
                  <a:lnTo>
                    <a:pt x="381" y="100"/>
                  </a:lnTo>
                  <a:lnTo>
                    <a:pt x="369" y="92"/>
                  </a:lnTo>
                  <a:lnTo>
                    <a:pt x="359" y="108"/>
                  </a:lnTo>
                  <a:lnTo>
                    <a:pt x="351" y="138"/>
                  </a:lnTo>
                  <a:lnTo>
                    <a:pt x="325" y="112"/>
                  </a:lnTo>
                  <a:lnTo>
                    <a:pt x="321" y="96"/>
                  </a:lnTo>
                  <a:lnTo>
                    <a:pt x="343" y="78"/>
                  </a:lnTo>
                  <a:lnTo>
                    <a:pt x="347" y="74"/>
                  </a:lnTo>
                  <a:lnTo>
                    <a:pt x="321" y="18"/>
                  </a:lnTo>
                  <a:lnTo>
                    <a:pt x="291" y="28"/>
                  </a:lnTo>
                  <a:lnTo>
                    <a:pt x="257" y="28"/>
                  </a:lnTo>
                  <a:lnTo>
                    <a:pt x="211" y="0"/>
                  </a:lnTo>
                  <a:lnTo>
                    <a:pt x="205" y="28"/>
                  </a:lnTo>
                  <a:lnTo>
                    <a:pt x="197" y="52"/>
                  </a:lnTo>
                  <a:lnTo>
                    <a:pt x="175" y="60"/>
                  </a:lnTo>
                  <a:lnTo>
                    <a:pt x="157" y="74"/>
                  </a:lnTo>
                  <a:lnTo>
                    <a:pt x="149" y="104"/>
                  </a:lnTo>
                  <a:lnTo>
                    <a:pt x="143" y="124"/>
                  </a:lnTo>
                  <a:lnTo>
                    <a:pt x="105" y="150"/>
                  </a:lnTo>
                  <a:lnTo>
                    <a:pt x="97" y="180"/>
                  </a:lnTo>
                  <a:lnTo>
                    <a:pt x="79" y="192"/>
                  </a:lnTo>
                  <a:lnTo>
                    <a:pt x="59" y="202"/>
                  </a:lnTo>
                  <a:lnTo>
                    <a:pt x="57" y="236"/>
                  </a:lnTo>
                  <a:lnTo>
                    <a:pt x="41" y="258"/>
                  </a:lnTo>
                  <a:lnTo>
                    <a:pt x="23" y="292"/>
                  </a:lnTo>
                  <a:lnTo>
                    <a:pt x="27" y="314"/>
                  </a:lnTo>
                  <a:lnTo>
                    <a:pt x="0" y="330"/>
                  </a:lnTo>
                  <a:lnTo>
                    <a:pt x="8" y="358"/>
                  </a:lnTo>
                  <a:lnTo>
                    <a:pt x="4" y="391"/>
                  </a:lnTo>
                  <a:lnTo>
                    <a:pt x="41" y="419"/>
                  </a:lnTo>
                  <a:lnTo>
                    <a:pt x="65" y="437"/>
                  </a:lnTo>
                  <a:lnTo>
                    <a:pt x="97" y="421"/>
                  </a:lnTo>
                  <a:lnTo>
                    <a:pt x="135" y="441"/>
                  </a:lnTo>
                  <a:lnTo>
                    <a:pt x="153" y="467"/>
                  </a:lnTo>
                  <a:lnTo>
                    <a:pt x="161" y="495"/>
                  </a:lnTo>
                  <a:lnTo>
                    <a:pt x="211" y="505"/>
                  </a:lnTo>
                  <a:lnTo>
                    <a:pt x="231" y="517"/>
                  </a:lnTo>
                  <a:lnTo>
                    <a:pt x="225" y="551"/>
                  </a:lnTo>
                  <a:lnTo>
                    <a:pt x="193" y="557"/>
                  </a:lnTo>
                  <a:lnTo>
                    <a:pt x="189" y="607"/>
                  </a:lnTo>
                  <a:lnTo>
                    <a:pt x="269" y="607"/>
                  </a:lnTo>
                  <a:lnTo>
                    <a:pt x="321" y="635"/>
                  </a:lnTo>
                  <a:lnTo>
                    <a:pt x="369" y="551"/>
                  </a:lnTo>
                  <a:lnTo>
                    <a:pt x="333" y="525"/>
                  </a:lnTo>
                  <a:lnTo>
                    <a:pt x="343" y="435"/>
                  </a:lnTo>
                  <a:lnTo>
                    <a:pt x="422" y="328"/>
                  </a:lnTo>
                  <a:lnTo>
                    <a:pt x="428" y="300"/>
                  </a:lnTo>
                  <a:lnTo>
                    <a:pt x="494" y="278"/>
                  </a:lnTo>
                  <a:lnTo>
                    <a:pt x="532" y="218"/>
                  </a:lnTo>
                  <a:lnTo>
                    <a:pt x="568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104" y="1196"/>
              <a:ext cx="347" cy="308"/>
            </a:xfrm>
            <a:custGeom>
              <a:avLst/>
              <a:gdLst/>
              <a:ahLst/>
              <a:cxnLst>
                <a:cxn ang="0">
                  <a:pos x="473" y="45"/>
                </a:cxn>
                <a:cxn ang="0">
                  <a:pos x="459" y="35"/>
                </a:cxn>
                <a:cxn ang="0">
                  <a:pos x="421" y="67"/>
                </a:cxn>
                <a:cxn ang="0">
                  <a:pos x="381" y="67"/>
                </a:cxn>
                <a:cxn ang="0">
                  <a:pos x="363" y="79"/>
                </a:cxn>
                <a:cxn ang="0">
                  <a:pos x="333" y="79"/>
                </a:cxn>
                <a:cxn ang="0">
                  <a:pos x="287" y="53"/>
                </a:cxn>
                <a:cxn ang="0">
                  <a:pos x="254" y="35"/>
                </a:cxn>
                <a:cxn ang="0">
                  <a:pos x="224" y="41"/>
                </a:cxn>
                <a:cxn ang="0">
                  <a:pos x="138" y="0"/>
                </a:cxn>
                <a:cxn ang="0">
                  <a:pos x="112" y="19"/>
                </a:cxn>
                <a:cxn ang="0">
                  <a:pos x="92" y="23"/>
                </a:cxn>
                <a:cxn ang="0">
                  <a:pos x="84" y="41"/>
                </a:cxn>
                <a:cxn ang="0">
                  <a:pos x="92" y="53"/>
                </a:cxn>
                <a:cxn ang="0">
                  <a:pos x="88" y="67"/>
                </a:cxn>
                <a:cxn ang="0">
                  <a:pos x="34" y="55"/>
                </a:cxn>
                <a:cxn ang="0">
                  <a:pos x="10" y="71"/>
                </a:cxn>
                <a:cxn ang="0">
                  <a:pos x="0" y="93"/>
                </a:cxn>
                <a:cxn ang="0">
                  <a:pos x="4" y="123"/>
                </a:cxn>
                <a:cxn ang="0">
                  <a:pos x="40" y="167"/>
                </a:cxn>
                <a:cxn ang="0">
                  <a:pos x="30" y="201"/>
                </a:cxn>
                <a:cxn ang="0">
                  <a:pos x="66" y="235"/>
                </a:cxn>
                <a:cxn ang="0">
                  <a:pos x="64" y="255"/>
                </a:cxn>
                <a:cxn ang="0">
                  <a:pos x="22" y="267"/>
                </a:cxn>
                <a:cxn ang="0">
                  <a:pos x="30" y="309"/>
                </a:cxn>
                <a:cxn ang="0">
                  <a:pos x="62" y="317"/>
                </a:cxn>
                <a:cxn ang="0">
                  <a:pos x="76" y="365"/>
                </a:cxn>
                <a:cxn ang="0">
                  <a:pos x="142" y="373"/>
                </a:cxn>
                <a:cxn ang="0">
                  <a:pos x="168" y="395"/>
                </a:cxn>
                <a:cxn ang="0">
                  <a:pos x="200" y="426"/>
                </a:cxn>
                <a:cxn ang="0">
                  <a:pos x="218" y="424"/>
                </a:cxn>
                <a:cxn ang="0">
                  <a:pos x="270" y="442"/>
                </a:cxn>
                <a:cxn ang="0">
                  <a:pos x="273" y="410"/>
                </a:cxn>
                <a:cxn ang="0">
                  <a:pos x="266" y="375"/>
                </a:cxn>
                <a:cxn ang="0">
                  <a:pos x="293" y="361"/>
                </a:cxn>
                <a:cxn ang="0">
                  <a:pos x="287" y="339"/>
                </a:cxn>
                <a:cxn ang="0">
                  <a:pos x="309" y="297"/>
                </a:cxn>
                <a:cxn ang="0">
                  <a:pos x="317" y="283"/>
                </a:cxn>
                <a:cxn ang="0">
                  <a:pos x="321" y="249"/>
                </a:cxn>
                <a:cxn ang="0">
                  <a:pos x="363" y="227"/>
                </a:cxn>
                <a:cxn ang="0">
                  <a:pos x="367" y="197"/>
                </a:cxn>
                <a:cxn ang="0">
                  <a:pos x="399" y="177"/>
                </a:cxn>
                <a:cxn ang="0">
                  <a:pos x="411" y="159"/>
                </a:cxn>
                <a:cxn ang="0">
                  <a:pos x="417" y="121"/>
                </a:cxn>
                <a:cxn ang="0">
                  <a:pos x="441" y="105"/>
                </a:cxn>
                <a:cxn ang="0">
                  <a:pos x="461" y="99"/>
                </a:cxn>
                <a:cxn ang="0">
                  <a:pos x="473" y="45"/>
                </a:cxn>
              </a:cxnLst>
              <a:rect l="0" t="0" r="r" b="b"/>
              <a:pathLst>
                <a:path w="473" h="442">
                  <a:moveTo>
                    <a:pt x="473" y="45"/>
                  </a:moveTo>
                  <a:lnTo>
                    <a:pt x="459" y="35"/>
                  </a:lnTo>
                  <a:lnTo>
                    <a:pt x="421" y="67"/>
                  </a:lnTo>
                  <a:lnTo>
                    <a:pt x="381" y="67"/>
                  </a:lnTo>
                  <a:lnTo>
                    <a:pt x="363" y="79"/>
                  </a:lnTo>
                  <a:lnTo>
                    <a:pt x="333" y="79"/>
                  </a:lnTo>
                  <a:lnTo>
                    <a:pt x="287" y="53"/>
                  </a:lnTo>
                  <a:lnTo>
                    <a:pt x="254" y="35"/>
                  </a:lnTo>
                  <a:lnTo>
                    <a:pt x="224" y="41"/>
                  </a:lnTo>
                  <a:lnTo>
                    <a:pt x="138" y="0"/>
                  </a:lnTo>
                  <a:lnTo>
                    <a:pt x="112" y="19"/>
                  </a:lnTo>
                  <a:lnTo>
                    <a:pt x="92" y="23"/>
                  </a:lnTo>
                  <a:lnTo>
                    <a:pt x="84" y="41"/>
                  </a:lnTo>
                  <a:lnTo>
                    <a:pt x="92" y="53"/>
                  </a:lnTo>
                  <a:lnTo>
                    <a:pt x="88" y="67"/>
                  </a:lnTo>
                  <a:lnTo>
                    <a:pt x="34" y="55"/>
                  </a:lnTo>
                  <a:lnTo>
                    <a:pt x="10" y="71"/>
                  </a:lnTo>
                  <a:lnTo>
                    <a:pt x="0" y="93"/>
                  </a:lnTo>
                  <a:lnTo>
                    <a:pt x="4" y="123"/>
                  </a:lnTo>
                  <a:lnTo>
                    <a:pt x="40" y="167"/>
                  </a:lnTo>
                  <a:lnTo>
                    <a:pt x="30" y="201"/>
                  </a:lnTo>
                  <a:lnTo>
                    <a:pt x="66" y="235"/>
                  </a:lnTo>
                  <a:lnTo>
                    <a:pt x="64" y="255"/>
                  </a:lnTo>
                  <a:lnTo>
                    <a:pt x="22" y="267"/>
                  </a:lnTo>
                  <a:lnTo>
                    <a:pt x="30" y="309"/>
                  </a:lnTo>
                  <a:lnTo>
                    <a:pt x="62" y="317"/>
                  </a:lnTo>
                  <a:lnTo>
                    <a:pt x="76" y="365"/>
                  </a:lnTo>
                  <a:lnTo>
                    <a:pt x="142" y="373"/>
                  </a:lnTo>
                  <a:lnTo>
                    <a:pt x="168" y="395"/>
                  </a:lnTo>
                  <a:lnTo>
                    <a:pt x="200" y="426"/>
                  </a:lnTo>
                  <a:lnTo>
                    <a:pt x="218" y="424"/>
                  </a:lnTo>
                  <a:lnTo>
                    <a:pt x="270" y="442"/>
                  </a:lnTo>
                  <a:lnTo>
                    <a:pt x="273" y="410"/>
                  </a:lnTo>
                  <a:lnTo>
                    <a:pt x="266" y="375"/>
                  </a:lnTo>
                  <a:lnTo>
                    <a:pt x="293" y="361"/>
                  </a:lnTo>
                  <a:lnTo>
                    <a:pt x="287" y="339"/>
                  </a:lnTo>
                  <a:lnTo>
                    <a:pt x="309" y="297"/>
                  </a:lnTo>
                  <a:lnTo>
                    <a:pt x="317" y="283"/>
                  </a:lnTo>
                  <a:lnTo>
                    <a:pt x="321" y="249"/>
                  </a:lnTo>
                  <a:lnTo>
                    <a:pt x="363" y="227"/>
                  </a:lnTo>
                  <a:lnTo>
                    <a:pt x="367" y="197"/>
                  </a:lnTo>
                  <a:lnTo>
                    <a:pt x="399" y="177"/>
                  </a:lnTo>
                  <a:lnTo>
                    <a:pt x="411" y="159"/>
                  </a:lnTo>
                  <a:lnTo>
                    <a:pt x="417" y="121"/>
                  </a:lnTo>
                  <a:lnTo>
                    <a:pt x="441" y="105"/>
                  </a:lnTo>
                  <a:lnTo>
                    <a:pt x="461" y="99"/>
                  </a:lnTo>
                  <a:lnTo>
                    <a:pt x="473" y="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3132" y="1452"/>
              <a:ext cx="334" cy="21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00" y="6"/>
                </a:cxn>
                <a:cxn ang="0">
                  <a:pos x="130" y="28"/>
                </a:cxn>
                <a:cxn ang="0">
                  <a:pos x="158" y="59"/>
                </a:cxn>
                <a:cxn ang="0">
                  <a:pos x="182" y="59"/>
                </a:cxn>
                <a:cxn ang="0">
                  <a:pos x="237" y="75"/>
                </a:cxn>
                <a:cxn ang="0">
                  <a:pos x="289" y="117"/>
                </a:cxn>
                <a:cxn ang="0">
                  <a:pos x="321" y="99"/>
                </a:cxn>
                <a:cxn ang="0">
                  <a:pos x="365" y="121"/>
                </a:cxn>
                <a:cxn ang="0">
                  <a:pos x="377" y="147"/>
                </a:cxn>
                <a:cxn ang="0">
                  <a:pos x="387" y="175"/>
                </a:cxn>
                <a:cxn ang="0">
                  <a:pos x="437" y="183"/>
                </a:cxn>
                <a:cxn ang="0">
                  <a:pos x="455" y="197"/>
                </a:cxn>
                <a:cxn ang="0">
                  <a:pos x="447" y="233"/>
                </a:cxn>
                <a:cxn ang="0">
                  <a:pos x="417" y="239"/>
                </a:cxn>
                <a:cxn ang="0">
                  <a:pos x="413" y="279"/>
                </a:cxn>
                <a:cxn ang="0">
                  <a:pos x="391" y="305"/>
                </a:cxn>
                <a:cxn ang="0">
                  <a:pos x="365" y="305"/>
                </a:cxn>
                <a:cxn ang="0">
                  <a:pos x="333" y="291"/>
                </a:cxn>
                <a:cxn ang="0">
                  <a:pos x="329" y="245"/>
                </a:cxn>
                <a:cxn ang="0">
                  <a:pos x="325" y="227"/>
                </a:cxn>
                <a:cxn ang="0">
                  <a:pos x="200" y="227"/>
                </a:cxn>
                <a:cxn ang="0">
                  <a:pos x="186" y="259"/>
                </a:cxn>
                <a:cxn ang="0">
                  <a:pos x="170" y="283"/>
                </a:cxn>
                <a:cxn ang="0">
                  <a:pos x="138" y="291"/>
                </a:cxn>
                <a:cxn ang="0">
                  <a:pos x="122" y="283"/>
                </a:cxn>
                <a:cxn ang="0">
                  <a:pos x="122" y="245"/>
                </a:cxn>
                <a:cxn ang="0">
                  <a:pos x="116" y="227"/>
                </a:cxn>
                <a:cxn ang="0">
                  <a:pos x="100" y="223"/>
                </a:cxn>
                <a:cxn ang="0">
                  <a:pos x="78" y="243"/>
                </a:cxn>
                <a:cxn ang="0">
                  <a:pos x="78" y="279"/>
                </a:cxn>
                <a:cxn ang="0">
                  <a:pos x="54" y="291"/>
                </a:cxn>
                <a:cxn ang="0">
                  <a:pos x="34" y="291"/>
                </a:cxn>
                <a:cxn ang="0">
                  <a:pos x="36" y="233"/>
                </a:cxn>
                <a:cxn ang="0">
                  <a:pos x="18" y="189"/>
                </a:cxn>
                <a:cxn ang="0">
                  <a:pos x="0" y="163"/>
                </a:cxn>
                <a:cxn ang="0">
                  <a:pos x="8" y="137"/>
                </a:cxn>
                <a:cxn ang="0">
                  <a:pos x="36" y="115"/>
                </a:cxn>
                <a:cxn ang="0">
                  <a:pos x="30" y="77"/>
                </a:cxn>
                <a:cxn ang="0">
                  <a:pos x="12" y="43"/>
                </a:cxn>
                <a:cxn ang="0">
                  <a:pos x="14" y="26"/>
                </a:cxn>
                <a:cxn ang="0">
                  <a:pos x="38" y="0"/>
                </a:cxn>
              </a:cxnLst>
              <a:rect l="0" t="0" r="r" b="b"/>
              <a:pathLst>
                <a:path w="455" h="305">
                  <a:moveTo>
                    <a:pt x="38" y="0"/>
                  </a:moveTo>
                  <a:lnTo>
                    <a:pt x="100" y="6"/>
                  </a:lnTo>
                  <a:lnTo>
                    <a:pt x="130" y="28"/>
                  </a:lnTo>
                  <a:lnTo>
                    <a:pt x="158" y="59"/>
                  </a:lnTo>
                  <a:lnTo>
                    <a:pt x="182" y="59"/>
                  </a:lnTo>
                  <a:lnTo>
                    <a:pt x="237" y="75"/>
                  </a:lnTo>
                  <a:lnTo>
                    <a:pt x="289" y="117"/>
                  </a:lnTo>
                  <a:lnTo>
                    <a:pt x="321" y="99"/>
                  </a:lnTo>
                  <a:lnTo>
                    <a:pt x="365" y="121"/>
                  </a:lnTo>
                  <a:lnTo>
                    <a:pt x="377" y="147"/>
                  </a:lnTo>
                  <a:lnTo>
                    <a:pt x="387" y="175"/>
                  </a:lnTo>
                  <a:lnTo>
                    <a:pt x="437" y="183"/>
                  </a:lnTo>
                  <a:lnTo>
                    <a:pt x="455" y="197"/>
                  </a:lnTo>
                  <a:lnTo>
                    <a:pt x="447" y="233"/>
                  </a:lnTo>
                  <a:lnTo>
                    <a:pt x="417" y="239"/>
                  </a:lnTo>
                  <a:lnTo>
                    <a:pt x="413" y="279"/>
                  </a:lnTo>
                  <a:lnTo>
                    <a:pt x="391" y="305"/>
                  </a:lnTo>
                  <a:lnTo>
                    <a:pt x="365" y="305"/>
                  </a:lnTo>
                  <a:lnTo>
                    <a:pt x="333" y="291"/>
                  </a:lnTo>
                  <a:lnTo>
                    <a:pt x="329" y="245"/>
                  </a:lnTo>
                  <a:lnTo>
                    <a:pt x="325" y="227"/>
                  </a:lnTo>
                  <a:lnTo>
                    <a:pt x="200" y="227"/>
                  </a:lnTo>
                  <a:lnTo>
                    <a:pt x="186" y="259"/>
                  </a:lnTo>
                  <a:lnTo>
                    <a:pt x="170" y="283"/>
                  </a:lnTo>
                  <a:lnTo>
                    <a:pt x="138" y="291"/>
                  </a:lnTo>
                  <a:lnTo>
                    <a:pt x="122" y="283"/>
                  </a:lnTo>
                  <a:lnTo>
                    <a:pt x="122" y="245"/>
                  </a:lnTo>
                  <a:lnTo>
                    <a:pt x="116" y="227"/>
                  </a:lnTo>
                  <a:lnTo>
                    <a:pt x="100" y="223"/>
                  </a:lnTo>
                  <a:lnTo>
                    <a:pt x="78" y="243"/>
                  </a:lnTo>
                  <a:lnTo>
                    <a:pt x="78" y="279"/>
                  </a:lnTo>
                  <a:lnTo>
                    <a:pt x="54" y="291"/>
                  </a:lnTo>
                  <a:lnTo>
                    <a:pt x="34" y="291"/>
                  </a:lnTo>
                  <a:lnTo>
                    <a:pt x="36" y="233"/>
                  </a:lnTo>
                  <a:lnTo>
                    <a:pt x="18" y="189"/>
                  </a:lnTo>
                  <a:lnTo>
                    <a:pt x="0" y="163"/>
                  </a:lnTo>
                  <a:lnTo>
                    <a:pt x="8" y="137"/>
                  </a:lnTo>
                  <a:lnTo>
                    <a:pt x="36" y="115"/>
                  </a:lnTo>
                  <a:lnTo>
                    <a:pt x="30" y="77"/>
                  </a:lnTo>
                  <a:lnTo>
                    <a:pt x="12" y="43"/>
                  </a:lnTo>
                  <a:lnTo>
                    <a:pt x="14" y="2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2194" y="1123"/>
              <a:ext cx="613" cy="226"/>
            </a:xfrm>
            <a:custGeom>
              <a:avLst/>
              <a:gdLst/>
              <a:ahLst/>
              <a:cxnLst>
                <a:cxn ang="0">
                  <a:pos x="58" y="18"/>
                </a:cxn>
                <a:cxn ang="0">
                  <a:pos x="62" y="38"/>
                </a:cxn>
                <a:cxn ang="0">
                  <a:pos x="38" y="58"/>
                </a:cxn>
                <a:cxn ang="0">
                  <a:pos x="16" y="90"/>
                </a:cxn>
                <a:cxn ang="0">
                  <a:pos x="0" y="145"/>
                </a:cxn>
                <a:cxn ang="0">
                  <a:pos x="30" y="187"/>
                </a:cxn>
                <a:cxn ang="0">
                  <a:pos x="36" y="219"/>
                </a:cxn>
                <a:cxn ang="0">
                  <a:pos x="30" y="251"/>
                </a:cxn>
                <a:cxn ang="0">
                  <a:pos x="22" y="271"/>
                </a:cxn>
                <a:cxn ang="0">
                  <a:pos x="28" y="297"/>
                </a:cxn>
                <a:cxn ang="0">
                  <a:pos x="44" y="321"/>
                </a:cxn>
                <a:cxn ang="0">
                  <a:pos x="100" y="321"/>
                </a:cxn>
                <a:cxn ang="0">
                  <a:pos x="162" y="323"/>
                </a:cxn>
                <a:cxn ang="0">
                  <a:pos x="194" y="309"/>
                </a:cxn>
                <a:cxn ang="0">
                  <a:pos x="216" y="269"/>
                </a:cxn>
                <a:cxn ang="0">
                  <a:pos x="236" y="277"/>
                </a:cxn>
                <a:cxn ang="0">
                  <a:pos x="258" y="293"/>
                </a:cxn>
                <a:cxn ang="0">
                  <a:pos x="307" y="263"/>
                </a:cxn>
                <a:cxn ang="0">
                  <a:pos x="333" y="275"/>
                </a:cxn>
                <a:cxn ang="0">
                  <a:pos x="369" y="301"/>
                </a:cxn>
                <a:cxn ang="0">
                  <a:pos x="397" y="309"/>
                </a:cxn>
                <a:cxn ang="0">
                  <a:pos x="461" y="267"/>
                </a:cxn>
                <a:cxn ang="0">
                  <a:pos x="485" y="273"/>
                </a:cxn>
                <a:cxn ang="0">
                  <a:pos x="529" y="289"/>
                </a:cxn>
                <a:cxn ang="0">
                  <a:pos x="553" y="279"/>
                </a:cxn>
                <a:cxn ang="0">
                  <a:pos x="581" y="267"/>
                </a:cxn>
                <a:cxn ang="0">
                  <a:pos x="613" y="277"/>
                </a:cxn>
                <a:cxn ang="0">
                  <a:pos x="645" y="263"/>
                </a:cxn>
                <a:cxn ang="0">
                  <a:pos x="673" y="245"/>
                </a:cxn>
                <a:cxn ang="0">
                  <a:pos x="698" y="225"/>
                </a:cxn>
                <a:cxn ang="0">
                  <a:pos x="738" y="247"/>
                </a:cxn>
                <a:cxn ang="0">
                  <a:pos x="746" y="217"/>
                </a:cxn>
                <a:cxn ang="0">
                  <a:pos x="752" y="191"/>
                </a:cxn>
                <a:cxn ang="0">
                  <a:pos x="786" y="183"/>
                </a:cxn>
                <a:cxn ang="0">
                  <a:pos x="836" y="169"/>
                </a:cxn>
                <a:cxn ang="0">
                  <a:pos x="836" y="149"/>
                </a:cxn>
                <a:cxn ang="0">
                  <a:pos x="836" y="117"/>
                </a:cxn>
                <a:cxn ang="0">
                  <a:pos x="710" y="86"/>
                </a:cxn>
                <a:cxn ang="0">
                  <a:pos x="589" y="52"/>
                </a:cxn>
                <a:cxn ang="0">
                  <a:pos x="565" y="58"/>
                </a:cxn>
                <a:cxn ang="0">
                  <a:pos x="431" y="0"/>
                </a:cxn>
                <a:cxn ang="0">
                  <a:pos x="383" y="18"/>
                </a:cxn>
                <a:cxn ang="0">
                  <a:pos x="325" y="36"/>
                </a:cxn>
                <a:cxn ang="0">
                  <a:pos x="250" y="36"/>
                </a:cxn>
                <a:cxn ang="0">
                  <a:pos x="228" y="40"/>
                </a:cxn>
                <a:cxn ang="0">
                  <a:pos x="220" y="22"/>
                </a:cxn>
                <a:cxn ang="0">
                  <a:pos x="200" y="40"/>
                </a:cxn>
                <a:cxn ang="0">
                  <a:pos x="160" y="36"/>
                </a:cxn>
                <a:cxn ang="0">
                  <a:pos x="116" y="18"/>
                </a:cxn>
                <a:cxn ang="0">
                  <a:pos x="96" y="14"/>
                </a:cxn>
                <a:cxn ang="0">
                  <a:pos x="58" y="18"/>
                </a:cxn>
              </a:cxnLst>
              <a:rect l="0" t="0" r="r" b="b"/>
              <a:pathLst>
                <a:path w="836" h="323">
                  <a:moveTo>
                    <a:pt x="58" y="18"/>
                  </a:moveTo>
                  <a:lnTo>
                    <a:pt x="62" y="38"/>
                  </a:lnTo>
                  <a:lnTo>
                    <a:pt x="38" y="58"/>
                  </a:lnTo>
                  <a:lnTo>
                    <a:pt x="16" y="90"/>
                  </a:lnTo>
                  <a:lnTo>
                    <a:pt x="0" y="145"/>
                  </a:lnTo>
                  <a:lnTo>
                    <a:pt x="30" y="187"/>
                  </a:lnTo>
                  <a:lnTo>
                    <a:pt x="36" y="219"/>
                  </a:lnTo>
                  <a:lnTo>
                    <a:pt x="30" y="251"/>
                  </a:lnTo>
                  <a:lnTo>
                    <a:pt x="22" y="271"/>
                  </a:lnTo>
                  <a:lnTo>
                    <a:pt x="28" y="297"/>
                  </a:lnTo>
                  <a:lnTo>
                    <a:pt x="44" y="321"/>
                  </a:lnTo>
                  <a:lnTo>
                    <a:pt x="100" y="321"/>
                  </a:lnTo>
                  <a:lnTo>
                    <a:pt x="162" y="323"/>
                  </a:lnTo>
                  <a:lnTo>
                    <a:pt x="194" y="309"/>
                  </a:lnTo>
                  <a:lnTo>
                    <a:pt x="216" y="269"/>
                  </a:lnTo>
                  <a:lnTo>
                    <a:pt x="236" y="277"/>
                  </a:lnTo>
                  <a:lnTo>
                    <a:pt x="258" y="293"/>
                  </a:lnTo>
                  <a:lnTo>
                    <a:pt x="307" y="263"/>
                  </a:lnTo>
                  <a:lnTo>
                    <a:pt x="333" y="275"/>
                  </a:lnTo>
                  <a:lnTo>
                    <a:pt x="369" y="301"/>
                  </a:lnTo>
                  <a:lnTo>
                    <a:pt x="397" y="309"/>
                  </a:lnTo>
                  <a:lnTo>
                    <a:pt x="461" y="267"/>
                  </a:lnTo>
                  <a:lnTo>
                    <a:pt x="485" y="273"/>
                  </a:lnTo>
                  <a:lnTo>
                    <a:pt x="529" y="289"/>
                  </a:lnTo>
                  <a:lnTo>
                    <a:pt x="553" y="279"/>
                  </a:lnTo>
                  <a:lnTo>
                    <a:pt x="581" y="267"/>
                  </a:lnTo>
                  <a:lnTo>
                    <a:pt x="613" y="277"/>
                  </a:lnTo>
                  <a:lnTo>
                    <a:pt x="645" y="263"/>
                  </a:lnTo>
                  <a:lnTo>
                    <a:pt x="673" y="245"/>
                  </a:lnTo>
                  <a:lnTo>
                    <a:pt x="698" y="225"/>
                  </a:lnTo>
                  <a:lnTo>
                    <a:pt x="738" y="247"/>
                  </a:lnTo>
                  <a:lnTo>
                    <a:pt x="746" y="217"/>
                  </a:lnTo>
                  <a:lnTo>
                    <a:pt x="752" y="191"/>
                  </a:lnTo>
                  <a:lnTo>
                    <a:pt x="786" y="183"/>
                  </a:lnTo>
                  <a:lnTo>
                    <a:pt x="836" y="169"/>
                  </a:lnTo>
                  <a:lnTo>
                    <a:pt x="836" y="149"/>
                  </a:lnTo>
                  <a:lnTo>
                    <a:pt x="836" y="117"/>
                  </a:lnTo>
                  <a:lnTo>
                    <a:pt x="710" y="86"/>
                  </a:lnTo>
                  <a:lnTo>
                    <a:pt x="589" y="52"/>
                  </a:lnTo>
                  <a:lnTo>
                    <a:pt x="565" y="58"/>
                  </a:lnTo>
                  <a:lnTo>
                    <a:pt x="431" y="0"/>
                  </a:lnTo>
                  <a:lnTo>
                    <a:pt x="383" y="18"/>
                  </a:lnTo>
                  <a:lnTo>
                    <a:pt x="325" y="36"/>
                  </a:lnTo>
                  <a:lnTo>
                    <a:pt x="250" y="36"/>
                  </a:lnTo>
                  <a:lnTo>
                    <a:pt x="228" y="40"/>
                  </a:lnTo>
                  <a:lnTo>
                    <a:pt x="220" y="22"/>
                  </a:lnTo>
                  <a:lnTo>
                    <a:pt x="200" y="40"/>
                  </a:lnTo>
                  <a:lnTo>
                    <a:pt x="160" y="36"/>
                  </a:lnTo>
                  <a:lnTo>
                    <a:pt x="116" y="18"/>
                  </a:lnTo>
                  <a:lnTo>
                    <a:pt x="96" y="14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735" y="1178"/>
              <a:ext cx="397" cy="228"/>
            </a:xfrm>
            <a:custGeom>
              <a:avLst/>
              <a:gdLst/>
              <a:ahLst/>
              <a:cxnLst>
                <a:cxn ang="0">
                  <a:pos x="98" y="34"/>
                </a:cxn>
                <a:cxn ang="0">
                  <a:pos x="98" y="91"/>
                </a:cxn>
                <a:cxn ang="0">
                  <a:pos x="14" y="117"/>
                </a:cxn>
                <a:cxn ang="0">
                  <a:pos x="0" y="169"/>
                </a:cxn>
                <a:cxn ang="0">
                  <a:pos x="14" y="219"/>
                </a:cxn>
                <a:cxn ang="0">
                  <a:pos x="34" y="235"/>
                </a:cxn>
                <a:cxn ang="0">
                  <a:pos x="64" y="227"/>
                </a:cxn>
                <a:cxn ang="0">
                  <a:pos x="108" y="219"/>
                </a:cxn>
                <a:cxn ang="0">
                  <a:pos x="138" y="277"/>
                </a:cxn>
                <a:cxn ang="0">
                  <a:pos x="160" y="269"/>
                </a:cxn>
                <a:cxn ang="0">
                  <a:pos x="214" y="311"/>
                </a:cxn>
                <a:cxn ang="0">
                  <a:pos x="234" y="327"/>
                </a:cxn>
                <a:cxn ang="0">
                  <a:pos x="260" y="319"/>
                </a:cxn>
                <a:cxn ang="0">
                  <a:pos x="284" y="311"/>
                </a:cxn>
                <a:cxn ang="0">
                  <a:pos x="304" y="309"/>
                </a:cxn>
                <a:cxn ang="0">
                  <a:pos x="314" y="301"/>
                </a:cxn>
                <a:cxn ang="0">
                  <a:pos x="318" y="257"/>
                </a:cxn>
                <a:cxn ang="0">
                  <a:pos x="306" y="235"/>
                </a:cxn>
                <a:cxn ang="0">
                  <a:pos x="306" y="219"/>
                </a:cxn>
                <a:cxn ang="0">
                  <a:pos x="322" y="205"/>
                </a:cxn>
                <a:cxn ang="0">
                  <a:pos x="354" y="189"/>
                </a:cxn>
                <a:cxn ang="0">
                  <a:pos x="377" y="185"/>
                </a:cxn>
                <a:cxn ang="0">
                  <a:pos x="395" y="203"/>
                </a:cxn>
                <a:cxn ang="0">
                  <a:pos x="417" y="185"/>
                </a:cxn>
                <a:cxn ang="0">
                  <a:pos x="437" y="169"/>
                </a:cxn>
                <a:cxn ang="0">
                  <a:pos x="473" y="159"/>
                </a:cxn>
                <a:cxn ang="0">
                  <a:pos x="493" y="153"/>
                </a:cxn>
                <a:cxn ang="0">
                  <a:pos x="511" y="155"/>
                </a:cxn>
                <a:cxn ang="0">
                  <a:pos x="503" y="151"/>
                </a:cxn>
                <a:cxn ang="0">
                  <a:pos x="503" y="121"/>
                </a:cxn>
                <a:cxn ang="0">
                  <a:pos x="515" y="101"/>
                </a:cxn>
                <a:cxn ang="0">
                  <a:pos x="533" y="87"/>
                </a:cxn>
                <a:cxn ang="0">
                  <a:pos x="541" y="83"/>
                </a:cxn>
                <a:cxn ang="0">
                  <a:pos x="537" y="69"/>
                </a:cxn>
                <a:cxn ang="0">
                  <a:pos x="521" y="61"/>
                </a:cxn>
                <a:cxn ang="0">
                  <a:pos x="499" y="51"/>
                </a:cxn>
                <a:cxn ang="0">
                  <a:pos x="477" y="47"/>
                </a:cxn>
                <a:cxn ang="0">
                  <a:pos x="451" y="47"/>
                </a:cxn>
                <a:cxn ang="0">
                  <a:pos x="437" y="47"/>
                </a:cxn>
                <a:cxn ang="0">
                  <a:pos x="433" y="39"/>
                </a:cxn>
                <a:cxn ang="0">
                  <a:pos x="433" y="26"/>
                </a:cxn>
                <a:cxn ang="0">
                  <a:pos x="447" y="20"/>
                </a:cxn>
                <a:cxn ang="0">
                  <a:pos x="459" y="20"/>
                </a:cxn>
                <a:cxn ang="0">
                  <a:pos x="459" y="8"/>
                </a:cxn>
                <a:cxn ang="0">
                  <a:pos x="443" y="0"/>
                </a:cxn>
                <a:cxn ang="0">
                  <a:pos x="407" y="4"/>
                </a:cxn>
                <a:cxn ang="0">
                  <a:pos x="371" y="12"/>
                </a:cxn>
                <a:cxn ang="0">
                  <a:pos x="348" y="12"/>
                </a:cxn>
                <a:cxn ang="0">
                  <a:pos x="318" y="12"/>
                </a:cxn>
                <a:cxn ang="0">
                  <a:pos x="306" y="4"/>
                </a:cxn>
                <a:cxn ang="0">
                  <a:pos x="292" y="8"/>
                </a:cxn>
                <a:cxn ang="0">
                  <a:pos x="276" y="20"/>
                </a:cxn>
                <a:cxn ang="0">
                  <a:pos x="254" y="26"/>
                </a:cxn>
                <a:cxn ang="0">
                  <a:pos x="224" y="20"/>
                </a:cxn>
                <a:cxn ang="0">
                  <a:pos x="210" y="30"/>
                </a:cxn>
                <a:cxn ang="0">
                  <a:pos x="188" y="47"/>
                </a:cxn>
                <a:cxn ang="0">
                  <a:pos x="180" y="47"/>
                </a:cxn>
                <a:cxn ang="0">
                  <a:pos x="152" y="39"/>
                </a:cxn>
                <a:cxn ang="0">
                  <a:pos x="126" y="39"/>
                </a:cxn>
                <a:cxn ang="0">
                  <a:pos x="98" y="34"/>
                </a:cxn>
              </a:cxnLst>
              <a:rect l="0" t="0" r="r" b="b"/>
              <a:pathLst>
                <a:path w="541" h="327">
                  <a:moveTo>
                    <a:pt x="98" y="34"/>
                  </a:moveTo>
                  <a:lnTo>
                    <a:pt x="98" y="91"/>
                  </a:lnTo>
                  <a:lnTo>
                    <a:pt x="14" y="117"/>
                  </a:lnTo>
                  <a:lnTo>
                    <a:pt x="0" y="169"/>
                  </a:lnTo>
                  <a:lnTo>
                    <a:pt x="14" y="219"/>
                  </a:lnTo>
                  <a:lnTo>
                    <a:pt x="34" y="235"/>
                  </a:lnTo>
                  <a:lnTo>
                    <a:pt x="64" y="227"/>
                  </a:lnTo>
                  <a:lnTo>
                    <a:pt x="108" y="219"/>
                  </a:lnTo>
                  <a:lnTo>
                    <a:pt x="138" y="277"/>
                  </a:lnTo>
                  <a:lnTo>
                    <a:pt x="160" y="269"/>
                  </a:lnTo>
                  <a:lnTo>
                    <a:pt x="214" y="311"/>
                  </a:lnTo>
                  <a:lnTo>
                    <a:pt x="234" y="327"/>
                  </a:lnTo>
                  <a:lnTo>
                    <a:pt x="260" y="319"/>
                  </a:lnTo>
                  <a:lnTo>
                    <a:pt x="284" y="311"/>
                  </a:lnTo>
                  <a:lnTo>
                    <a:pt x="304" y="309"/>
                  </a:lnTo>
                  <a:lnTo>
                    <a:pt x="314" y="301"/>
                  </a:lnTo>
                  <a:lnTo>
                    <a:pt x="318" y="257"/>
                  </a:lnTo>
                  <a:lnTo>
                    <a:pt x="306" y="235"/>
                  </a:lnTo>
                  <a:lnTo>
                    <a:pt x="306" y="219"/>
                  </a:lnTo>
                  <a:lnTo>
                    <a:pt x="322" y="205"/>
                  </a:lnTo>
                  <a:lnTo>
                    <a:pt x="354" y="189"/>
                  </a:lnTo>
                  <a:lnTo>
                    <a:pt x="377" y="185"/>
                  </a:lnTo>
                  <a:lnTo>
                    <a:pt x="395" y="203"/>
                  </a:lnTo>
                  <a:lnTo>
                    <a:pt x="417" y="185"/>
                  </a:lnTo>
                  <a:lnTo>
                    <a:pt x="437" y="169"/>
                  </a:lnTo>
                  <a:lnTo>
                    <a:pt x="473" y="159"/>
                  </a:lnTo>
                  <a:lnTo>
                    <a:pt x="493" y="153"/>
                  </a:lnTo>
                  <a:lnTo>
                    <a:pt x="511" y="155"/>
                  </a:lnTo>
                  <a:lnTo>
                    <a:pt x="503" y="151"/>
                  </a:lnTo>
                  <a:lnTo>
                    <a:pt x="503" y="121"/>
                  </a:lnTo>
                  <a:lnTo>
                    <a:pt x="515" y="101"/>
                  </a:lnTo>
                  <a:lnTo>
                    <a:pt x="533" y="87"/>
                  </a:lnTo>
                  <a:lnTo>
                    <a:pt x="541" y="83"/>
                  </a:lnTo>
                  <a:lnTo>
                    <a:pt x="537" y="69"/>
                  </a:lnTo>
                  <a:lnTo>
                    <a:pt x="521" y="61"/>
                  </a:lnTo>
                  <a:lnTo>
                    <a:pt x="499" y="51"/>
                  </a:lnTo>
                  <a:lnTo>
                    <a:pt x="477" y="47"/>
                  </a:lnTo>
                  <a:lnTo>
                    <a:pt x="451" y="47"/>
                  </a:lnTo>
                  <a:lnTo>
                    <a:pt x="437" y="47"/>
                  </a:lnTo>
                  <a:lnTo>
                    <a:pt x="433" y="39"/>
                  </a:lnTo>
                  <a:lnTo>
                    <a:pt x="433" y="26"/>
                  </a:lnTo>
                  <a:lnTo>
                    <a:pt x="447" y="20"/>
                  </a:lnTo>
                  <a:lnTo>
                    <a:pt x="459" y="20"/>
                  </a:lnTo>
                  <a:lnTo>
                    <a:pt x="459" y="8"/>
                  </a:lnTo>
                  <a:lnTo>
                    <a:pt x="443" y="0"/>
                  </a:lnTo>
                  <a:lnTo>
                    <a:pt x="407" y="4"/>
                  </a:lnTo>
                  <a:lnTo>
                    <a:pt x="371" y="12"/>
                  </a:lnTo>
                  <a:lnTo>
                    <a:pt x="348" y="12"/>
                  </a:lnTo>
                  <a:lnTo>
                    <a:pt x="318" y="12"/>
                  </a:lnTo>
                  <a:lnTo>
                    <a:pt x="306" y="4"/>
                  </a:lnTo>
                  <a:lnTo>
                    <a:pt x="292" y="8"/>
                  </a:lnTo>
                  <a:lnTo>
                    <a:pt x="276" y="20"/>
                  </a:lnTo>
                  <a:lnTo>
                    <a:pt x="254" y="26"/>
                  </a:lnTo>
                  <a:lnTo>
                    <a:pt x="224" y="20"/>
                  </a:lnTo>
                  <a:lnTo>
                    <a:pt x="210" y="30"/>
                  </a:lnTo>
                  <a:lnTo>
                    <a:pt x="188" y="47"/>
                  </a:lnTo>
                  <a:lnTo>
                    <a:pt x="180" y="47"/>
                  </a:lnTo>
                  <a:lnTo>
                    <a:pt x="152" y="39"/>
                  </a:lnTo>
                  <a:lnTo>
                    <a:pt x="126" y="39"/>
                  </a:lnTo>
                  <a:lnTo>
                    <a:pt x="98" y="34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658" y="1063"/>
              <a:ext cx="604" cy="610"/>
            </a:xfrm>
            <a:custGeom>
              <a:avLst/>
              <a:gdLst/>
              <a:ahLst/>
              <a:cxnLst>
                <a:cxn ang="0">
                  <a:pos x="780" y="134"/>
                </a:cxn>
                <a:cxn ang="0">
                  <a:pos x="732" y="221"/>
                </a:cxn>
                <a:cxn ang="0">
                  <a:pos x="762" y="289"/>
                </a:cxn>
                <a:cxn ang="0">
                  <a:pos x="754" y="353"/>
                </a:cxn>
                <a:cxn ang="0">
                  <a:pos x="788" y="433"/>
                </a:cxn>
                <a:cxn ang="0">
                  <a:pos x="724" y="555"/>
                </a:cxn>
                <a:cxn ang="0">
                  <a:pos x="766" y="595"/>
                </a:cxn>
                <a:cxn ang="0">
                  <a:pos x="816" y="664"/>
                </a:cxn>
                <a:cxn ang="0">
                  <a:pos x="802" y="698"/>
                </a:cxn>
                <a:cxn ang="0">
                  <a:pos x="740" y="798"/>
                </a:cxn>
                <a:cxn ang="0">
                  <a:pos x="676" y="802"/>
                </a:cxn>
                <a:cxn ang="0">
                  <a:pos x="672" y="874"/>
                </a:cxn>
                <a:cxn ang="0">
                  <a:pos x="593" y="840"/>
                </a:cxn>
                <a:cxn ang="0">
                  <a:pos x="499" y="828"/>
                </a:cxn>
                <a:cxn ang="0">
                  <a:pos x="413" y="802"/>
                </a:cxn>
                <a:cxn ang="0">
                  <a:pos x="349" y="832"/>
                </a:cxn>
                <a:cxn ang="0">
                  <a:pos x="349" y="702"/>
                </a:cxn>
                <a:cxn ang="0">
                  <a:pos x="323" y="680"/>
                </a:cxn>
                <a:cxn ang="0">
                  <a:pos x="225" y="728"/>
                </a:cxn>
                <a:cxn ang="0">
                  <a:pos x="154" y="754"/>
                </a:cxn>
                <a:cxn ang="0">
                  <a:pos x="108" y="770"/>
                </a:cxn>
                <a:cxn ang="0">
                  <a:pos x="94" y="712"/>
                </a:cxn>
                <a:cxn ang="0">
                  <a:pos x="154" y="636"/>
                </a:cxn>
                <a:cxn ang="0">
                  <a:pos x="142" y="604"/>
                </a:cxn>
                <a:cxn ang="0">
                  <a:pos x="198" y="573"/>
                </a:cxn>
                <a:cxn ang="0">
                  <a:pos x="154" y="555"/>
                </a:cxn>
                <a:cxn ang="0">
                  <a:pos x="134" y="503"/>
                </a:cxn>
                <a:cxn ang="0">
                  <a:pos x="176" y="469"/>
                </a:cxn>
                <a:cxn ang="0">
                  <a:pos x="120" y="473"/>
                </a:cxn>
                <a:cxn ang="0">
                  <a:pos x="76" y="447"/>
                </a:cxn>
                <a:cxn ang="0">
                  <a:pos x="104" y="395"/>
                </a:cxn>
                <a:cxn ang="0">
                  <a:pos x="64" y="395"/>
                </a:cxn>
                <a:cxn ang="0">
                  <a:pos x="22" y="337"/>
                </a:cxn>
                <a:cxn ang="0">
                  <a:pos x="14" y="255"/>
                </a:cxn>
                <a:cxn ang="0">
                  <a:pos x="76" y="207"/>
                </a:cxn>
                <a:cxn ang="0">
                  <a:pos x="116" y="190"/>
                </a:cxn>
                <a:cxn ang="0">
                  <a:pos x="211" y="176"/>
                </a:cxn>
                <a:cxn ang="0">
                  <a:pos x="281" y="160"/>
                </a:cxn>
                <a:cxn ang="0">
                  <a:pos x="313" y="148"/>
                </a:cxn>
                <a:cxn ang="0">
                  <a:pos x="361" y="152"/>
                </a:cxn>
                <a:cxn ang="0">
                  <a:pos x="349" y="90"/>
                </a:cxn>
                <a:cxn ang="0">
                  <a:pos x="435" y="64"/>
                </a:cxn>
                <a:cxn ang="0">
                  <a:pos x="461" y="14"/>
                </a:cxn>
                <a:cxn ang="0">
                  <a:pos x="511" y="22"/>
                </a:cxn>
                <a:cxn ang="0">
                  <a:pos x="555" y="18"/>
                </a:cxn>
                <a:cxn ang="0">
                  <a:pos x="650" y="52"/>
                </a:cxn>
                <a:cxn ang="0">
                  <a:pos x="698" y="82"/>
                </a:cxn>
                <a:cxn ang="0">
                  <a:pos x="788" y="98"/>
                </a:cxn>
              </a:cxnLst>
              <a:rect l="0" t="0" r="r" b="b"/>
              <a:pathLst>
                <a:path w="824" h="874">
                  <a:moveTo>
                    <a:pt x="788" y="98"/>
                  </a:moveTo>
                  <a:lnTo>
                    <a:pt x="794" y="120"/>
                  </a:lnTo>
                  <a:lnTo>
                    <a:pt x="780" y="134"/>
                  </a:lnTo>
                  <a:lnTo>
                    <a:pt x="766" y="148"/>
                  </a:lnTo>
                  <a:lnTo>
                    <a:pt x="746" y="176"/>
                  </a:lnTo>
                  <a:lnTo>
                    <a:pt x="732" y="221"/>
                  </a:lnTo>
                  <a:lnTo>
                    <a:pt x="728" y="229"/>
                  </a:lnTo>
                  <a:lnTo>
                    <a:pt x="762" y="273"/>
                  </a:lnTo>
                  <a:lnTo>
                    <a:pt x="762" y="289"/>
                  </a:lnTo>
                  <a:lnTo>
                    <a:pt x="766" y="311"/>
                  </a:lnTo>
                  <a:lnTo>
                    <a:pt x="758" y="337"/>
                  </a:lnTo>
                  <a:lnTo>
                    <a:pt x="754" y="353"/>
                  </a:lnTo>
                  <a:lnTo>
                    <a:pt x="758" y="383"/>
                  </a:lnTo>
                  <a:lnTo>
                    <a:pt x="776" y="417"/>
                  </a:lnTo>
                  <a:lnTo>
                    <a:pt x="788" y="433"/>
                  </a:lnTo>
                  <a:lnTo>
                    <a:pt x="780" y="455"/>
                  </a:lnTo>
                  <a:lnTo>
                    <a:pt x="736" y="507"/>
                  </a:lnTo>
                  <a:lnTo>
                    <a:pt x="724" y="555"/>
                  </a:lnTo>
                  <a:lnTo>
                    <a:pt x="732" y="585"/>
                  </a:lnTo>
                  <a:lnTo>
                    <a:pt x="746" y="600"/>
                  </a:lnTo>
                  <a:lnTo>
                    <a:pt x="766" y="595"/>
                  </a:lnTo>
                  <a:lnTo>
                    <a:pt x="780" y="595"/>
                  </a:lnTo>
                  <a:lnTo>
                    <a:pt x="802" y="628"/>
                  </a:lnTo>
                  <a:lnTo>
                    <a:pt x="816" y="664"/>
                  </a:lnTo>
                  <a:lnTo>
                    <a:pt x="824" y="686"/>
                  </a:lnTo>
                  <a:lnTo>
                    <a:pt x="820" y="698"/>
                  </a:lnTo>
                  <a:lnTo>
                    <a:pt x="802" y="698"/>
                  </a:lnTo>
                  <a:lnTo>
                    <a:pt x="788" y="720"/>
                  </a:lnTo>
                  <a:lnTo>
                    <a:pt x="762" y="762"/>
                  </a:lnTo>
                  <a:lnTo>
                    <a:pt x="740" y="798"/>
                  </a:lnTo>
                  <a:lnTo>
                    <a:pt x="716" y="784"/>
                  </a:lnTo>
                  <a:lnTo>
                    <a:pt x="694" y="784"/>
                  </a:lnTo>
                  <a:lnTo>
                    <a:pt x="676" y="802"/>
                  </a:lnTo>
                  <a:lnTo>
                    <a:pt x="660" y="824"/>
                  </a:lnTo>
                  <a:lnTo>
                    <a:pt x="668" y="840"/>
                  </a:lnTo>
                  <a:lnTo>
                    <a:pt x="672" y="874"/>
                  </a:lnTo>
                  <a:lnTo>
                    <a:pt x="632" y="832"/>
                  </a:lnTo>
                  <a:lnTo>
                    <a:pt x="616" y="840"/>
                  </a:lnTo>
                  <a:lnTo>
                    <a:pt x="593" y="840"/>
                  </a:lnTo>
                  <a:lnTo>
                    <a:pt x="573" y="844"/>
                  </a:lnTo>
                  <a:lnTo>
                    <a:pt x="525" y="832"/>
                  </a:lnTo>
                  <a:lnTo>
                    <a:pt x="499" y="828"/>
                  </a:lnTo>
                  <a:lnTo>
                    <a:pt x="461" y="836"/>
                  </a:lnTo>
                  <a:lnTo>
                    <a:pt x="429" y="820"/>
                  </a:lnTo>
                  <a:lnTo>
                    <a:pt x="413" y="802"/>
                  </a:lnTo>
                  <a:lnTo>
                    <a:pt x="403" y="806"/>
                  </a:lnTo>
                  <a:lnTo>
                    <a:pt x="391" y="820"/>
                  </a:lnTo>
                  <a:lnTo>
                    <a:pt x="349" y="832"/>
                  </a:lnTo>
                  <a:lnTo>
                    <a:pt x="323" y="784"/>
                  </a:lnTo>
                  <a:lnTo>
                    <a:pt x="349" y="724"/>
                  </a:lnTo>
                  <a:lnTo>
                    <a:pt x="349" y="702"/>
                  </a:lnTo>
                  <a:lnTo>
                    <a:pt x="343" y="680"/>
                  </a:lnTo>
                  <a:lnTo>
                    <a:pt x="331" y="658"/>
                  </a:lnTo>
                  <a:lnTo>
                    <a:pt x="323" y="680"/>
                  </a:lnTo>
                  <a:lnTo>
                    <a:pt x="303" y="690"/>
                  </a:lnTo>
                  <a:lnTo>
                    <a:pt x="275" y="708"/>
                  </a:lnTo>
                  <a:lnTo>
                    <a:pt x="225" y="728"/>
                  </a:lnTo>
                  <a:lnTo>
                    <a:pt x="194" y="732"/>
                  </a:lnTo>
                  <a:lnTo>
                    <a:pt x="168" y="736"/>
                  </a:lnTo>
                  <a:lnTo>
                    <a:pt x="154" y="754"/>
                  </a:lnTo>
                  <a:lnTo>
                    <a:pt x="138" y="770"/>
                  </a:lnTo>
                  <a:lnTo>
                    <a:pt x="104" y="788"/>
                  </a:lnTo>
                  <a:lnTo>
                    <a:pt x="108" y="770"/>
                  </a:lnTo>
                  <a:lnTo>
                    <a:pt x="94" y="762"/>
                  </a:lnTo>
                  <a:lnTo>
                    <a:pt x="98" y="736"/>
                  </a:lnTo>
                  <a:lnTo>
                    <a:pt x="94" y="712"/>
                  </a:lnTo>
                  <a:lnTo>
                    <a:pt x="86" y="694"/>
                  </a:lnTo>
                  <a:lnTo>
                    <a:pt x="116" y="672"/>
                  </a:lnTo>
                  <a:lnTo>
                    <a:pt x="154" y="636"/>
                  </a:lnTo>
                  <a:lnTo>
                    <a:pt x="138" y="628"/>
                  </a:lnTo>
                  <a:lnTo>
                    <a:pt x="126" y="608"/>
                  </a:lnTo>
                  <a:lnTo>
                    <a:pt x="142" y="604"/>
                  </a:lnTo>
                  <a:lnTo>
                    <a:pt x="154" y="589"/>
                  </a:lnTo>
                  <a:lnTo>
                    <a:pt x="184" y="581"/>
                  </a:lnTo>
                  <a:lnTo>
                    <a:pt x="198" y="573"/>
                  </a:lnTo>
                  <a:lnTo>
                    <a:pt x="194" y="555"/>
                  </a:lnTo>
                  <a:lnTo>
                    <a:pt x="168" y="555"/>
                  </a:lnTo>
                  <a:lnTo>
                    <a:pt x="154" y="555"/>
                  </a:lnTo>
                  <a:lnTo>
                    <a:pt x="138" y="545"/>
                  </a:lnTo>
                  <a:lnTo>
                    <a:pt x="134" y="529"/>
                  </a:lnTo>
                  <a:lnTo>
                    <a:pt x="134" y="503"/>
                  </a:lnTo>
                  <a:lnTo>
                    <a:pt x="142" y="487"/>
                  </a:lnTo>
                  <a:lnTo>
                    <a:pt x="154" y="469"/>
                  </a:lnTo>
                  <a:lnTo>
                    <a:pt x="176" y="469"/>
                  </a:lnTo>
                  <a:lnTo>
                    <a:pt x="158" y="451"/>
                  </a:lnTo>
                  <a:lnTo>
                    <a:pt x="130" y="461"/>
                  </a:lnTo>
                  <a:lnTo>
                    <a:pt x="120" y="473"/>
                  </a:lnTo>
                  <a:lnTo>
                    <a:pt x="86" y="495"/>
                  </a:lnTo>
                  <a:lnTo>
                    <a:pt x="72" y="473"/>
                  </a:lnTo>
                  <a:lnTo>
                    <a:pt x="76" y="447"/>
                  </a:lnTo>
                  <a:lnTo>
                    <a:pt x="82" y="425"/>
                  </a:lnTo>
                  <a:lnTo>
                    <a:pt x="98" y="407"/>
                  </a:lnTo>
                  <a:lnTo>
                    <a:pt x="104" y="395"/>
                  </a:lnTo>
                  <a:lnTo>
                    <a:pt x="94" y="383"/>
                  </a:lnTo>
                  <a:lnTo>
                    <a:pt x="76" y="391"/>
                  </a:lnTo>
                  <a:lnTo>
                    <a:pt x="64" y="395"/>
                  </a:lnTo>
                  <a:lnTo>
                    <a:pt x="46" y="365"/>
                  </a:lnTo>
                  <a:lnTo>
                    <a:pt x="34" y="345"/>
                  </a:lnTo>
                  <a:lnTo>
                    <a:pt x="22" y="337"/>
                  </a:lnTo>
                  <a:lnTo>
                    <a:pt x="0" y="329"/>
                  </a:lnTo>
                  <a:lnTo>
                    <a:pt x="14" y="315"/>
                  </a:lnTo>
                  <a:lnTo>
                    <a:pt x="14" y="255"/>
                  </a:lnTo>
                  <a:lnTo>
                    <a:pt x="26" y="243"/>
                  </a:lnTo>
                  <a:lnTo>
                    <a:pt x="56" y="221"/>
                  </a:lnTo>
                  <a:lnTo>
                    <a:pt x="76" y="207"/>
                  </a:lnTo>
                  <a:lnTo>
                    <a:pt x="94" y="198"/>
                  </a:lnTo>
                  <a:lnTo>
                    <a:pt x="116" y="207"/>
                  </a:lnTo>
                  <a:lnTo>
                    <a:pt x="116" y="190"/>
                  </a:lnTo>
                  <a:lnTo>
                    <a:pt x="142" y="160"/>
                  </a:lnTo>
                  <a:lnTo>
                    <a:pt x="158" y="164"/>
                  </a:lnTo>
                  <a:lnTo>
                    <a:pt x="211" y="176"/>
                  </a:lnTo>
                  <a:lnTo>
                    <a:pt x="229" y="184"/>
                  </a:lnTo>
                  <a:lnTo>
                    <a:pt x="247" y="176"/>
                  </a:lnTo>
                  <a:lnTo>
                    <a:pt x="281" y="160"/>
                  </a:lnTo>
                  <a:lnTo>
                    <a:pt x="289" y="152"/>
                  </a:lnTo>
                  <a:lnTo>
                    <a:pt x="303" y="160"/>
                  </a:lnTo>
                  <a:lnTo>
                    <a:pt x="313" y="148"/>
                  </a:lnTo>
                  <a:lnTo>
                    <a:pt x="327" y="156"/>
                  </a:lnTo>
                  <a:lnTo>
                    <a:pt x="353" y="164"/>
                  </a:lnTo>
                  <a:lnTo>
                    <a:pt x="361" y="152"/>
                  </a:lnTo>
                  <a:lnTo>
                    <a:pt x="361" y="130"/>
                  </a:lnTo>
                  <a:lnTo>
                    <a:pt x="353" y="108"/>
                  </a:lnTo>
                  <a:lnTo>
                    <a:pt x="349" y="90"/>
                  </a:lnTo>
                  <a:lnTo>
                    <a:pt x="377" y="78"/>
                  </a:lnTo>
                  <a:lnTo>
                    <a:pt x="413" y="56"/>
                  </a:lnTo>
                  <a:lnTo>
                    <a:pt x="435" y="64"/>
                  </a:lnTo>
                  <a:lnTo>
                    <a:pt x="421" y="40"/>
                  </a:lnTo>
                  <a:lnTo>
                    <a:pt x="439" y="30"/>
                  </a:lnTo>
                  <a:lnTo>
                    <a:pt x="461" y="14"/>
                  </a:lnTo>
                  <a:lnTo>
                    <a:pt x="477" y="0"/>
                  </a:lnTo>
                  <a:lnTo>
                    <a:pt x="495" y="0"/>
                  </a:lnTo>
                  <a:lnTo>
                    <a:pt x="511" y="22"/>
                  </a:lnTo>
                  <a:lnTo>
                    <a:pt x="525" y="4"/>
                  </a:lnTo>
                  <a:lnTo>
                    <a:pt x="547" y="4"/>
                  </a:lnTo>
                  <a:lnTo>
                    <a:pt x="555" y="18"/>
                  </a:lnTo>
                  <a:lnTo>
                    <a:pt x="589" y="18"/>
                  </a:lnTo>
                  <a:lnTo>
                    <a:pt x="628" y="30"/>
                  </a:lnTo>
                  <a:lnTo>
                    <a:pt x="650" y="52"/>
                  </a:lnTo>
                  <a:lnTo>
                    <a:pt x="660" y="82"/>
                  </a:lnTo>
                  <a:lnTo>
                    <a:pt x="672" y="90"/>
                  </a:lnTo>
                  <a:lnTo>
                    <a:pt x="698" y="82"/>
                  </a:lnTo>
                  <a:lnTo>
                    <a:pt x="720" y="94"/>
                  </a:lnTo>
                  <a:lnTo>
                    <a:pt x="750" y="104"/>
                  </a:lnTo>
                  <a:lnTo>
                    <a:pt x="788" y="98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2186" y="1280"/>
              <a:ext cx="1261" cy="960"/>
            </a:xfrm>
            <a:custGeom>
              <a:avLst/>
              <a:gdLst/>
              <a:ahLst/>
              <a:cxnLst>
                <a:cxn ang="0">
                  <a:pos x="94" y="387"/>
                </a:cxn>
                <a:cxn ang="0">
                  <a:pos x="46" y="284"/>
                </a:cxn>
                <a:cxn ang="0">
                  <a:pos x="12" y="188"/>
                </a:cxn>
                <a:cxn ang="0">
                  <a:pos x="94" y="92"/>
                </a:cxn>
                <a:cxn ang="0">
                  <a:pos x="228" y="56"/>
                </a:cxn>
                <a:cxn ang="0">
                  <a:pos x="319" y="38"/>
                </a:cxn>
                <a:cxn ang="0">
                  <a:pos x="433" y="72"/>
                </a:cxn>
                <a:cxn ang="0">
                  <a:pos x="593" y="42"/>
                </a:cxn>
                <a:cxn ang="0">
                  <a:pos x="710" y="0"/>
                </a:cxn>
                <a:cxn ang="0">
                  <a:pos x="784" y="88"/>
                </a:cxn>
                <a:cxn ang="0">
                  <a:pos x="910" y="118"/>
                </a:cxn>
                <a:cxn ang="0">
                  <a:pos x="1026" y="168"/>
                </a:cxn>
                <a:cxn ang="0">
                  <a:pos x="1060" y="96"/>
                </a:cxn>
                <a:cxn ang="0">
                  <a:pos x="1098" y="46"/>
                </a:cxn>
                <a:cxn ang="0">
                  <a:pos x="1187" y="22"/>
                </a:cxn>
                <a:cxn ang="0">
                  <a:pos x="1283" y="80"/>
                </a:cxn>
                <a:cxn ang="0">
                  <a:pos x="1275" y="146"/>
                </a:cxn>
                <a:cxn ang="0">
                  <a:pos x="1299" y="280"/>
                </a:cxn>
                <a:cxn ang="0">
                  <a:pos x="1295" y="383"/>
                </a:cxn>
                <a:cxn ang="0">
                  <a:pos x="1321" y="495"/>
                </a:cxn>
                <a:cxn ang="0">
                  <a:pos x="1369" y="525"/>
                </a:cxn>
                <a:cxn ang="0">
                  <a:pos x="1407" y="479"/>
                </a:cxn>
                <a:cxn ang="0">
                  <a:pos x="1459" y="529"/>
                </a:cxn>
                <a:cxn ang="0">
                  <a:pos x="1616" y="473"/>
                </a:cxn>
                <a:cxn ang="0">
                  <a:pos x="1684" y="551"/>
                </a:cxn>
                <a:cxn ang="0">
                  <a:pos x="1706" y="659"/>
                </a:cxn>
                <a:cxn ang="0">
                  <a:pos x="1668" y="792"/>
                </a:cxn>
                <a:cxn ang="0">
                  <a:pos x="1590" y="848"/>
                </a:cxn>
                <a:cxn ang="0">
                  <a:pos x="1568" y="952"/>
                </a:cxn>
                <a:cxn ang="0">
                  <a:pos x="1503" y="868"/>
                </a:cxn>
                <a:cxn ang="0">
                  <a:pos x="1339" y="818"/>
                </a:cxn>
                <a:cxn ang="0">
                  <a:pos x="1271" y="826"/>
                </a:cxn>
                <a:cxn ang="0">
                  <a:pos x="1149" y="904"/>
                </a:cxn>
                <a:cxn ang="0">
                  <a:pos x="982" y="1076"/>
                </a:cxn>
                <a:cxn ang="0">
                  <a:pos x="856" y="1185"/>
                </a:cxn>
                <a:cxn ang="0">
                  <a:pos x="818" y="1249"/>
                </a:cxn>
                <a:cxn ang="0">
                  <a:pos x="766" y="1345"/>
                </a:cxn>
                <a:cxn ang="0">
                  <a:pos x="675" y="1331"/>
                </a:cxn>
                <a:cxn ang="0">
                  <a:pos x="537" y="1357"/>
                </a:cxn>
                <a:cxn ang="0">
                  <a:pos x="433" y="1275"/>
                </a:cxn>
                <a:cxn ang="0">
                  <a:pos x="262" y="1201"/>
                </a:cxn>
                <a:cxn ang="0">
                  <a:pos x="104" y="1301"/>
                </a:cxn>
                <a:cxn ang="0">
                  <a:pos x="68" y="1219"/>
                </a:cxn>
                <a:cxn ang="0">
                  <a:pos x="72" y="1046"/>
                </a:cxn>
                <a:cxn ang="0">
                  <a:pos x="216" y="788"/>
                </a:cxn>
                <a:cxn ang="0">
                  <a:pos x="288" y="671"/>
                </a:cxn>
                <a:cxn ang="0">
                  <a:pos x="194" y="625"/>
                </a:cxn>
                <a:cxn ang="0">
                  <a:pos x="128" y="501"/>
                </a:cxn>
                <a:cxn ang="0">
                  <a:pos x="16" y="491"/>
                </a:cxn>
              </a:cxnLst>
              <a:rect l="0" t="0" r="r" b="b"/>
              <a:pathLst>
                <a:path w="1720" h="1375">
                  <a:moveTo>
                    <a:pt x="16" y="491"/>
                  </a:moveTo>
                  <a:lnTo>
                    <a:pt x="42" y="443"/>
                  </a:lnTo>
                  <a:lnTo>
                    <a:pt x="76" y="383"/>
                  </a:lnTo>
                  <a:lnTo>
                    <a:pt x="94" y="387"/>
                  </a:lnTo>
                  <a:lnTo>
                    <a:pt x="98" y="371"/>
                  </a:lnTo>
                  <a:lnTo>
                    <a:pt x="76" y="305"/>
                  </a:lnTo>
                  <a:lnTo>
                    <a:pt x="50" y="280"/>
                  </a:lnTo>
                  <a:lnTo>
                    <a:pt x="46" y="284"/>
                  </a:lnTo>
                  <a:lnTo>
                    <a:pt x="28" y="289"/>
                  </a:lnTo>
                  <a:lnTo>
                    <a:pt x="8" y="266"/>
                  </a:lnTo>
                  <a:lnTo>
                    <a:pt x="0" y="236"/>
                  </a:lnTo>
                  <a:lnTo>
                    <a:pt x="12" y="188"/>
                  </a:lnTo>
                  <a:lnTo>
                    <a:pt x="56" y="146"/>
                  </a:lnTo>
                  <a:lnTo>
                    <a:pt x="64" y="118"/>
                  </a:lnTo>
                  <a:lnTo>
                    <a:pt x="56" y="96"/>
                  </a:lnTo>
                  <a:lnTo>
                    <a:pt x="94" y="92"/>
                  </a:lnTo>
                  <a:lnTo>
                    <a:pt x="150" y="96"/>
                  </a:lnTo>
                  <a:lnTo>
                    <a:pt x="176" y="96"/>
                  </a:lnTo>
                  <a:lnTo>
                    <a:pt x="198" y="88"/>
                  </a:lnTo>
                  <a:lnTo>
                    <a:pt x="228" y="56"/>
                  </a:lnTo>
                  <a:lnTo>
                    <a:pt x="232" y="46"/>
                  </a:lnTo>
                  <a:lnTo>
                    <a:pt x="248" y="50"/>
                  </a:lnTo>
                  <a:lnTo>
                    <a:pt x="270" y="68"/>
                  </a:lnTo>
                  <a:lnTo>
                    <a:pt x="319" y="38"/>
                  </a:lnTo>
                  <a:lnTo>
                    <a:pt x="357" y="56"/>
                  </a:lnTo>
                  <a:lnTo>
                    <a:pt x="381" y="76"/>
                  </a:lnTo>
                  <a:lnTo>
                    <a:pt x="407" y="84"/>
                  </a:lnTo>
                  <a:lnTo>
                    <a:pt x="433" y="72"/>
                  </a:lnTo>
                  <a:lnTo>
                    <a:pt x="473" y="42"/>
                  </a:lnTo>
                  <a:lnTo>
                    <a:pt x="541" y="64"/>
                  </a:lnTo>
                  <a:lnTo>
                    <a:pt x="559" y="56"/>
                  </a:lnTo>
                  <a:lnTo>
                    <a:pt x="593" y="42"/>
                  </a:lnTo>
                  <a:lnTo>
                    <a:pt x="623" y="50"/>
                  </a:lnTo>
                  <a:lnTo>
                    <a:pt x="659" y="38"/>
                  </a:lnTo>
                  <a:lnTo>
                    <a:pt x="685" y="18"/>
                  </a:lnTo>
                  <a:lnTo>
                    <a:pt x="710" y="0"/>
                  </a:lnTo>
                  <a:lnTo>
                    <a:pt x="744" y="18"/>
                  </a:lnTo>
                  <a:lnTo>
                    <a:pt x="758" y="46"/>
                  </a:lnTo>
                  <a:lnTo>
                    <a:pt x="766" y="76"/>
                  </a:lnTo>
                  <a:lnTo>
                    <a:pt x="784" y="88"/>
                  </a:lnTo>
                  <a:lnTo>
                    <a:pt x="814" y="80"/>
                  </a:lnTo>
                  <a:lnTo>
                    <a:pt x="856" y="68"/>
                  </a:lnTo>
                  <a:lnTo>
                    <a:pt x="888" y="132"/>
                  </a:lnTo>
                  <a:lnTo>
                    <a:pt x="910" y="118"/>
                  </a:lnTo>
                  <a:lnTo>
                    <a:pt x="952" y="154"/>
                  </a:lnTo>
                  <a:lnTo>
                    <a:pt x="982" y="180"/>
                  </a:lnTo>
                  <a:lnTo>
                    <a:pt x="1000" y="176"/>
                  </a:lnTo>
                  <a:lnTo>
                    <a:pt x="1026" y="168"/>
                  </a:lnTo>
                  <a:lnTo>
                    <a:pt x="1050" y="162"/>
                  </a:lnTo>
                  <a:lnTo>
                    <a:pt x="1064" y="154"/>
                  </a:lnTo>
                  <a:lnTo>
                    <a:pt x="1068" y="106"/>
                  </a:lnTo>
                  <a:lnTo>
                    <a:pt x="1060" y="96"/>
                  </a:lnTo>
                  <a:lnTo>
                    <a:pt x="1050" y="80"/>
                  </a:lnTo>
                  <a:lnTo>
                    <a:pt x="1054" y="68"/>
                  </a:lnTo>
                  <a:lnTo>
                    <a:pt x="1072" y="56"/>
                  </a:lnTo>
                  <a:lnTo>
                    <a:pt x="1098" y="46"/>
                  </a:lnTo>
                  <a:lnTo>
                    <a:pt x="1125" y="38"/>
                  </a:lnTo>
                  <a:lnTo>
                    <a:pt x="1145" y="56"/>
                  </a:lnTo>
                  <a:lnTo>
                    <a:pt x="1167" y="38"/>
                  </a:lnTo>
                  <a:lnTo>
                    <a:pt x="1187" y="22"/>
                  </a:lnTo>
                  <a:lnTo>
                    <a:pt x="1227" y="14"/>
                  </a:lnTo>
                  <a:lnTo>
                    <a:pt x="1257" y="0"/>
                  </a:lnTo>
                  <a:lnTo>
                    <a:pt x="1291" y="46"/>
                  </a:lnTo>
                  <a:lnTo>
                    <a:pt x="1283" y="80"/>
                  </a:lnTo>
                  <a:lnTo>
                    <a:pt x="1317" y="114"/>
                  </a:lnTo>
                  <a:lnTo>
                    <a:pt x="1317" y="132"/>
                  </a:lnTo>
                  <a:lnTo>
                    <a:pt x="1295" y="140"/>
                  </a:lnTo>
                  <a:lnTo>
                    <a:pt x="1275" y="146"/>
                  </a:lnTo>
                  <a:lnTo>
                    <a:pt x="1279" y="184"/>
                  </a:lnTo>
                  <a:lnTo>
                    <a:pt x="1317" y="196"/>
                  </a:lnTo>
                  <a:lnTo>
                    <a:pt x="1331" y="240"/>
                  </a:lnTo>
                  <a:lnTo>
                    <a:pt x="1299" y="280"/>
                  </a:lnTo>
                  <a:lnTo>
                    <a:pt x="1317" y="317"/>
                  </a:lnTo>
                  <a:lnTo>
                    <a:pt x="1325" y="357"/>
                  </a:lnTo>
                  <a:lnTo>
                    <a:pt x="1313" y="371"/>
                  </a:lnTo>
                  <a:lnTo>
                    <a:pt x="1295" y="383"/>
                  </a:lnTo>
                  <a:lnTo>
                    <a:pt x="1291" y="405"/>
                  </a:lnTo>
                  <a:lnTo>
                    <a:pt x="1313" y="439"/>
                  </a:lnTo>
                  <a:lnTo>
                    <a:pt x="1321" y="461"/>
                  </a:lnTo>
                  <a:lnTo>
                    <a:pt x="1321" y="495"/>
                  </a:lnTo>
                  <a:lnTo>
                    <a:pt x="1321" y="525"/>
                  </a:lnTo>
                  <a:lnTo>
                    <a:pt x="1331" y="537"/>
                  </a:lnTo>
                  <a:lnTo>
                    <a:pt x="1339" y="537"/>
                  </a:lnTo>
                  <a:lnTo>
                    <a:pt x="1369" y="525"/>
                  </a:lnTo>
                  <a:lnTo>
                    <a:pt x="1369" y="491"/>
                  </a:lnTo>
                  <a:lnTo>
                    <a:pt x="1383" y="479"/>
                  </a:lnTo>
                  <a:lnTo>
                    <a:pt x="1391" y="465"/>
                  </a:lnTo>
                  <a:lnTo>
                    <a:pt x="1407" y="479"/>
                  </a:lnTo>
                  <a:lnTo>
                    <a:pt x="1411" y="517"/>
                  </a:lnTo>
                  <a:lnTo>
                    <a:pt x="1415" y="537"/>
                  </a:lnTo>
                  <a:lnTo>
                    <a:pt x="1433" y="537"/>
                  </a:lnTo>
                  <a:lnTo>
                    <a:pt x="1459" y="529"/>
                  </a:lnTo>
                  <a:lnTo>
                    <a:pt x="1473" y="513"/>
                  </a:lnTo>
                  <a:lnTo>
                    <a:pt x="1487" y="491"/>
                  </a:lnTo>
                  <a:lnTo>
                    <a:pt x="1487" y="473"/>
                  </a:lnTo>
                  <a:lnTo>
                    <a:pt x="1616" y="473"/>
                  </a:lnTo>
                  <a:lnTo>
                    <a:pt x="1620" y="505"/>
                  </a:lnTo>
                  <a:lnTo>
                    <a:pt x="1624" y="533"/>
                  </a:lnTo>
                  <a:lnTo>
                    <a:pt x="1642" y="547"/>
                  </a:lnTo>
                  <a:lnTo>
                    <a:pt x="1684" y="551"/>
                  </a:lnTo>
                  <a:lnTo>
                    <a:pt x="1690" y="573"/>
                  </a:lnTo>
                  <a:lnTo>
                    <a:pt x="1720" y="591"/>
                  </a:lnTo>
                  <a:lnTo>
                    <a:pt x="1712" y="629"/>
                  </a:lnTo>
                  <a:lnTo>
                    <a:pt x="1706" y="659"/>
                  </a:lnTo>
                  <a:lnTo>
                    <a:pt x="1680" y="690"/>
                  </a:lnTo>
                  <a:lnTo>
                    <a:pt x="1650" y="708"/>
                  </a:lnTo>
                  <a:lnTo>
                    <a:pt x="1650" y="752"/>
                  </a:lnTo>
                  <a:lnTo>
                    <a:pt x="1668" y="792"/>
                  </a:lnTo>
                  <a:lnTo>
                    <a:pt x="1642" y="804"/>
                  </a:lnTo>
                  <a:lnTo>
                    <a:pt x="1632" y="774"/>
                  </a:lnTo>
                  <a:lnTo>
                    <a:pt x="1620" y="814"/>
                  </a:lnTo>
                  <a:lnTo>
                    <a:pt x="1590" y="848"/>
                  </a:lnTo>
                  <a:lnTo>
                    <a:pt x="1616" y="890"/>
                  </a:lnTo>
                  <a:lnTo>
                    <a:pt x="1636" y="926"/>
                  </a:lnTo>
                  <a:lnTo>
                    <a:pt x="1608" y="946"/>
                  </a:lnTo>
                  <a:lnTo>
                    <a:pt x="1568" y="952"/>
                  </a:lnTo>
                  <a:lnTo>
                    <a:pt x="1534" y="946"/>
                  </a:lnTo>
                  <a:lnTo>
                    <a:pt x="1495" y="972"/>
                  </a:lnTo>
                  <a:lnTo>
                    <a:pt x="1473" y="900"/>
                  </a:lnTo>
                  <a:lnTo>
                    <a:pt x="1503" y="868"/>
                  </a:lnTo>
                  <a:lnTo>
                    <a:pt x="1429" y="856"/>
                  </a:lnTo>
                  <a:lnTo>
                    <a:pt x="1391" y="836"/>
                  </a:lnTo>
                  <a:lnTo>
                    <a:pt x="1369" y="844"/>
                  </a:lnTo>
                  <a:lnTo>
                    <a:pt x="1339" y="818"/>
                  </a:lnTo>
                  <a:lnTo>
                    <a:pt x="1331" y="840"/>
                  </a:lnTo>
                  <a:lnTo>
                    <a:pt x="1309" y="852"/>
                  </a:lnTo>
                  <a:lnTo>
                    <a:pt x="1291" y="848"/>
                  </a:lnTo>
                  <a:lnTo>
                    <a:pt x="1271" y="826"/>
                  </a:lnTo>
                  <a:lnTo>
                    <a:pt x="1249" y="836"/>
                  </a:lnTo>
                  <a:lnTo>
                    <a:pt x="1223" y="860"/>
                  </a:lnTo>
                  <a:lnTo>
                    <a:pt x="1197" y="882"/>
                  </a:lnTo>
                  <a:lnTo>
                    <a:pt x="1149" y="904"/>
                  </a:lnTo>
                  <a:lnTo>
                    <a:pt x="1129" y="912"/>
                  </a:lnTo>
                  <a:lnTo>
                    <a:pt x="1098" y="942"/>
                  </a:lnTo>
                  <a:lnTo>
                    <a:pt x="986" y="1038"/>
                  </a:lnTo>
                  <a:lnTo>
                    <a:pt x="982" y="1076"/>
                  </a:lnTo>
                  <a:lnTo>
                    <a:pt x="952" y="1072"/>
                  </a:lnTo>
                  <a:lnTo>
                    <a:pt x="934" y="1115"/>
                  </a:lnTo>
                  <a:lnTo>
                    <a:pt x="884" y="1163"/>
                  </a:lnTo>
                  <a:lnTo>
                    <a:pt x="856" y="1185"/>
                  </a:lnTo>
                  <a:lnTo>
                    <a:pt x="862" y="1197"/>
                  </a:lnTo>
                  <a:lnTo>
                    <a:pt x="866" y="1215"/>
                  </a:lnTo>
                  <a:lnTo>
                    <a:pt x="848" y="1227"/>
                  </a:lnTo>
                  <a:lnTo>
                    <a:pt x="818" y="1249"/>
                  </a:lnTo>
                  <a:lnTo>
                    <a:pt x="802" y="1255"/>
                  </a:lnTo>
                  <a:lnTo>
                    <a:pt x="798" y="1293"/>
                  </a:lnTo>
                  <a:lnTo>
                    <a:pt x="788" y="1335"/>
                  </a:lnTo>
                  <a:lnTo>
                    <a:pt x="766" y="1345"/>
                  </a:lnTo>
                  <a:lnTo>
                    <a:pt x="744" y="1297"/>
                  </a:lnTo>
                  <a:lnTo>
                    <a:pt x="718" y="1275"/>
                  </a:lnTo>
                  <a:lnTo>
                    <a:pt x="689" y="1293"/>
                  </a:lnTo>
                  <a:lnTo>
                    <a:pt x="675" y="1331"/>
                  </a:lnTo>
                  <a:lnTo>
                    <a:pt x="619" y="1335"/>
                  </a:lnTo>
                  <a:lnTo>
                    <a:pt x="589" y="1345"/>
                  </a:lnTo>
                  <a:lnTo>
                    <a:pt x="551" y="1375"/>
                  </a:lnTo>
                  <a:lnTo>
                    <a:pt x="537" y="1357"/>
                  </a:lnTo>
                  <a:lnTo>
                    <a:pt x="529" y="1305"/>
                  </a:lnTo>
                  <a:lnTo>
                    <a:pt x="515" y="1289"/>
                  </a:lnTo>
                  <a:lnTo>
                    <a:pt x="469" y="1317"/>
                  </a:lnTo>
                  <a:lnTo>
                    <a:pt x="433" y="1275"/>
                  </a:lnTo>
                  <a:lnTo>
                    <a:pt x="391" y="1283"/>
                  </a:lnTo>
                  <a:lnTo>
                    <a:pt x="359" y="1271"/>
                  </a:lnTo>
                  <a:lnTo>
                    <a:pt x="329" y="1279"/>
                  </a:lnTo>
                  <a:lnTo>
                    <a:pt x="262" y="1201"/>
                  </a:lnTo>
                  <a:lnTo>
                    <a:pt x="232" y="1201"/>
                  </a:lnTo>
                  <a:lnTo>
                    <a:pt x="184" y="1241"/>
                  </a:lnTo>
                  <a:lnTo>
                    <a:pt x="140" y="1249"/>
                  </a:lnTo>
                  <a:lnTo>
                    <a:pt x="104" y="1301"/>
                  </a:lnTo>
                  <a:lnTo>
                    <a:pt x="68" y="1279"/>
                  </a:lnTo>
                  <a:lnTo>
                    <a:pt x="8" y="1309"/>
                  </a:lnTo>
                  <a:lnTo>
                    <a:pt x="0" y="1263"/>
                  </a:lnTo>
                  <a:lnTo>
                    <a:pt x="68" y="1219"/>
                  </a:lnTo>
                  <a:lnTo>
                    <a:pt x="56" y="1193"/>
                  </a:lnTo>
                  <a:lnTo>
                    <a:pt x="46" y="1167"/>
                  </a:lnTo>
                  <a:lnTo>
                    <a:pt x="82" y="1115"/>
                  </a:lnTo>
                  <a:lnTo>
                    <a:pt x="72" y="1046"/>
                  </a:lnTo>
                  <a:lnTo>
                    <a:pt x="82" y="912"/>
                  </a:lnTo>
                  <a:lnTo>
                    <a:pt x="116" y="864"/>
                  </a:lnTo>
                  <a:lnTo>
                    <a:pt x="168" y="826"/>
                  </a:lnTo>
                  <a:lnTo>
                    <a:pt x="216" y="788"/>
                  </a:lnTo>
                  <a:lnTo>
                    <a:pt x="258" y="752"/>
                  </a:lnTo>
                  <a:lnTo>
                    <a:pt x="280" y="730"/>
                  </a:lnTo>
                  <a:lnTo>
                    <a:pt x="292" y="708"/>
                  </a:lnTo>
                  <a:lnTo>
                    <a:pt x="288" y="671"/>
                  </a:lnTo>
                  <a:lnTo>
                    <a:pt x="266" y="649"/>
                  </a:lnTo>
                  <a:lnTo>
                    <a:pt x="236" y="641"/>
                  </a:lnTo>
                  <a:lnTo>
                    <a:pt x="202" y="641"/>
                  </a:lnTo>
                  <a:lnTo>
                    <a:pt x="194" y="625"/>
                  </a:lnTo>
                  <a:lnTo>
                    <a:pt x="188" y="595"/>
                  </a:lnTo>
                  <a:lnTo>
                    <a:pt x="180" y="551"/>
                  </a:lnTo>
                  <a:lnTo>
                    <a:pt x="154" y="513"/>
                  </a:lnTo>
                  <a:lnTo>
                    <a:pt x="128" y="501"/>
                  </a:lnTo>
                  <a:lnTo>
                    <a:pt x="86" y="491"/>
                  </a:lnTo>
                  <a:lnTo>
                    <a:pt x="56" y="495"/>
                  </a:lnTo>
                  <a:lnTo>
                    <a:pt x="38" y="501"/>
                  </a:lnTo>
                  <a:lnTo>
                    <a:pt x="16" y="491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Oval 45"/>
          <p:cNvSpPr>
            <a:spLocks noChangeArrowheads="1"/>
          </p:cNvSpPr>
          <p:nvPr/>
        </p:nvSpPr>
        <p:spPr bwMode="auto">
          <a:xfrm>
            <a:off x="3060055" y="1126776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66,7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>
            <a:off x="7579786" y="2915898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58,9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51"/>
          <p:cNvSpPr>
            <a:spLocks noChangeArrowheads="1"/>
          </p:cNvSpPr>
          <p:nvPr/>
        </p:nvSpPr>
        <p:spPr bwMode="auto">
          <a:xfrm>
            <a:off x="1618605" y="5771728"/>
            <a:ext cx="609600" cy="6096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49,5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60"/>
          <p:cNvSpPr>
            <a:spLocks noChangeArrowheads="1"/>
          </p:cNvSpPr>
          <p:nvPr/>
        </p:nvSpPr>
        <p:spPr bwMode="auto">
          <a:xfrm>
            <a:off x="3634730" y="2279301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60,4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4" name="Oval 84"/>
          <p:cNvSpPr>
            <a:spLocks noChangeArrowheads="1"/>
          </p:cNvSpPr>
          <p:nvPr/>
        </p:nvSpPr>
        <p:spPr bwMode="auto">
          <a:xfrm>
            <a:off x="5364088" y="1484784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/>
            <a:r>
              <a:rPr lang="es-ES_tradnl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64,1</a:t>
            </a:r>
          </a:p>
        </p:txBody>
      </p:sp>
      <p:sp>
        <p:nvSpPr>
          <p:cNvPr id="16393" name="Rectangle 89"/>
          <p:cNvSpPr>
            <a:spLocks noChangeArrowheads="1"/>
          </p:cNvSpPr>
          <p:nvPr/>
        </p:nvSpPr>
        <p:spPr bwMode="auto">
          <a:xfrm>
            <a:off x="670447" y="3161066"/>
            <a:ext cx="914400" cy="5762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it-IT" sz="2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it-IT" sz="24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0"/>
          <p:cNvSpPr>
            <a:spLocks noChangeArrowheads="1"/>
          </p:cNvSpPr>
          <p:nvPr/>
        </p:nvSpPr>
        <p:spPr bwMode="auto">
          <a:xfrm>
            <a:off x="670447" y="3901245"/>
            <a:ext cx="914400" cy="57626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&gt;40</a:t>
            </a:r>
            <a:endParaRPr lang="it-IT" sz="24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396" name="Group 92"/>
          <p:cNvGrpSpPr>
            <a:grpSpLocks/>
          </p:cNvGrpSpPr>
          <p:nvPr/>
        </p:nvGrpSpPr>
        <p:grpSpPr bwMode="auto">
          <a:xfrm>
            <a:off x="7560716" y="4288780"/>
            <a:ext cx="1223963" cy="1079500"/>
            <a:chOff x="377" y="2612"/>
            <a:chExt cx="1003" cy="855"/>
          </a:xfrm>
        </p:grpSpPr>
        <p:sp>
          <p:nvSpPr>
            <p:cNvPr id="92" name="Freeform 93"/>
            <p:cNvSpPr>
              <a:spLocks/>
            </p:cNvSpPr>
            <p:nvPr/>
          </p:nvSpPr>
          <p:spPr bwMode="auto">
            <a:xfrm>
              <a:off x="377" y="2612"/>
              <a:ext cx="966" cy="855"/>
            </a:xfrm>
            <a:custGeom>
              <a:avLst/>
              <a:gdLst/>
              <a:ahLst/>
              <a:cxnLst>
                <a:cxn ang="0">
                  <a:pos x="44" y="155"/>
                </a:cxn>
                <a:cxn ang="0">
                  <a:pos x="75" y="93"/>
                </a:cxn>
                <a:cxn ang="0">
                  <a:pos x="67" y="70"/>
                </a:cxn>
                <a:cxn ang="0">
                  <a:pos x="53" y="49"/>
                </a:cxn>
                <a:cxn ang="0">
                  <a:pos x="107" y="22"/>
                </a:cxn>
                <a:cxn ang="0">
                  <a:pos x="146" y="13"/>
                </a:cxn>
                <a:cxn ang="0">
                  <a:pos x="187" y="4"/>
                </a:cxn>
                <a:cxn ang="0">
                  <a:pos x="265" y="66"/>
                </a:cxn>
                <a:cxn ang="0">
                  <a:pos x="321" y="70"/>
                </a:cxn>
                <a:cxn ang="0">
                  <a:pos x="475" y="142"/>
                </a:cxn>
                <a:cxn ang="0">
                  <a:pos x="541" y="158"/>
                </a:cxn>
                <a:cxn ang="0">
                  <a:pos x="586" y="194"/>
                </a:cxn>
                <a:cxn ang="0">
                  <a:pos x="631" y="199"/>
                </a:cxn>
                <a:cxn ang="0">
                  <a:pos x="631" y="220"/>
                </a:cxn>
                <a:cxn ang="0">
                  <a:pos x="701" y="287"/>
                </a:cxn>
                <a:cxn ang="0">
                  <a:pos x="758" y="314"/>
                </a:cxn>
                <a:cxn ang="0">
                  <a:pos x="847" y="340"/>
                </a:cxn>
                <a:cxn ang="0">
                  <a:pos x="865" y="371"/>
                </a:cxn>
                <a:cxn ang="0">
                  <a:pos x="899" y="384"/>
                </a:cxn>
                <a:cxn ang="0">
                  <a:pos x="935" y="384"/>
                </a:cxn>
                <a:cxn ang="0">
                  <a:pos x="958" y="384"/>
                </a:cxn>
                <a:cxn ang="0">
                  <a:pos x="966" y="425"/>
                </a:cxn>
                <a:cxn ang="0">
                  <a:pos x="882" y="489"/>
                </a:cxn>
                <a:cxn ang="0">
                  <a:pos x="763" y="510"/>
                </a:cxn>
                <a:cxn ang="0">
                  <a:pos x="732" y="541"/>
                </a:cxn>
                <a:cxn ang="0">
                  <a:pos x="696" y="555"/>
                </a:cxn>
                <a:cxn ang="0">
                  <a:pos x="660" y="594"/>
                </a:cxn>
                <a:cxn ang="0">
                  <a:pos x="621" y="621"/>
                </a:cxn>
                <a:cxn ang="0">
                  <a:pos x="634" y="669"/>
                </a:cxn>
                <a:cxn ang="0">
                  <a:pos x="639" y="705"/>
                </a:cxn>
                <a:cxn ang="0">
                  <a:pos x="616" y="718"/>
                </a:cxn>
                <a:cxn ang="0">
                  <a:pos x="555" y="772"/>
                </a:cxn>
                <a:cxn ang="0">
                  <a:pos x="533" y="793"/>
                </a:cxn>
                <a:cxn ang="0">
                  <a:pos x="493" y="806"/>
                </a:cxn>
                <a:cxn ang="0">
                  <a:pos x="453" y="816"/>
                </a:cxn>
                <a:cxn ang="0">
                  <a:pos x="431" y="842"/>
                </a:cxn>
                <a:cxn ang="0">
                  <a:pos x="395" y="851"/>
                </a:cxn>
                <a:cxn ang="0">
                  <a:pos x="325" y="842"/>
                </a:cxn>
                <a:cxn ang="0">
                  <a:pos x="216" y="806"/>
                </a:cxn>
                <a:cxn ang="0">
                  <a:pos x="164" y="829"/>
                </a:cxn>
                <a:cxn ang="0">
                  <a:pos x="115" y="847"/>
                </a:cxn>
                <a:cxn ang="0">
                  <a:pos x="53" y="803"/>
                </a:cxn>
                <a:cxn ang="0">
                  <a:pos x="31" y="700"/>
                </a:cxn>
                <a:cxn ang="0">
                  <a:pos x="0" y="666"/>
                </a:cxn>
                <a:cxn ang="0">
                  <a:pos x="13" y="625"/>
                </a:cxn>
                <a:cxn ang="0">
                  <a:pos x="58" y="604"/>
                </a:cxn>
                <a:cxn ang="0">
                  <a:pos x="40" y="555"/>
                </a:cxn>
                <a:cxn ang="0">
                  <a:pos x="80" y="502"/>
                </a:cxn>
                <a:cxn ang="0">
                  <a:pos x="71" y="464"/>
                </a:cxn>
                <a:cxn ang="0">
                  <a:pos x="84" y="429"/>
                </a:cxn>
                <a:cxn ang="0">
                  <a:pos x="107" y="442"/>
                </a:cxn>
                <a:cxn ang="0">
                  <a:pos x="124" y="376"/>
                </a:cxn>
                <a:cxn ang="0">
                  <a:pos x="159" y="327"/>
                </a:cxn>
                <a:cxn ang="0">
                  <a:pos x="195" y="292"/>
                </a:cxn>
                <a:cxn ang="0">
                  <a:pos x="231" y="278"/>
                </a:cxn>
                <a:cxn ang="0">
                  <a:pos x="190" y="220"/>
                </a:cxn>
                <a:cxn ang="0">
                  <a:pos x="155" y="225"/>
                </a:cxn>
                <a:cxn ang="0">
                  <a:pos x="111" y="207"/>
                </a:cxn>
                <a:cxn ang="0">
                  <a:pos x="93" y="203"/>
                </a:cxn>
                <a:cxn ang="0">
                  <a:pos x="80" y="168"/>
                </a:cxn>
                <a:cxn ang="0">
                  <a:pos x="49" y="168"/>
                </a:cxn>
              </a:cxnLst>
              <a:rect l="0" t="0" r="r" b="b"/>
              <a:pathLst>
                <a:path w="966" h="855">
                  <a:moveTo>
                    <a:pt x="49" y="168"/>
                  </a:moveTo>
                  <a:lnTo>
                    <a:pt x="44" y="155"/>
                  </a:lnTo>
                  <a:lnTo>
                    <a:pt x="49" y="137"/>
                  </a:lnTo>
                  <a:lnTo>
                    <a:pt x="75" y="93"/>
                  </a:lnTo>
                  <a:lnTo>
                    <a:pt x="62" y="83"/>
                  </a:lnTo>
                  <a:lnTo>
                    <a:pt x="67" y="70"/>
                  </a:lnTo>
                  <a:lnTo>
                    <a:pt x="53" y="66"/>
                  </a:lnTo>
                  <a:lnTo>
                    <a:pt x="53" y="49"/>
                  </a:lnTo>
                  <a:lnTo>
                    <a:pt x="62" y="35"/>
                  </a:lnTo>
                  <a:lnTo>
                    <a:pt x="107" y="22"/>
                  </a:lnTo>
                  <a:lnTo>
                    <a:pt x="142" y="26"/>
                  </a:lnTo>
                  <a:lnTo>
                    <a:pt x="146" y="13"/>
                  </a:lnTo>
                  <a:lnTo>
                    <a:pt x="172" y="0"/>
                  </a:lnTo>
                  <a:lnTo>
                    <a:pt x="187" y="4"/>
                  </a:lnTo>
                  <a:lnTo>
                    <a:pt x="216" y="44"/>
                  </a:lnTo>
                  <a:lnTo>
                    <a:pt x="265" y="66"/>
                  </a:lnTo>
                  <a:lnTo>
                    <a:pt x="309" y="66"/>
                  </a:lnTo>
                  <a:lnTo>
                    <a:pt x="321" y="70"/>
                  </a:lnTo>
                  <a:lnTo>
                    <a:pt x="440" y="137"/>
                  </a:lnTo>
                  <a:lnTo>
                    <a:pt x="475" y="142"/>
                  </a:lnTo>
                  <a:lnTo>
                    <a:pt x="502" y="168"/>
                  </a:lnTo>
                  <a:lnTo>
                    <a:pt x="541" y="158"/>
                  </a:lnTo>
                  <a:lnTo>
                    <a:pt x="564" y="173"/>
                  </a:lnTo>
                  <a:lnTo>
                    <a:pt x="586" y="194"/>
                  </a:lnTo>
                  <a:lnTo>
                    <a:pt x="613" y="194"/>
                  </a:lnTo>
                  <a:lnTo>
                    <a:pt x="631" y="199"/>
                  </a:lnTo>
                  <a:lnTo>
                    <a:pt x="639" y="207"/>
                  </a:lnTo>
                  <a:lnTo>
                    <a:pt x="631" y="220"/>
                  </a:lnTo>
                  <a:lnTo>
                    <a:pt x="631" y="238"/>
                  </a:lnTo>
                  <a:lnTo>
                    <a:pt x="701" y="287"/>
                  </a:lnTo>
                  <a:lnTo>
                    <a:pt x="740" y="318"/>
                  </a:lnTo>
                  <a:lnTo>
                    <a:pt x="758" y="314"/>
                  </a:lnTo>
                  <a:lnTo>
                    <a:pt x="780" y="309"/>
                  </a:lnTo>
                  <a:lnTo>
                    <a:pt x="847" y="340"/>
                  </a:lnTo>
                  <a:lnTo>
                    <a:pt x="855" y="362"/>
                  </a:lnTo>
                  <a:lnTo>
                    <a:pt x="865" y="371"/>
                  </a:lnTo>
                  <a:lnTo>
                    <a:pt x="886" y="376"/>
                  </a:lnTo>
                  <a:lnTo>
                    <a:pt x="899" y="384"/>
                  </a:lnTo>
                  <a:lnTo>
                    <a:pt x="917" y="384"/>
                  </a:lnTo>
                  <a:lnTo>
                    <a:pt x="935" y="384"/>
                  </a:lnTo>
                  <a:lnTo>
                    <a:pt x="953" y="389"/>
                  </a:lnTo>
                  <a:lnTo>
                    <a:pt x="958" y="384"/>
                  </a:lnTo>
                  <a:lnTo>
                    <a:pt x="966" y="402"/>
                  </a:lnTo>
                  <a:lnTo>
                    <a:pt x="966" y="425"/>
                  </a:lnTo>
                  <a:lnTo>
                    <a:pt x="953" y="438"/>
                  </a:lnTo>
                  <a:lnTo>
                    <a:pt x="882" y="489"/>
                  </a:lnTo>
                  <a:lnTo>
                    <a:pt x="851" y="489"/>
                  </a:lnTo>
                  <a:lnTo>
                    <a:pt x="763" y="510"/>
                  </a:lnTo>
                  <a:lnTo>
                    <a:pt x="732" y="515"/>
                  </a:lnTo>
                  <a:lnTo>
                    <a:pt x="732" y="541"/>
                  </a:lnTo>
                  <a:lnTo>
                    <a:pt x="714" y="541"/>
                  </a:lnTo>
                  <a:lnTo>
                    <a:pt x="696" y="555"/>
                  </a:lnTo>
                  <a:lnTo>
                    <a:pt x="678" y="577"/>
                  </a:lnTo>
                  <a:lnTo>
                    <a:pt x="660" y="594"/>
                  </a:lnTo>
                  <a:lnTo>
                    <a:pt x="639" y="599"/>
                  </a:lnTo>
                  <a:lnTo>
                    <a:pt x="621" y="621"/>
                  </a:lnTo>
                  <a:lnTo>
                    <a:pt x="621" y="652"/>
                  </a:lnTo>
                  <a:lnTo>
                    <a:pt x="634" y="669"/>
                  </a:lnTo>
                  <a:lnTo>
                    <a:pt x="639" y="682"/>
                  </a:lnTo>
                  <a:lnTo>
                    <a:pt x="639" y="705"/>
                  </a:lnTo>
                  <a:lnTo>
                    <a:pt x="634" y="713"/>
                  </a:lnTo>
                  <a:lnTo>
                    <a:pt x="616" y="718"/>
                  </a:lnTo>
                  <a:lnTo>
                    <a:pt x="590" y="741"/>
                  </a:lnTo>
                  <a:lnTo>
                    <a:pt x="555" y="772"/>
                  </a:lnTo>
                  <a:lnTo>
                    <a:pt x="541" y="785"/>
                  </a:lnTo>
                  <a:lnTo>
                    <a:pt x="533" y="793"/>
                  </a:lnTo>
                  <a:lnTo>
                    <a:pt x="533" y="806"/>
                  </a:lnTo>
                  <a:lnTo>
                    <a:pt x="493" y="806"/>
                  </a:lnTo>
                  <a:lnTo>
                    <a:pt x="471" y="811"/>
                  </a:lnTo>
                  <a:lnTo>
                    <a:pt x="453" y="816"/>
                  </a:lnTo>
                  <a:lnTo>
                    <a:pt x="444" y="824"/>
                  </a:lnTo>
                  <a:lnTo>
                    <a:pt x="431" y="842"/>
                  </a:lnTo>
                  <a:lnTo>
                    <a:pt x="409" y="851"/>
                  </a:lnTo>
                  <a:lnTo>
                    <a:pt x="395" y="851"/>
                  </a:lnTo>
                  <a:lnTo>
                    <a:pt x="369" y="847"/>
                  </a:lnTo>
                  <a:lnTo>
                    <a:pt x="325" y="842"/>
                  </a:lnTo>
                  <a:lnTo>
                    <a:pt x="247" y="811"/>
                  </a:lnTo>
                  <a:lnTo>
                    <a:pt x="216" y="806"/>
                  </a:lnTo>
                  <a:lnTo>
                    <a:pt x="187" y="816"/>
                  </a:lnTo>
                  <a:lnTo>
                    <a:pt x="164" y="829"/>
                  </a:lnTo>
                  <a:lnTo>
                    <a:pt x="138" y="833"/>
                  </a:lnTo>
                  <a:lnTo>
                    <a:pt x="115" y="847"/>
                  </a:lnTo>
                  <a:lnTo>
                    <a:pt x="102" y="855"/>
                  </a:lnTo>
                  <a:lnTo>
                    <a:pt x="53" y="803"/>
                  </a:lnTo>
                  <a:lnTo>
                    <a:pt x="53" y="728"/>
                  </a:lnTo>
                  <a:lnTo>
                    <a:pt x="31" y="700"/>
                  </a:lnTo>
                  <a:lnTo>
                    <a:pt x="5" y="679"/>
                  </a:lnTo>
                  <a:lnTo>
                    <a:pt x="0" y="666"/>
                  </a:lnTo>
                  <a:lnTo>
                    <a:pt x="0" y="638"/>
                  </a:lnTo>
                  <a:lnTo>
                    <a:pt x="13" y="625"/>
                  </a:lnTo>
                  <a:lnTo>
                    <a:pt x="49" y="612"/>
                  </a:lnTo>
                  <a:lnTo>
                    <a:pt x="58" y="604"/>
                  </a:lnTo>
                  <a:lnTo>
                    <a:pt x="44" y="586"/>
                  </a:lnTo>
                  <a:lnTo>
                    <a:pt x="40" y="555"/>
                  </a:lnTo>
                  <a:lnTo>
                    <a:pt x="53" y="528"/>
                  </a:lnTo>
                  <a:lnTo>
                    <a:pt x="80" y="502"/>
                  </a:lnTo>
                  <a:lnTo>
                    <a:pt x="80" y="482"/>
                  </a:lnTo>
                  <a:lnTo>
                    <a:pt x="71" y="464"/>
                  </a:lnTo>
                  <a:lnTo>
                    <a:pt x="80" y="433"/>
                  </a:lnTo>
                  <a:lnTo>
                    <a:pt x="84" y="429"/>
                  </a:lnTo>
                  <a:lnTo>
                    <a:pt x="97" y="429"/>
                  </a:lnTo>
                  <a:lnTo>
                    <a:pt x="107" y="442"/>
                  </a:lnTo>
                  <a:lnTo>
                    <a:pt x="120" y="425"/>
                  </a:lnTo>
                  <a:lnTo>
                    <a:pt x="124" y="376"/>
                  </a:lnTo>
                  <a:lnTo>
                    <a:pt x="159" y="345"/>
                  </a:lnTo>
                  <a:lnTo>
                    <a:pt x="159" y="327"/>
                  </a:lnTo>
                  <a:lnTo>
                    <a:pt x="159" y="314"/>
                  </a:lnTo>
                  <a:lnTo>
                    <a:pt x="195" y="292"/>
                  </a:lnTo>
                  <a:lnTo>
                    <a:pt x="221" y="287"/>
                  </a:lnTo>
                  <a:lnTo>
                    <a:pt x="231" y="278"/>
                  </a:lnTo>
                  <a:lnTo>
                    <a:pt x="208" y="256"/>
                  </a:lnTo>
                  <a:lnTo>
                    <a:pt x="190" y="220"/>
                  </a:lnTo>
                  <a:lnTo>
                    <a:pt x="182" y="212"/>
                  </a:lnTo>
                  <a:lnTo>
                    <a:pt x="155" y="225"/>
                  </a:lnTo>
                  <a:lnTo>
                    <a:pt x="138" y="217"/>
                  </a:lnTo>
                  <a:lnTo>
                    <a:pt x="111" y="207"/>
                  </a:lnTo>
                  <a:lnTo>
                    <a:pt x="102" y="212"/>
                  </a:lnTo>
                  <a:lnTo>
                    <a:pt x="93" y="203"/>
                  </a:lnTo>
                  <a:lnTo>
                    <a:pt x="93" y="186"/>
                  </a:lnTo>
                  <a:lnTo>
                    <a:pt x="80" y="168"/>
                  </a:lnTo>
                  <a:lnTo>
                    <a:pt x="71" y="163"/>
                  </a:lnTo>
                  <a:lnTo>
                    <a:pt x="49" y="168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Freeform 94"/>
            <p:cNvSpPr>
              <a:spLocks/>
            </p:cNvSpPr>
            <p:nvPr/>
          </p:nvSpPr>
          <p:spPr bwMode="auto">
            <a:xfrm>
              <a:off x="1113" y="3322"/>
              <a:ext cx="37" cy="2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9" y="0"/>
                </a:cxn>
                <a:cxn ang="0">
                  <a:pos x="0" y="18"/>
                </a:cxn>
                <a:cxn ang="0">
                  <a:pos x="9" y="26"/>
                </a:cxn>
                <a:cxn ang="0">
                  <a:pos x="27" y="26"/>
                </a:cxn>
                <a:cxn ang="0">
                  <a:pos x="37" y="0"/>
                </a:cxn>
              </a:cxnLst>
              <a:rect l="0" t="0" r="r" b="b"/>
              <a:pathLst>
                <a:path w="37" h="26">
                  <a:moveTo>
                    <a:pt x="37" y="0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27" y="26"/>
                  </a:lnTo>
                  <a:lnTo>
                    <a:pt x="37" y="0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Freeform 95"/>
            <p:cNvSpPr>
              <a:spLocks/>
            </p:cNvSpPr>
            <p:nvPr/>
          </p:nvSpPr>
          <p:spPr bwMode="auto">
            <a:xfrm>
              <a:off x="1220" y="3255"/>
              <a:ext cx="85" cy="6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4" y="8"/>
                </a:cxn>
                <a:cxn ang="0">
                  <a:pos x="18" y="13"/>
                </a:cxn>
                <a:cxn ang="0">
                  <a:pos x="0" y="36"/>
                </a:cxn>
                <a:cxn ang="0">
                  <a:pos x="26" y="54"/>
                </a:cxn>
                <a:cxn ang="0">
                  <a:pos x="41" y="67"/>
                </a:cxn>
                <a:cxn ang="0">
                  <a:pos x="67" y="62"/>
                </a:cxn>
                <a:cxn ang="0">
                  <a:pos x="85" y="54"/>
                </a:cxn>
                <a:cxn ang="0">
                  <a:pos x="80" y="36"/>
                </a:cxn>
                <a:cxn ang="0">
                  <a:pos x="67" y="23"/>
                </a:cxn>
                <a:cxn ang="0">
                  <a:pos x="62" y="0"/>
                </a:cxn>
              </a:cxnLst>
              <a:rect l="0" t="0" r="r" b="b"/>
              <a:pathLst>
                <a:path w="85" h="67">
                  <a:moveTo>
                    <a:pt x="62" y="0"/>
                  </a:moveTo>
                  <a:lnTo>
                    <a:pt x="54" y="8"/>
                  </a:lnTo>
                  <a:lnTo>
                    <a:pt x="18" y="13"/>
                  </a:lnTo>
                  <a:lnTo>
                    <a:pt x="0" y="36"/>
                  </a:lnTo>
                  <a:lnTo>
                    <a:pt x="26" y="54"/>
                  </a:lnTo>
                  <a:lnTo>
                    <a:pt x="41" y="67"/>
                  </a:lnTo>
                  <a:lnTo>
                    <a:pt x="67" y="62"/>
                  </a:lnTo>
                  <a:lnTo>
                    <a:pt x="85" y="54"/>
                  </a:lnTo>
                  <a:lnTo>
                    <a:pt x="80" y="36"/>
                  </a:lnTo>
                  <a:lnTo>
                    <a:pt x="67" y="23"/>
                  </a:lnTo>
                  <a:lnTo>
                    <a:pt x="62" y="0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Freeform 96"/>
            <p:cNvSpPr>
              <a:spLocks/>
            </p:cNvSpPr>
            <p:nvPr/>
          </p:nvSpPr>
          <p:spPr bwMode="auto">
            <a:xfrm>
              <a:off x="1353" y="3260"/>
              <a:ext cx="27" cy="3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8"/>
                </a:cxn>
                <a:cxn ang="0">
                  <a:pos x="14" y="21"/>
                </a:cxn>
                <a:cxn ang="0">
                  <a:pos x="27" y="34"/>
                </a:cxn>
                <a:cxn ang="0">
                  <a:pos x="18" y="0"/>
                </a:cxn>
              </a:cxnLst>
              <a:rect l="0" t="0" r="r" b="b"/>
              <a:pathLst>
                <a:path w="27" h="34">
                  <a:moveTo>
                    <a:pt x="18" y="0"/>
                  </a:moveTo>
                  <a:lnTo>
                    <a:pt x="0" y="8"/>
                  </a:lnTo>
                  <a:lnTo>
                    <a:pt x="14" y="21"/>
                  </a:lnTo>
                  <a:lnTo>
                    <a:pt x="27" y="34"/>
                  </a:lnTo>
                  <a:lnTo>
                    <a:pt x="18" y="0"/>
                  </a:lnTo>
                  <a:close/>
                </a:path>
              </a:pathLst>
            </a:custGeom>
            <a:ln>
              <a:solidFill>
                <a:schemeClr val="bg1"/>
              </a:solidFill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s-ES" i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402" name="Group 5"/>
          <p:cNvGrpSpPr>
            <a:grpSpLocks/>
          </p:cNvGrpSpPr>
          <p:nvPr/>
        </p:nvGrpSpPr>
        <p:grpSpPr bwMode="auto">
          <a:xfrm>
            <a:off x="7308304" y="4149080"/>
            <a:ext cx="1584325" cy="1296987"/>
            <a:chOff x="377" y="2612"/>
            <a:chExt cx="1003" cy="855"/>
          </a:xfrm>
          <a:solidFill>
            <a:schemeClr val="accent6"/>
          </a:solidFill>
        </p:grpSpPr>
        <p:sp>
          <p:nvSpPr>
            <p:cNvPr id="16419" name="Freeform 6"/>
            <p:cNvSpPr>
              <a:spLocks/>
            </p:cNvSpPr>
            <p:nvPr/>
          </p:nvSpPr>
          <p:spPr bwMode="auto">
            <a:xfrm>
              <a:off x="377" y="2612"/>
              <a:ext cx="966" cy="855"/>
            </a:xfrm>
            <a:custGeom>
              <a:avLst/>
              <a:gdLst>
                <a:gd name="T0" fmla="*/ 44 w 966"/>
                <a:gd name="T1" fmla="*/ 155 h 855"/>
                <a:gd name="T2" fmla="*/ 75 w 966"/>
                <a:gd name="T3" fmla="*/ 93 h 855"/>
                <a:gd name="T4" fmla="*/ 67 w 966"/>
                <a:gd name="T5" fmla="*/ 70 h 855"/>
                <a:gd name="T6" fmla="*/ 53 w 966"/>
                <a:gd name="T7" fmla="*/ 49 h 855"/>
                <a:gd name="T8" fmla="*/ 107 w 966"/>
                <a:gd name="T9" fmla="*/ 22 h 855"/>
                <a:gd name="T10" fmla="*/ 146 w 966"/>
                <a:gd name="T11" fmla="*/ 13 h 855"/>
                <a:gd name="T12" fmla="*/ 187 w 966"/>
                <a:gd name="T13" fmla="*/ 4 h 855"/>
                <a:gd name="T14" fmla="*/ 265 w 966"/>
                <a:gd name="T15" fmla="*/ 66 h 855"/>
                <a:gd name="T16" fmla="*/ 321 w 966"/>
                <a:gd name="T17" fmla="*/ 70 h 855"/>
                <a:gd name="T18" fmla="*/ 475 w 966"/>
                <a:gd name="T19" fmla="*/ 142 h 855"/>
                <a:gd name="T20" fmla="*/ 541 w 966"/>
                <a:gd name="T21" fmla="*/ 158 h 855"/>
                <a:gd name="T22" fmla="*/ 586 w 966"/>
                <a:gd name="T23" fmla="*/ 194 h 855"/>
                <a:gd name="T24" fmla="*/ 631 w 966"/>
                <a:gd name="T25" fmla="*/ 199 h 855"/>
                <a:gd name="T26" fmla="*/ 631 w 966"/>
                <a:gd name="T27" fmla="*/ 220 h 855"/>
                <a:gd name="T28" fmla="*/ 701 w 966"/>
                <a:gd name="T29" fmla="*/ 287 h 855"/>
                <a:gd name="T30" fmla="*/ 758 w 966"/>
                <a:gd name="T31" fmla="*/ 314 h 855"/>
                <a:gd name="T32" fmla="*/ 847 w 966"/>
                <a:gd name="T33" fmla="*/ 340 h 855"/>
                <a:gd name="T34" fmla="*/ 865 w 966"/>
                <a:gd name="T35" fmla="*/ 371 h 855"/>
                <a:gd name="T36" fmla="*/ 899 w 966"/>
                <a:gd name="T37" fmla="*/ 384 h 855"/>
                <a:gd name="T38" fmla="*/ 935 w 966"/>
                <a:gd name="T39" fmla="*/ 384 h 855"/>
                <a:gd name="T40" fmla="*/ 958 w 966"/>
                <a:gd name="T41" fmla="*/ 384 h 855"/>
                <a:gd name="T42" fmla="*/ 966 w 966"/>
                <a:gd name="T43" fmla="*/ 425 h 855"/>
                <a:gd name="T44" fmla="*/ 882 w 966"/>
                <a:gd name="T45" fmla="*/ 489 h 855"/>
                <a:gd name="T46" fmla="*/ 763 w 966"/>
                <a:gd name="T47" fmla="*/ 510 h 855"/>
                <a:gd name="T48" fmla="*/ 732 w 966"/>
                <a:gd name="T49" fmla="*/ 541 h 855"/>
                <a:gd name="T50" fmla="*/ 696 w 966"/>
                <a:gd name="T51" fmla="*/ 555 h 855"/>
                <a:gd name="T52" fmla="*/ 660 w 966"/>
                <a:gd name="T53" fmla="*/ 594 h 855"/>
                <a:gd name="T54" fmla="*/ 621 w 966"/>
                <a:gd name="T55" fmla="*/ 621 h 855"/>
                <a:gd name="T56" fmla="*/ 634 w 966"/>
                <a:gd name="T57" fmla="*/ 669 h 855"/>
                <a:gd name="T58" fmla="*/ 639 w 966"/>
                <a:gd name="T59" fmla="*/ 705 h 855"/>
                <a:gd name="T60" fmla="*/ 616 w 966"/>
                <a:gd name="T61" fmla="*/ 718 h 855"/>
                <a:gd name="T62" fmla="*/ 555 w 966"/>
                <a:gd name="T63" fmla="*/ 772 h 855"/>
                <a:gd name="T64" fmla="*/ 533 w 966"/>
                <a:gd name="T65" fmla="*/ 793 h 855"/>
                <a:gd name="T66" fmla="*/ 493 w 966"/>
                <a:gd name="T67" fmla="*/ 806 h 855"/>
                <a:gd name="T68" fmla="*/ 453 w 966"/>
                <a:gd name="T69" fmla="*/ 816 h 855"/>
                <a:gd name="T70" fmla="*/ 431 w 966"/>
                <a:gd name="T71" fmla="*/ 842 h 855"/>
                <a:gd name="T72" fmla="*/ 395 w 966"/>
                <a:gd name="T73" fmla="*/ 851 h 855"/>
                <a:gd name="T74" fmla="*/ 325 w 966"/>
                <a:gd name="T75" fmla="*/ 842 h 855"/>
                <a:gd name="T76" fmla="*/ 216 w 966"/>
                <a:gd name="T77" fmla="*/ 806 h 855"/>
                <a:gd name="T78" fmla="*/ 164 w 966"/>
                <a:gd name="T79" fmla="*/ 829 h 855"/>
                <a:gd name="T80" fmla="*/ 115 w 966"/>
                <a:gd name="T81" fmla="*/ 847 h 855"/>
                <a:gd name="T82" fmla="*/ 53 w 966"/>
                <a:gd name="T83" fmla="*/ 803 h 855"/>
                <a:gd name="T84" fmla="*/ 31 w 966"/>
                <a:gd name="T85" fmla="*/ 700 h 855"/>
                <a:gd name="T86" fmla="*/ 0 w 966"/>
                <a:gd name="T87" fmla="*/ 666 h 855"/>
                <a:gd name="T88" fmla="*/ 13 w 966"/>
                <a:gd name="T89" fmla="*/ 625 h 855"/>
                <a:gd name="T90" fmla="*/ 58 w 966"/>
                <a:gd name="T91" fmla="*/ 604 h 855"/>
                <a:gd name="T92" fmla="*/ 40 w 966"/>
                <a:gd name="T93" fmla="*/ 555 h 855"/>
                <a:gd name="T94" fmla="*/ 80 w 966"/>
                <a:gd name="T95" fmla="*/ 502 h 855"/>
                <a:gd name="T96" fmla="*/ 71 w 966"/>
                <a:gd name="T97" fmla="*/ 464 h 855"/>
                <a:gd name="T98" fmla="*/ 84 w 966"/>
                <a:gd name="T99" fmla="*/ 429 h 855"/>
                <a:gd name="T100" fmla="*/ 107 w 966"/>
                <a:gd name="T101" fmla="*/ 442 h 855"/>
                <a:gd name="T102" fmla="*/ 124 w 966"/>
                <a:gd name="T103" fmla="*/ 376 h 855"/>
                <a:gd name="T104" fmla="*/ 159 w 966"/>
                <a:gd name="T105" fmla="*/ 327 h 855"/>
                <a:gd name="T106" fmla="*/ 195 w 966"/>
                <a:gd name="T107" fmla="*/ 292 h 855"/>
                <a:gd name="T108" fmla="*/ 231 w 966"/>
                <a:gd name="T109" fmla="*/ 278 h 855"/>
                <a:gd name="T110" fmla="*/ 190 w 966"/>
                <a:gd name="T111" fmla="*/ 220 h 855"/>
                <a:gd name="T112" fmla="*/ 155 w 966"/>
                <a:gd name="T113" fmla="*/ 225 h 855"/>
                <a:gd name="T114" fmla="*/ 111 w 966"/>
                <a:gd name="T115" fmla="*/ 207 h 855"/>
                <a:gd name="T116" fmla="*/ 93 w 966"/>
                <a:gd name="T117" fmla="*/ 203 h 855"/>
                <a:gd name="T118" fmla="*/ 80 w 966"/>
                <a:gd name="T119" fmla="*/ 168 h 855"/>
                <a:gd name="T120" fmla="*/ 49 w 966"/>
                <a:gd name="T121" fmla="*/ 168 h 8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6"/>
                <a:gd name="T184" fmla="*/ 0 h 855"/>
                <a:gd name="T185" fmla="*/ 966 w 966"/>
                <a:gd name="T186" fmla="*/ 855 h 8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6" h="855">
                  <a:moveTo>
                    <a:pt x="49" y="168"/>
                  </a:moveTo>
                  <a:lnTo>
                    <a:pt x="44" y="155"/>
                  </a:lnTo>
                  <a:lnTo>
                    <a:pt x="49" y="137"/>
                  </a:lnTo>
                  <a:lnTo>
                    <a:pt x="75" y="93"/>
                  </a:lnTo>
                  <a:lnTo>
                    <a:pt x="62" y="83"/>
                  </a:lnTo>
                  <a:lnTo>
                    <a:pt x="67" y="70"/>
                  </a:lnTo>
                  <a:lnTo>
                    <a:pt x="53" y="66"/>
                  </a:lnTo>
                  <a:lnTo>
                    <a:pt x="53" y="49"/>
                  </a:lnTo>
                  <a:lnTo>
                    <a:pt x="62" y="35"/>
                  </a:lnTo>
                  <a:lnTo>
                    <a:pt x="107" y="22"/>
                  </a:lnTo>
                  <a:lnTo>
                    <a:pt x="142" y="26"/>
                  </a:lnTo>
                  <a:lnTo>
                    <a:pt x="146" y="13"/>
                  </a:lnTo>
                  <a:lnTo>
                    <a:pt x="172" y="0"/>
                  </a:lnTo>
                  <a:lnTo>
                    <a:pt x="187" y="4"/>
                  </a:lnTo>
                  <a:lnTo>
                    <a:pt x="216" y="44"/>
                  </a:lnTo>
                  <a:lnTo>
                    <a:pt x="265" y="66"/>
                  </a:lnTo>
                  <a:lnTo>
                    <a:pt x="309" y="66"/>
                  </a:lnTo>
                  <a:lnTo>
                    <a:pt x="321" y="70"/>
                  </a:lnTo>
                  <a:lnTo>
                    <a:pt x="440" y="137"/>
                  </a:lnTo>
                  <a:lnTo>
                    <a:pt x="475" y="142"/>
                  </a:lnTo>
                  <a:lnTo>
                    <a:pt x="502" y="168"/>
                  </a:lnTo>
                  <a:lnTo>
                    <a:pt x="541" y="158"/>
                  </a:lnTo>
                  <a:lnTo>
                    <a:pt x="564" y="173"/>
                  </a:lnTo>
                  <a:lnTo>
                    <a:pt x="586" y="194"/>
                  </a:lnTo>
                  <a:lnTo>
                    <a:pt x="613" y="194"/>
                  </a:lnTo>
                  <a:lnTo>
                    <a:pt x="631" y="199"/>
                  </a:lnTo>
                  <a:lnTo>
                    <a:pt x="639" y="207"/>
                  </a:lnTo>
                  <a:lnTo>
                    <a:pt x="631" y="220"/>
                  </a:lnTo>
                  <a:lnTo>
                    <a:pt x="631" y="238"/>
                  </a:lnTo>
                  <a:lnTo>
                    <a:pt x="701" y="287"/>
                  </a:lnTo>
                  <a:lnTo>
                    <a:pt x="740" y="318"/>
                  </a:lnTo>
                  <a:lnTo>
                    <a:pt x="758" y="314"/>
                  </a:lnTo>
                  <a:lnTo>
                    <a:pt x="780" y="309"/>
                  </a:lnTo>
                  <a:lnTo>
                    <a:pt x="847" y="340"/>
                  </a:lnTo>
                  <a:lnTo>
                    <a:pt x="855" y="362"/>
                  </a:lnTo>
                  <a:lnTo>
                    <a:pt x="865" y="371"/>
                  </a:lnTo>
                  <a:lnTo>
                    <a:pt x="886" y="376"/>
                  </a:lnTo>
                  <a:lnTo>
                    <a:pt x="899" y="384"/>
                  </a:lnTo>
                  <a:lnTo>
                    <a:pt x="917" y="384"/>
                  </a:lnTo>
                  <a:lnTo>
                    <a:pt x="935" y="384"/>
                  </a:lnTo>
                  <a:lnTo>
                    <a:pt x="953" y="389"/>
                  </a:lnTo>
                  <a:lnTo>
                    <a:pt x="958" y="384"/>
                  </a:lnTo>
                  <a:lnTo>
                    <a:pt x="966" y="402"/>
                  </a:lnTo>
                  <a:lnTo>
                    <a:pt x="966" y="425"/>
                  </a:lnTo>
                  <a:lnTo>
                    <a:pt x="953" y="438"/>
                  </a:lnTo>
                  <a:lnTo>
                    <a:pt x="882" y="489"/>
                  </a:lnTo>
                  <a:lnTo>
                    <a:pt x="851" y="489"/>
                  </a:lnTo>
                  <a:lnTo>
                    <a:pt x="763" y="510"/>
                  </a:lnTo>
                  <a:lnTo>
                    <a:pt x="732" y="515"/>
                  </a:lnTo>
                  <a:lnTo>
                    <a:pt x="732" y="541"/>
                  </a:lnTo>
                  <a:lnTo>
                    <a:pt x="714" y="541"/>
                  </a:lnTo>
                  <a:lnTo>
                    <a:pt x="696" y="555"/>
                  </a:lnTo>
                  <a:lnTo>
                    <a:pt x="678" y="577"/>
                  </a:lnTo>
                  <a:lnTo>
                    <a:pt x="660" y="594"/>
                  </a:lnTo>
                  <a:lnTo>
                    <a:pt x="639" y="599"/>
                  </a:lnTo>
                  <a:lnTo>
                    <a:pt x="621" y="621"/>
                  </a:lnTo>
                  <a:lnTo>
                    <a:pt x="621" y="652"/>
                  </a:lnTo>
                  <a:lnTo>
                    <a:pt x="634" y="669"/>
                  </a:lnTo>
                  <a:lnTo>
                    <a:pt x="639" y="682"/>
                  </a:lnTo>
                  <a:lnTo>
                    <a:pt x="639" y="705"/>
                  </a:lnTo>
                  <a:lnTo>
                    <a:pt x="634" y="713"/>
                  </a:lnTo>
                  <a:lnTo>
                    <a:pt x="616" y="718"/>
                  </a:lnTo>
                  <a:lnTo>
                    <a:pt x="590" y="741"/>
                  </a:lnTo>
                  <a:lnTo>
                    <a:pt x="555" y="772"/>
                  </a:lnTo>
                  <a:lnTo>
                    <a:pt x="541" y="785"/>
                  </a:lnTo>
                  <a:lnTo>
                    <a:pt x="533" y="793"/>
                  </a:lnTo>
                  <a:lnTo>
                    <a:pt x="533" y="806"/>
                  </a:lnTo>
                  <a:lnTo>
                    <a:pt x="493" y="806"/>
                  </a:lnTo>
                  <a:lnTo>
                    <a:pt x="471" y="811"/>
                  </a:lnTo>
                  <a:lnTo>
                    <a:pt x="453" y="816"/>
                  </a:lnTo>
                  <a:lnTo>
                    <a:pt x="444" y="824"/>
                  </a:lnTo>
                  <a:lnTo>
                    <a:pt x="431" y="842"/>
                  </a:lnTo>
                  <a:lnTo>
                    <a:pt x="409" y="851"/>
                  </a:lnTo>
                  <a:lnTo>
                    <a:pt x="395" y="851"/>
                  </a:lnTo>
                  <a:lnTo>
                    <a:pt x="369" y="847"/>
                  </a:lnTo>
                  <a:lnTo>
                    <a:pt x="325" y="842"/>
                  </a:lnTo>
                  <a:lnTo>
                    <a:pt x="247" y="811"/>
                  </a:lnTo>
                  <a:lnTo>
                    <a:pt x="216" y="806"/>
                  </a:lnTo>
                  <a:lnTo>
                    <a:pt x="187" y="816"/>
                  </a:lnTo>
                  <a:lnTo>
                    <a:pt x="164" y="829"/>
                  </a:lnTo>
                  <a:lnTo>
                    <a:pt x="138" y="833"/>
                  </a:lnTo>
                  <a:lnTo>
                    <a:pt x="115" y="847"/>
                  </a:lnTo>
                  <a:lnTo>
                    <a:pt x="102" y="855"/>
                  </a:lnTo>
                  <a:lnTo>
                    <a:pt x="53" y="803"/>
                  </a:lnTo>
                  <a:lnTo>
                    <a:pt x="53" y="728"/>
                  </a:lnTo>
                  <a:lnTo>
                    <a:pt x="31" y="700"/>
                  </a:lnTo>
                  <a:lnTo>
                    <a:pt x="5" y="679"/>
                  </a:lnTo>
                  <a:lnTo>
                    <a:pt x="0" y="666"/>
                  </a:lnTo>
                  <a:lnTo>
                    <a:pt x="0" y="638"/>
                  </a:lnTo>
                  <a:lnTo>
                    <a:pt x="13" y="625"/>
                  </a:lnTo>
                  <a:lnTo>
                    <a:pt x="49" y="612"/>
                  </a:lnTo>
                  <a:lnTo>
                    <a:pt x="58" y="604"/>
                  </a:lnTo>
                  <a:lnTo>
                    <a:pt x="44" y="586"/>
                  </a:lnTo>
                  <a:lnTo>
                    <a:pt x="40" y="555"/>
                  </a:lnTo>
                  <a:lnTo>
                    <a:pt x="53" y="528"/>
                  </a:lnTo>
                  <a:lnTo>
                    <a:pt x="80" y="502"/>
                  </a:lnTo>
                  <a:lnTo>
                    <a:pt x="80" y="482"/>
                  </a:lnTo>
                  <a:lnTo>
                    <a:pt x="71" y="464"/>
                  </a:lnTo>
                  <a:lnTo>
                    <a:pt x="80" y="433"/>
                  </a:lnTo>
                  <a:lnTo>
                    <a:pt x="84" y="429"/>
                  </a:lnTo>
                  <a:lnTo>
                    <a:pt x="97" y="429"/>
                  </a:lnTo>
                  <a:lnTo>
                    <a:pt x="107" y="442"/>
                  </a:lnTo>
                  <a:lnTo>
                    <a:pt x="120" y="425"/>
                  </a:lnTo>
                  <a:lnTo>
                    <a:pt x="124" y="376"/>
                  </a:lnTo>
                  <a:lnTo>
                    <a:pt x="159" y="345"/>
                  </a:lnTo>
                  <a:lnTo>
                    <a:pt x="159" y="327"/>
                  </a:lnTo>
                  <a:lnTo>
                    <a:pt x="159" y="314"/>
                  </a:lnTo>
                  <a:lnTo>
                    <a:pt x="195" y="292"/>
                  </a:lnTo>
                  <a:lnTo>
                    <a:pt x="221" y="287"/>
                  </a:lnTo>
                  <a:lnTo>
                    <a:pt x="231" y="278"/>
                  </a:lnTo>
                  <a:lnTo>
                    <a:pt x="208" y="256"/>
                  </a:lnTo>
                  <a:lnTo>
                    <a:pt x="190" y="220"/>
                  </a:lnTo>
                  <a:lnTo>
                    <a:pt x="182" y="212"/>
                  </a:lnTo>
                  <a:lnTo>
                    <a:pt x="155" y="225"/>
                  </a:lnTo>
                  <a:lnTo>
                    <a:pt x="138" y="217"/>
                  </a:lnTo>
                  <a:lnTo>
                    <a:pt x="111" y="207"/>
                  </a:lnTo>
                  <a:lnTo>
                    <a:pt x="102" y="212"/>
                  </a:lnTo>
                  <a:lnTo>
                    <a:pt x="93" y="203"/>
                  </a:lnTo>
                  <a:lnTo>
                    <a:pt x="93" y="186"/>
                  </a:lnTo>
                  <a:lnTo>
                    <a:pt x="80" y="168"/>
                  </a:lnTo>
                  <a:lnTo>
                    <a:pt x="71" y="163"/>
                  </a:lnTo>
                  <a:lnTo>
                    <a:pt x="49" y="168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0" name="Freeform 7"/>
            <p:cNvSpPr>
              <a:spLocks/>
            </p:cNvSpPr>
            <p:nvPr/>
          </p:nvSpPr>
          <p:spPr bwMode="auto">
            <a:xfrm>
              <a:off x="1113" y="3322"/>
              <a:ext cx="37" cy="26"/>
            </a:xfrm>
            <a:custGeom>
              <a:avLst/>
              <a:gdLst>
                <a:gd name="T0" fmla="*/ 37 w 37"/>
                <a:gd name="T1" fmla="*/ 0 h 26"/>
                <a:gd name="T2" fmla="*/ 19 w 37"/>
                <a:gd name="T3" fmla="*/ 0 h 26"/>
                <a:gd name="T4" fmla="*/ 0 w 37"/>
                <a:gd name="T5" fmla="*/ 18 h 26"/>
                <a:gd name="T6" fmla="*/ 9 w 37"/>
                <a:gd name="T7" fmla="*/ 26 h 26"/>
                <a:gd name="T8" fmla="*/ 27 w 37"/>
                <a:gd name="T9" fmla="*/ 26 h 26"/>
                <a:gd name="T10" fmla="*/ 37 w 3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6"/>
                <a:gd name="T20" fmla="*/ 37 w 3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6">
                  <a:moveTo>
                    <a:pt x="37" y="0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27" y="2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1" name="Freeform 8"/>
            <p:cNvSpPr>
              <a:spLocks/>
            </p:cNvSpPr>
            <p:nvPr/>
          </p:nvSpPr>
          <p:spPr bwMode="auto">
            <a:xfrm>
              <a:off x="1220" y="3255"/>
              <a:ext cx="85" cy="67"/>
            </a:xfrm>
            <a:custGeom>
              <a:avLst/>
              <a:gdLst>
                <a:gd name="T0" fmla="*/ 62 w 85"/>
                <a:gd name="T1" fmla="*/ 0 h 67"/>
                <a:gd name="T2" fmla="*/ 54 w 85"/>
                <a:gd name="T3" fmla="*/ 8 h 67"/>
                <a:gd name="T4" fmla="*/ 18 w 85"/>
                <a:gd name="T5" fmla="*/ 13 h 67"/>
                <a:gd name="T6" fmla="*/ 0 w 85"/>
                <a:gd name="T7" fmla="*/ 36 h 67"/>
                <a:gd name="T8" fmla="*/ 26 w 85"/>
                <a:gd name="T9" fmla="*/ 54 h 67"/>
                <a:gd name="T10" fmla="*/ 41 w 85"/>
                <a:gd name="T11" fmla="*/ 67 h 67"/>
                <a:gd name="T12" fmla="*/ 67 w 85"/>
                <a:gd name="T13" fmla="*/ 62 h 67"/>
                <a:gd name="T14" fmla="*/ 85 w 85"/>
                <a:gd name="T15" fmla="*/ 54 h 67"/>
                <a:gd name="T16" fmla="*/ 80 w 85"/>
                <a:gd name="T17" fmla="*/ 36 h 67"/>
                <a:gd name="T18" fmla="*/ 67 w 85"/>
                <a:gd name="T19" fmla="*/ 23 h 67"/>
                <a:gd name="T20" fmla="*/ 62 w 8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67"/>
                <a:gd name="T35" fmla="*/ 85 w 8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67">
                  <a:moveTo>
                    <a:pt x="62" y="0"/>
                  </a:moveTo>
                  <a:lnTo>
                    <a:pt x="54" y="8"/>
                  </a:lnTo>
                  <a:lnTo>
                    <a:pt x="18" y="13"/>
                  </a:lnTo>
                  <a:lnTo>
                    <a:pt x="0" y="36"/>
                  </a:lnTo>
                  <a:lnTo>
                    <a:pt x="26" y="54"/>
                  </a:lnTo>
                  <a:lnTo>
                    <a:pt x="41" y="67"/>
                  </a:lnTo>
                  <a:lnTo>
                    <a:pt x="67" y="62"/>
                  </a:lnTo>
                  <a:lnTo>
                    <a:pt x="85" y="54"/>
                  </a:lnTo>
                  <a:lnTo>
                    <a:pt x="80" y="36"/>
                  </a:lnTo>
                  <a:lnTo>
                    <a:pt x="67" y="23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422" name="Freeform 9"/>
            <p:cNvSpPr>
              <a:spLocks/>
            </p:cNvSpPr>
            <p:nvPr/>
          </p:nvSpPr>
          <p:spPr bwMode="auto">
            <a:xfrm>
              <a:off x="1353" y="3260"/>
              <a:ext cx="27" cy="34"/>
            </a:xfrm>
            <a:custGeom>
              <a:avLst/>
              <a:gdLst>
                <a:gd name="T0" fmla="*/ 18 w 27"/>
                <a:gd name="T1" fmla="*/ 0 h 34"/>
                <a:gd name="T2" fmla="*/ 0 w 27"/>
                <a:gd name="T3" fmla="*/ 8 h 34"/>
                <a:gd name="T4" fmla="*/ 14 w 27"/>
                <a:gd name="T5" fmla="*/ 21 h 34"/>
                <a:gd name="T6" fmla="*/ 27 w 27"/>
                <a:gd name="T7" fmla="*/ 34 h 34"/>
                <a:gd name="T8" fmla="*/ 18 w 2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18" y="0"/>
                  </a:moveTo>
                  <a:lnTo>
                    <a:pt x="0" y="8"/>
                  </a:lnTo>
                  <a:lnTo>
                    <a:pt x="14" y="21"/>
                  </a:lnTo>
                  <a:lnTo>
                    <a:pt x="27" y="3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2857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ES" i="0" u="sng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403" name="Text Box 10"/>
          <p:cNvSpPr txBox="1">
            <a:spLocks noChangeArrowheads="1"/>
          </p:cNvSpPr>
          <p:nvPr/>
        </p:nvSpPr>
        <p:spPr bwMode="auto">
          <a:xfrm>
            <a:off x="7548694" y="4638950"/>
            <a:ext cx="755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sz="24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48,0</a:t>
            </a:r>
            <a:endParaRPr lang="it-IT" sz="24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Oval 48"/>
          <p:cNvSpPr>
            <a:spLocks noChangeArrowheads="1"/>
          </p:cNvSpPr>
          <p:nvPr/>
        </p:nvSpPr>
        <p:spPr bwMode="auto">
          <a:xfrm>
            <a:off x="5939780" y="3790601"/>
            <a:ext cx="609600" cy="6096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48,2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Oval 48"/>
          <p:cNvSpPr>
            <a:spLocks noChangeArrowheads="1"/>
          </p:cNvSpPr>
          <p:nvPr/>
        </p:nvSpPr>
        <p:spPr bwMode="auto">
          <a:xfrm>
            <a:off x="5434955" y="4727226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56,5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val 48"/>
          <p:cNvSpPr>
            <a:spLocks noChangeArrowheads="1"/>
          </p:cNvSpPr>
          <p:nvPr/>
        </p:nvSpPr>
        <p:spPr bwMode="auto">
          <a:xfrm>
            <a:off x="3275955" y="5159026"/>
            <a:ext cx="609600" cy="609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52,5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Oval 48"/>
          <p:cNvSpPr>
            <a:spLocks noChangeArrowheads="1"/>
          </p:cNvSpPr>
          <p:nvPr/>
        </p:nvSpPr>
        <p:spPr bwMode="auto">
          <a:xfrm>
            <a:off x="2123430" y="1415701"/>
            <a:ext cx="609600" cy="6096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43,0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Oval 60"/>
          <p:cNvSpPr>
            <a:spLocks noChangeArrowheads="1"/>
          </p:cNvSpPr>
          <p:nvPr/>
        </p:nvSpPr>
        <p:spPr bwMode="auto">
          <a:xfrm>
            <a:off x="4060677" y="1497921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86,2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Oval 60"/>
          <p:cNvSpPr>
            <a:spLocks noChangeArrowheads="1"/>
          </p:cNvSpPr>
          <p:nvPr/>
        </p:nvSpPr>
        <p:spPr bwMode="auto">
          <a:xfrm>
            <a:off x="4754488" y="1189852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/>
            <a:r>
              <a:rPr lang="es-ES_tradnl" sz="17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64,4</a:t>
            </a:r>
          </a:p>
        </p:txBody>
      </p:sp>
      <p:sp>
        <p:nvSpPr>
          <p:cNvPr id="119" name="Oval 60"/>
          <p:cNvSpPr>
            <a:spLocks noChangeArrowheads="1"/>
          </p:cNvSpPr>
          <p:nvPr/>
        </p:nvSpPr>
        <p:spPr bwMode="auto">
          <a:xfrm>
            <a:off x="4783828" y="1925297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80,6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Oval 45"/>
          <p:cNvSpPr>
            <a:spLocks noChangeArrowheads="1"/>
          </p:cNvSpPr>
          <p:nvPr/>
        </p:nvSpPr>
        <p:spPr bwMode="auto">
          <a:xfrm>
            <a:off x="4176875" y="2981582"/>
            <a:ext cx="609600" cy="6096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33,8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5" name="Oval 84"/>
          <p:cNvSpPr>
            <a:spLocks noChangeArrowheads="1"/>
          </p:cNvSpPr>
          <p:nvPr/>
        </p:nvSpPr>
        <p:spPr bwMode="auto">
          <a:xfrm>
            <a:off x="5723880" y="2423763"/>
            <a:ext cx="609600" cy="6096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32,3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6" name="Oval 84"/>
          <p:cNvSpPr>
            <a:spLocks noChangeArrowheads="1"/>
          </p:cNvSpPr>
          <p:nvPr/>
        </p:nvSpPr>
        <p:spPr bwMode="auto">
          <a:xfrm>
            <a:off x="6876405" y="2134838"/>
            <a:ext cx="609600" cy="60960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43,2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Oval 84"/>
          <p:cNvSpPr>
            <a:spLocks noChangeArrowheads="1"/>
          </p:cNvSpPr>
          <p:nvPr/>
        </p:nvSpPr>
        <p:spPr bwMode="auto">
          <a:xfrm>
            <a:off x="4787255" y="3863626"/>
            <a:ext cx="609600" cy="6096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15" tIns="45709" rIns="91415" bIns="45709" anchor="ctr"/>
          <a:lstStyle/>
          <a:p>
            <a:pPr algn="ctr" defTabSz="915988" eaLnBrk="0" hangingPunct="0"/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29,2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28" name="Oval 84"/>
          <p:cNvSpPr>
            <a:spLocks noChangeArrowheads="1"/>
          </p:cNvSpPr>
          <p:nvPr/>
        </p:nvSpPr>
        <p:spPr bwMode="auto">
          <a:xfrm>
            <a:off x="2915593" y="3935063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lIns="91415" tIns="45709" rIns="91415" bIns="45709" anchor="ctr"/>
          <a:lstStyle/>
          <a:p>
            <a:pPr algn="ctr" defTabSz="915988" eaLnBrk="0" hangingPunct="0">
              <a:defRPr/>
            </a:pPr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64,5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99"/>
          <p:cNvSpPr>
            <a:spLocks noChangeArrowheads="1"/>
          </p:cNvSpPr>
          <p:nvPr/>
        </p:nvSpPr>
        <p:spPr bwMode="auto">
          <a:xfrm>
            <a:off x="670447" y="2420888"/>
            <a:ext cx="9144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&gt;60</a:t>
            </a:r>
            <a:endParaRPr lang="it-IT" sz="24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894" y="494184"/>
            <a:ext cx="8153400" cy="84658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Donación de órganos en España 2018</a:t>
            </a:r>
            <a:br>
              <a:rPr lang="es-ES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13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CasellaDiTesto 68"/>
          <p:cNvSpPr txBox="1"/>
          <p:nvPr/>
        </p:nvSpPr>
        <p:spPr>
          <a:xfrm>
            <a:off x="6524905" y="5589240"/>
            <a:ext cx="2151551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CCAA          &gt; 50</a:t>
            </a:r>
          </a:p>
          <a:p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7 CCAA          &gt; 60</a:t>
            </a:r>
          </a:p>
          <a:p>
            <a:r>
              <a:rPr lang="es-ES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 CCAA          &gt; 80</a:t>
            </a:r>
            <a:endParaRPr lang="es-E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val 84"/>
          <p:cNvSpPr>
            <a:spLocks noChangeArrowheads="1"/>
          </p:cNvSpPr>
          <p:nvPr/>
        </p:nvSpPr>
        <p:spPr bwMode="auto">
          <a:xfrm>
            <a:off x="3755877" y="6133777"/>
            <a:ext cx="609600" cy="6096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15" tIns="45709" rIns="91415" bIns="45709" anchor="ctr"/>
          <a:lstStyle/>
          <a:p>
            <a:pPr algn="ctr" defTabSz="915988" eaLnBrk="0" hangingPunct="0"/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12,5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84"/>
          <p:cNvSpPr>
            <a:spLocks noChangeArrowheads="1"/>
          </p:cNvSpPr>
          <p:nvPr/>
        </p:nvSpPr>
        <p:spPr bwMode="auto">
          <a:xfrm>
            <a:off x="4768177" y="6131768"/>
            <a:ext cx="609600" cy="6096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15" tIns="45709" rIns="91415" bIns="45709" anchor="ctr"/>
          <a:lstStyle/>
          <a:p>
            <a:pPr algn="ctr" defTabSz="915988" eaLnBrk="0" hangingPunct="0"/>
            <a:r>
              <a:rPr lang="es-ES_tradnl" sz="17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12,5</a:t>
            </a:r>
            <a:endParaRPr lang="es-ES_tradnl" sz="17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90"/>
          <p:cNvSpPr>
            <a:spLocks noChangeArrowheads="1"/>
          </p:cNvSpPr>
          <p:nvPr/>
        </p:nvSpPr>
        <p:spPr bwMode="auto">
          <a:xfrm>
            <a:off x="670447" y="4641422"/>
            <a:ext cx="914400" cy="576262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≤</a:t>
            </a:r>
            <a:r>
              <a:rPr lang="it-IT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it-IT" sz="2400" b="1" i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it-IT" sz="2400" b="1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90" name="Picture 194" descr="Resultado de imagen de bandera de canad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389" y="4674596"/>
            <a:ext cx="1690535" cy="111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488" name="Picture 192" descr="Resultado de imagen de union europea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8" r="15629"/>
          <a:stretch/>
        </p:blipFill>
        <p:spPr bwMode="auto">
          <a:xfrm>
            <a:off x="5667107" y="281065"/>
            <a:ext cx="1986231" cy="14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23198"/>
            <a:ext cx="1813642" cy="15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49"/>
          <p:cNvGrpSpPr>
            <a:grpSpLocks/>
          </p:cNvGrpSpPr>
          <p:nvPr/>
        </p:nvGrpSpPr>
        <p:grpSpPr bwMode="auto">
          <a:xfrm>
            <a:off x="8027515" y="2781300"/>
            <a:ext cx="860401" cy="1135732"/>
            <a:chOff x="2183" y="360"/>
            <a:chExt cx="662" cy="1414"/>
          </a:xfrm>
        </p:grpSpPr>
        <p:grpSp>
          <p:nvGrpSpPr>
            <p:cNvPr id="57" name="Group 50"/>
            <p:cNvGrpSpPr>
              <a:grpSpLocks/>
            </p:cNvGrpSpPr>
            <p:nvPr/>
          </p:nvGrpSpPr>
          <p:grpSpPr bwMode="auto">
            <a:xfrm>
              <a:off x="2183" y="360"/>
              <a:ext cx="662" cy="1414"/>
              <a:chOff x="2183" y="360"/>
              <a:chExt cx="662" cy="1414"/>
            </a:xfrm>
          </p:grpSpPr>
          <p:sp>
            <p:nvSpPr>
              <p:cNvPr id="63" name="Freeform 51"/>
              <p:cNvSpPr>
                <a:spLocks/>
              </p:cNvSpPr>
              <p:nvPr/>
            </p:nvSpPr>
            <p:spPr bwMode="auto">
              <a:xfrm>
                <a:off x="2447" y="1584"/>
                <a:ext cx="44" cy="110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2" y="37"/>
                  </a:cxn>
                  <a:cxn ang="0">
                    <a:pos x="29" y="66"/>
                  </a:cxn>
                  <a:cxn ang="0">
                    <a:pos x="9" y="84"/>
                  </a:cxn>
                  <a:cxn ang="0">
                    <a:pos x="13" y="103"/>
                  </a:cxn>
                  <a:cxn ang="0">
                    <a:pos x="5" y="110"/>
                  </a:cxn>
                  <a:cxn ang="0">
                    <a:pos x="0" y="86"/>
                  </a:cxn>
                  <a:cxn ang="0">
                    <a:pos x="7" y="68"/>
                  </a:cxn>
                  <a:cxn ang="0">
                    <a:pos x="13" y="48"/>
                  </a:cxn>
                  <a:cxn ang="0">
                    <a:pos x="44" y="0"/>
                  </a:cxn>
                </a:cxnLst>
                <a:rect l="0" t="0" r="r" b="b"/>
                <a:pathLst>
                  <a:path w="44" h="110">
                    <a:moveTo>
                      <a:pt x="44" y="0"/>
                    </a:moveTo>
                    <a:lnTo>
                      <a:pt x="42" y="37"/>
                    </a:lnTo>
                    <a:lnTo>
                      <a:pt x="29" y="66"/>
                    </a:lnTo>
                    <a:lnTo>
                      <a:pt x="9" y="84"/>
                    </a:lnTo>
                    <a:lnTo>
                      <a:pt x="13" y="103"/>
                    </a:lnTo>
                    <a:lnTo>
                      <a:pt x="5" y="110"/>
                    </a:lnTo>
                    <a:lnTo>
                      <a:pt x="0" y="86"/>
                    </a:lnTo>
                    <a:lnTo>
                      <a:pt x="7" y="68"/>
                    </a:lnTo>
                    <a:lnTo>
                      <a:pt x="13" y="48"/>
                    </a:lnTo>
                    <a:lnTo>
                      <a:pt x="44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Freeform 52"/>
              <p:cNvSpPr>
                <a:spLocks/>
              </p:cNvSpPr>
              <p:nvPr/>
            </p:nvSpPr>
            <p:spPr bwMode="auto">
              <a:xfrm>
                <a:off x="2545" y="1533"/>
                <a:ext cx="60" cy="8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0" y="0"/>
                  </a:cxn>
                  <a:cxn ang="0">
                    <a:pos x="44" y="18"/>
                  </a:cxn>
                  <a:cxn ang="0">
                    <a:pos x="42" y="31"/>
                  </a:cxn>
                  <a:cxn ang="0">
                    <a:pos x="47" y="49"/>
                  </a:cxn>
                  <a:cxn ang="0">
                    <a:pos x="31" y="67"/>
                  </a:cxn>
                  <a:cxn ang="0">
                    <a:pos x="11" y="87"/>
                  </a:cxn>
                  <a:cxn ang="0">
                    <a:pos x="7" y="67"/>
                  </a:cxn>
                  <a:cxn ang="0">
                    <a:pos x="0" y="58"/>
                  </a:cxn>
                  <a:cxn ang="0">
                    <a:pos x="0" y="43"/>
                  </a:cxn>
                  <a:cxn ang="0">
                    <a:pos x="18" y="26"/>
                  </a:cxn>
                  <a:cxn ang="0">
                    <a:pos x="47" y="0"/>
                  </a:cxn>
                </a:cxnLst>
                <a:rect l="0" t="0" r="r" b="b"/>
                <a:pathLst>
                  <a:path w="60" h="87">
                    <a:moveTo>
                      <a:pt x="47" y="0"/>
                    </a:moveTo>
                    <a:lnTo>
                      <a:pt x="60" y="0"/>
                    </a:lnTo>
                    <a:lnTo>
                      <a:pt x="44" y="18"/>
                    </a:lnTo>
                    <a:lnTo>
                      <a:pt x="42" y="31"/>
                    </a:lnTo>
                    <a:lnTo>
                      <a:pt x="47" y="49"/>
                    </a:lnTo>
                    <a:lnTo>
                      <a:pt x="31" y="67"/>
                    </a:lnTo>
                    <a:lnTo>
                      <a:pt x="11" y="87"/>
                    </a:lnTo>
                    <a:lnTo>
                      <a:pt x="7" y="67"/>
                    </a:lnTo>
                    <a:lnTo>
                      <a:pt x="0" y="58"/>
                    </a:lnTo>
                    <a:lnTo>
                      <a:pt x="0" y="43"/>
                    </a:lnTo>
                    <a:lnTo>
                      <a:pt x="18" y="26"/>
                    </a:lnTo>
                    <a:lnTo>
                      <a:pt x="47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5" name="Group 53"/>
              <p:cNvGrpSpPr>
                <a:grpSpLocks/>
              </p:cNvGrpSpPr>
              <p:nvPr/>
            </p:nvGrpSpPr>
            <p:grpSpPr bwMode="auto">
              <a:xfrm>
                <a:off x="2183" y="360"/>
                <a:ext cx="662" cy="1414"/>
                <a:chOff x="2183" y="360"/>
                <a:chExt cx="662" cy="1414"/>
              </a:xfrm>
            </p:grpSpPr>
            <p:sp>
              <p:nvSpPr>
                <p:cNvPr id="66" name="Freeform 54"/>
                <p:cNvSpPr>
                  <a:spLocks/>
                </p:cNvSpPr>
                <p:nvPr/>
              </p:nvSpPr>
              <p:spPr bwMode="auto">
                <a:xfrm>
                  <a:off x="2183" y="360"/>
                  <a:ext cx="662" cy="1414"/>
                </a:xfrm>
                <a:custGeom>
                  <a:avLst/>
                  <a:gdLst/>
                  <a:ahLst/>
                  <a:cxnLst>
                    <a:cxn ang="0">
                      <a:pos x="520" y="25"/>
                    </a:cxn>
                    <a:cxn ang="0">
                      <a:pos x="609" y="87"/>
                    </a:cxn>
                    <a:cxn ang="0">
                      <a:pos x="618" y="140"/>
                    </a:cxn>
                    <a:cxn ang="0">
                      <a:pos x="639" y="188"/>
                    </a:cxn>
                    <a:cxn ang="0">
                      <a:pos x="636" y="250"/>
                    </a:cxn>
                    <a:cxn ang="0">
                      <a:pos x="653" y="294"/>
                    </a:cxn>
                    <a:cxn ang="0">
                      <a:pos x="649" y="330"/>
                    </a:cxn>
                    <a:cxn ang="0">
                      <a:pos x="569" y="338"/>
                    </a:cxn>
                    <a:cxn ang="0">
                      <a:pos x="534" y="392"/>
                    </a:cxn>
                    <a:cxn ang="0">
                      <a:pos x="525" y="432"/>
                    </a:cxn>
                    <a:cxn ang="0">
                      <a:pos x="529" y="489"/>
                    </a:cxn>
                    <a:cxn ang="0">
                      <a:pos x="503" y="543"/>
                    </a:cxn>
                    <a:cxn ang="0">
                      <a:pos x="428" y="587"/>
                    </a:cxn>
                    <a:cxn ang="0">
                      <a:pos x="400" y="613"/>
                    </a:cxn>
                    <a:cxn ang="0">
                      <a:pos x="366" y="680"/>
                    </a:cxn>
                    <a:cxn ang="0">
                      <a:pos x="355" y="730"/>
                    </a:cxn>
                    <a:cxn ang="0">
                      <a:pos x="324" y="802"/>
                    </a:cxn>
                    <a:cxn ang="0">
                      <a:pos x="369" y="895"/>
                    </a:cxn>
                    <a:cxn ang="0">
                      <a:pos x="405" y="965"/>
                    </a:cxn>
                    <a:cxn ang="0">
                      <a:pos x="366" y="991"/>
                    </a:cxn>
                    <a:cxn ang="0">
                      <a:pos x="332" y="996"/>
                    </a:cxn>
                    <a:cxn ang="0">
                      <a:pos x="257" y="1001"/>
                    </a:cxn>
                    <a:cxn ang="0">
                      <a:pos x="328" y="1018"/>
                    </a:cxn>
                    <a:cxn ang="0">
                      <a:pos x="366" y="1040"/>
                    </a:cxn>
                    <a:cxn ang="0">
                      <a:pos x="341" y="1058"/>
                    </a:cxn>
                    <a:cxn ang="0">
                      <a:pos x="297" y="1098"/>
                    </a:cxn>
                    <a:cxn ang="0">
                      <a:pos x="283" y="1137"/>
                    </a:cxn>
                    <a:cxn ang="0">
                      <a:pos x="265" y="1230"/>
                    </a:cxn>
                    <a:cxn ang="0">
                      <a:pos x="244" y="1292"/>
                    </a:cxn>
                    <a:cxn ang="0">
                      <a:pos x="190" y="1341"/>
                    </a:cxn>
                    <a:cxn ang="0">
                      <a:pos x="138" y="1359"/>
                    </a:cxn>
                    <a:cxn ang="0">
                      <a:pos x="128" y="1401"/>
                    </a:cxn>
                    <a:cxn ang="0">
                      <a:pos x="76" y="1414"/>
                    </a:cxn>
                    <a:cxn ang="0">
                      <a:pos x="53" y="1391"/>
                    </a:cxn>
                    <a:cxn ang="0">
                      <a:pos x="31" y="1315"/>
                    </a:cxn>
                    <a:cxn ang="0">
                      <a:pos x="49" y="1297"/>
                    </a:cxn>
                    <a:cxn ang="0">
                      <a:pos x="53" y="1271"/>
                    </a:cxn>
                    <a:cxn ang="0">
                      <a:pos x="31" y="1199"/>
                    </a:cxn>
                    <a:cxn ang="0">
                      <a:pos x="14" y="1142"/>
                    </a:cxn>
                    <a:cxn ang="0">
                      <a:pos x="0" y="1053"/>
                    </a:cxn>
                    <a:cxn ang="0">
                      <a:pos x="23" y="1018"/>
                    </a:cxn>
                    <a:cxn ang="0">
                      <a:pos x="40" y="929"/>
                    </a:cxn>
                    <a:cxn ang="0">
                      <a:pos x="84" y="877"/>
                    </a:cxn>
                    <a:cxn ang="0">
                      <a:pos x="71" y="784"/>
                    </a:cxn>
                    <a:cxn ang="0">
                      <a:pos x="89" y="739"/>
                    </a:cxn>
                    <a:cxn ang="0">
                      <a:pos x="80" y="662"/>
                    </a:cxn>
                    <a:cxn ang="0">
                      <a:pos x="98" y="569"/>
                    </a:cxn>
                    <a:cxn ang="0">
                      <a:pos x="156" y="507"/>
                    </a:cxn>
                    <a:cxn ang="0">
                      <a:pos x="208" y="489"/>
                    </a:cxn>
                    <a:cxn ang="0">
                      <a:pos x="187" y="432"/>
                    </a:cxn>
                    <a:cxn ang="0">
                      <a:pos x="208" y="384"/>
                    </a:cxn>
                    <a:cxn ang="0">
                      <a:pos x="221" y="312"/>
                    </a:cxn>
                    <a:cxn ang="0">
                      <a:pos x="280" y="268"/>
                    </a:cxn>
                    <a:cxn ang="0">
                      <a:pos x="306" y="211"/>
                    </a:cxn>
                    <a:cxn ang="0">
                      <a:pos x="348" y="122"/>
                    </a:cxn>
                    <a:cxn ang="0">
                      <a:pos x="394" y="82"/>
                    </a:cxn>
                    <a:cxn ang="0">
                      <a:pos x="439" y="50"/>
                    </a:cxn>
                    <a:cxn ang="0">
                      <a:pos x="493" y="0"/>
                    </a:cxn>
                  </a:cxnLst>
                  <a:rect l="0" t="0" r="r" b="b"/>
                  <a:pathLst>
                    <a:path w="662" h="1414">
                      <a:moveTo>
                        <a:pt x="498" y="0"/>
                      </a:moveTo>
                      <a:lnTo>
                        <a:pt x="507" y="3"/>
                      </a:lnTo>
                      <a:lnTo>
                        <a:pt x="520" y="25"/>
                      </a:lnTo>
                      <a:lnTo>
                        <a:pt x="578" y="82"/>
                      </a:lnTo>
                      <a:lnTo>
                        <a:pt x="587" y="69"/>
                      </a:lnTo>
                      <a:lnTo>
                        <a:pt x="609" y="87"/>
                      </a:lnTo>
                      <a:lnTo>
                        <a:pt x="618" y="105"/>
                      </a:lnTo>
                      <a:lnTo>
                        <a:pt x="618" y="118"/>
                      </a:lnTo>
                      <a:lnTo>
                        <a:pt x="618" y="140"/>
                      </a:lnTo>
                      <a:lnTo>
                        <a:pt x="609" y="153"/>
                      </a:lnTo>
                      <a:lnTo>
                        <a:pt x="626" y="171"/>
                      </a:lnTo>
                      <a:lnTo>
                        <a:pt x="639" y="188"/>
                      </a:lnTo>
                      <a:lnTo>
                        <a:pt x="639" y="202"/>
                      </a:lnTo>
                      <a:lnTo>
                        <a:pt x="639" y="224"/>
                      </a:lnTo>
                      <a:lnTo>
                        <a:pt x="636" y="250"/>
                      </a:lnTo>
                      <a:lnTo>
                        <a:pt x="626" y="260"/>
                      </a:lnTo>
                      <a:lnTo>
                        <a:pt x="639" y="273"/>
                      </a:lnTo>
                      <a:lnTo>
                        <a:pt x="653" y="294"/>
                      </a:lnTo>
                      <a:lnTo>
                        <a:pt x="662" y="317"/>
                      </a:lnTo>
                      <a:lnTo>
                        <a:pt x="662" y="325"/>
                      </a:lnTo>
                      <a:lnTo>
                        <a:pt x="649" y="330"/>
                      </a:lnTo>
                      <a:lnTo>
                        <a:pt x="591" y="330"/>
                      </a:lnTo>
                      <a:lnTo>
                        <a:pt x="578" y="330"/>
                      </a:lnTo>
                      <a:lnTo>
                        <a:pt x="569" y="338"/>
                      </a:lnTo>
                      <a:lnTo>
                        <a:pt x="569" y="356"/>
                      </a:lnTo>
                      <a:lnTo>
                        <a:pt x="560" y="370"/>
                      </a:lnTo>
                      <a:lnTo>
                        <a:pt x="534" y="392"/>
                      </a:lnTo>
                      <a:lnTo>
                        <a:pt x="538" y="410"/>
                      </a:lnTo>
                      <a:lnTo>
                        <a:pt x="534" y="423"/>
                      </a:lnTo>
                      <a:lnTo>
                        <a:pt x="525" y="432"/>
                      </a:lnTo>
                      <a:lnTo>
                        <a:pt x="534" y="459"/>
                      </a:lnTo>
                      <a:lnTo>
                        <a:pt x="538" y="476"/>
                      </a:lnTo>
                      <a:lnTo>
                        <a:pt x="529" y="489"/>
                      </a:lnTo>
                      <a:lnTo>
                        <a:pt x="511" y="503"/>
                      </a:lnTo>
                      <a:lnTo>
                        <a:pt x="507" y="520"/>
                      </a:lnTo>
                      <a:lnTo>
                        <a:pt x="503" y="543"/>
                      </a:lnTo>
                      <a:lnTo>
                        <a:pt x="472" y="556"/>
                      </a:lnTo>
                      <a:lnTo>
                        <a:pt x="454" y="569"/>
                      </a:lnTo>
                      <a:lnTo>
                        <a:pt x="428" y="587"/>
                      </a:lnTo>
                      <a:lnTo>
                        <a:pt x="431" y="600"/>
                      </a:lnTo>
                      <a:lnTo>
                        <a:pt x="410" y="605"/>
                      </a:lnTo>
                      <a:lnTo>
                        <a:pt x="400" y="613"/>
                      </a:lnTo>
                      <a:lnTo>
                        <a:pt x="379" y="644"/>
                      </a:lnTo>
                      <a:lnTo>
                        <a:pt x="361" y="657"/>
                      </a:lnTo>
                      <a:lnTo>
                        <a:pt x="366" y="680"/>
                      </a:lnTo>
                      <a:lnTo>
                        <a:pt x="355" y="686"/>
                      </a:lnTo>
                      <a:lnTo>
                        <a:pt x="345" y="695"/>
                      </a:lnTo>
                      <a:lnTo>
                        <a:pt x="355" y="730"/>
                      </a:lnTo>
                      <a:lnTo>
                        <a:pt x="350" y="753"/>
                      </a:lnTo>
                      <a:lnTo>
                        <a:pt x="328" y="766"/>
                      </a:lnTo>
                      <a:lnTo>
                        <a:pt x="324" y="802"/>
                      </a:lnTo>
                      <a:lnTo>
                        <a:pt x="328" y="846"/>
                      </a:lnTo>
                      <a:lnTo>
                        <a:pt x="337" y="867"/>
                      </a:lnTo>
                      <a:lnTo>
                        <a:pt x="369" y="895"/>
                      </a:lnTo>
                      <a:lnTo>
                        <a:pt x="382" y="921"/>
                      </a:lnTo>
                      <a:lnTo>
                        <a:pt x="397" y="947"/>
                      </a:lnTo>
                      <a:lnTo>
                        <a:pt x="405" y="965"/>
                      </a:lnTo>
                      <a:lnTo>
                        <a:pt x="397" y="983"/>
                      </a:lnTo>
                      <a:lnTo>
                        <a:pt x="379" y="996"/>
                      </a:lnTo>
                      <a:lnTo>
                        <a:pt x="366" y="991"/>
                      </a:lnTo>
                      <a:lnTo>
                        <a:pt x="355" y="978"/>
                      </a:lnTo>
                      <a:lnTo>
                        <a:pt x="337" y="983"/>
                      </a:lnTo>
                      <a:lnTo>
                        <a:pt x="332" y="996"/>
                      </a:lnTo>
                      <a:lnTo>
                        <a:pt x="306" y="996"/>
                      </a:lnTo>
                      <a:lnTo>
                        <a:pt x="265" y="991"/>
                      </a:lnTo>
                      <a:lnTo>
                        <a:pt x="257" y="1001"/>
                      </a:lnTo>
                      <a:lnTo>
                        <a:pt x="283" y="1014"/>
                      </a:lnTo>
                      <a:lnTo>
                        <a:pt x="319" y="1001"/>
                      </a:lnTo>
                      <a:lnTo>
                        <a:pt x="328" y="1018"/>
                      </a:lnTo>
                      <a:lnTo>
                        <a:pt x="355" y="1022"/>
                      </a:lnTo>
                      <a:lnTo>
                        <a:pt x="374" y="1031"/>
                      </a:lnTo>
                      <a:lnTo>
                        <a:pt x="366" y="1040"/>
                      </a:lnTo>
                      <a:lnTo>
                        <a:pt x="341" y="1035"/>
                      </a:lnTo>
                      <a:lnTo>
                        <a:pt x="337" y="1045"/>
                      </a:lnTo>
                      <a:lnTo>
                        <a:pt x="341" y="1058"/>
                      </a:lnTo>
                      <a:lnTo>
                        <a:pt x="328" y="1076"/>
                      </a:lnTo>
                      <a:lnTo>
                        <a:pt x="306" y="1093"/>
                      </a:lnTo>
                      <a:lnTo>
                        <a:pt x="297" y="1098"/>
                      </a:lnTo>
                      <a:lnTo>
                        <a:pt x="288" y="1102"/>
                      </a:lnTo>
                      <a:lnTo>
                        <a:pt x="293" y="1124"/>
                      </a:lnTo>
                      <a:lnTo>
                        <a:pt x="283" y="1137"/>
                      </a:lnTo>
                      <a:lnTo>
                        <a:pt x="270" y="1164"/>
                      </a:lnTo>
                      <a:lnTo>
                        <a:pt x="275" y="1191"/>
                      </a:lnTo>
                      <a:lnTo>
                        <a:pt x="265" y="1230"/>
                      </a:lnTo>
                      <a:lnTo>
                        <a:pt x="257" y="1248"/>
                      </a:lnTo>
                      <a:lnTo>
                        <a:pt x="257" y="1274"/>
                      </a:lnTo>
                      <a:lnTo>
                        <a:pt x="244" y="1292"/>
                      </a:lnTo>
                      <a:lnTo>
                        <a:pt x="226" y="1323"/>
                      </a:lnTo>
                      <a:lnTo>
                        <a:pt x="221" y="1346"/>
                      </a:lnTo>
                      <a:lnTo>
                        <a:pt x="190" y="1341"/>
                      </a:lnTo>
                      <a:lnTo>
                        <a:pt x="159" y="1341"/>
                      </a:lnTo>
                      <a:lnTo>
                        <a:pt x="156" y="1354"/>
                      </a:lnTo>
                      <a:lnTo>
                        <a:pt x="138" y="1359"/>
                      </a:lnTo>
                      <a:lnTo>
                        <a:pt x="128" y="1364"/>
                      </a:lnTo>
                      <a:lnTo>
                        <a:pt x="133" y="1378"/>
                      </a:lnTo>
                      <a:lnTo>
                        <a:pt x="128" y="1401"/>
                      </a:lnTo>
                      <a:lnTo>
                        <a:pt x="107" y="1414"/>
                      </a:lnTo>
                      <a:lnTo>
                        <a:pt x="94" y="1401"/>
                      </a:lnTo>
                      <a:lnTo>
                        <a:pt x="76" y="1414"/>
                      </a:lnTo>
                      <a:lnTo>
                        <a:pt x="53" y="1414"/>
                      </a:lnTo>
                      <a:lnTo>
                        <a:pt x="45" y="1401"/>
                      </a:lnTo>
                      <a:lnTo>
                        <a:pt x="53" y="1391"/>
                      </a:lnTo>
                      <a:lnTo>
                        <a:pt x="58" y="1367"/>
                      </a:lnTo>
                      <a:lnTo>
                        <a:pt x="40" y="1333"/>
                      </a:lnTo>
                      <a:lnTo>
                        <a:pt x="31" y="1315"/>
                      </a:lnTo>
                      <a:lnTo>
                        <a:pt x="36" y="1305"/>
                      </a:lnTo>
                      <a:lnTo>
                        <a:pt x="45" y="1305"/>
                      </a:lnTo>
                      <a:lnTo>
                        <a:pt x="49" y="1297"/>
                      </a:lnTo>
                      <a:lnTo>
                        <a:pt x="53" y="1287"/>
                      </a:lnTo>
                      <a:lnTo>
                        <a:pt x="58" y="1279"/>
                      </a:lnTo>
                      <a:lnTo>
                        <a:pt x="53" y="1271"/>
                      </a:lnTo>
                      <a:lnTo>
                        <a:pt x="45" y="1253"/>
                      </a:lnTo>
                      <a:lnTo>
                        <a:pt x="27" y="1226"/>
                      </a:lnTo>
                      <a:lnTo>
                        <a:pt x="31" y="1199"/>
                      </a:lnTo>
                      <a:lnTo>
                        <a:pt x="18" y="1178"/>
                      </a:lnTo>
                      <a:lnTo>
                        <a:pt x="5" y="1164"/>
                      </a:lnTo>
                      <a:lnTo>
                        <a:pt x="14" y="1142"/>
                      </a:lnTo>
                      <a:lnTo>
                        <a:pt x="23" y="1098"/>
                      </a:lnTo>
                      <a:lnTo>
                        <a:pt x="5" y="1076"/>
                      </a:lnTo>
                      <a:lnTo>
                        <a:pt x="0" y="1053"/>
                      </a:lnTo>
                      <a:lnTo>
                        <a:pt x="0" y="1040"/>
                      </a:lnTo>
                      <a:lnTo>
                        <a:pt x="9" y="1014"/>
                      </a:lnTo>
                      <a:lnTo>
                        <a:pt x="23" y="1018"/>
                      </a:lnTo>
                      <a:lnTo>
                        <a:pt x="36" y="983"/>
                      </a:lnTo>
                      <a:lnTo>
                        <a:pt x="36" y="942"/>
                      </a:lnTo>
                      <a:lnTo>
                        <a:pt x="40" y="929"/>
                      </a:lnTo>
                      <a:lnTo>
                        <a:pt x="58" y="916"/>
                      </a:lnTo>
                      <a:lnTo>
                        <a:pt x="84" y="898"/>
                      </a:lnTo>
                      <a:lnTo>
                        <a:pt x="84" y="877"/>
                      </a:lnTo>
                      <a:lnTo>
                        <a:pt x="80" y="810"/>
                      </a:lnTo>
                      <a:lnTo>
                        <a:pt x="71" y="802"/>
                      </a:lnTo>
                      <a:lnTo>
                        <a:pt x="71" y="784"/>
                      </a:lnTo>
                      <a:lnTo>
                        <a:pt x="94" y="774"/>
                      </a:lnTo>
                      <a:lnTo>
                        <a:pt x="102" y="766"/>
                      </a:lnTo>
                      <a:lnTo>
                        <a:pt x="89" y="739"/>
                      </a:lnTo>
                      <a:lnTo>
                        <a:pt x="71" y="713"/>
                      </a:lnTo>
                      <a:lnTo>
                        <a:pt x="76" y="683"/>
                      </a:lnTo>
                      <a:lnTo>
                        <a:pt x="80" y="662"/>
                      </a:lnTo>
                      <a:lnTo>
                        <a:pt x="98" y="623"/>
                      </a:lnTo>
                      <a:lnTo>
                        <a:pt x="98" y="605"/>
                      </a:lnTo>
                      <a:lnTo>
                        <a:pt x="98" y="569"/>
                      </a:lnTo>
                      <a:lnTo>
                        <a:pt x="111" y="538"/>
                      </a:lnTo>
                      <a:lnTo>
                        <a:pt x="133" y="520"/>
                      </a:lnTo>
                      <a:lnTo>
                        <a:pt x="156" y="507"/>
                      </a:lnTo>
                      <a:lnTo>
                        <a:pt x="177" y="512"/>
                      </a:lnTo>
                      <a:lnTo>
                        <a:pt x="200" y="520"/>
                      </a:lnTo>
                      <a:lnTo>
                        <a:pt x="208" y="489"/>
                      </a:lnTo>
                      <a:lnTo>
                        <a:pt x="200" y="463"/>
                      </a:lnTo>
                      <a:lnTo>
                        <a:pt x="190" y="445"/>
                      </a:lnTo>
                      <a:lnTo>
                        <a:pt x="187" y="432"/>
                      </a:lnTo>
                      <a:lnTo>
                        <a:pt x="190" y="418"/>
                      </a:lnTo>
                      <a:lnTo>
                        <a:pt x="205" y="414"/>
                      </a:lnTo>
                      <a:lnTo>
                        <a:pt x="208" y="384"/>
                      </a:lnTo>
                      <a:lnTo>
                        <a:pt x="218" y="356"/>
                      </a:lnTo>
                      <a:lnTo>
                        <a:pt x="221" y="335"/>
                      </a:lnTo>
                      <a:lnTo>
                        <a:pt x="221" y="312"/>
                      </a:lnTo>
                      <a:lnTo>
                        <a:pt x="234" y="291"/>
                      </a:lnTo>
                      <a:lnTo>
                        <a:pt x="262" y="273"/>
                      </a:lnTo>
                      <a:lnTo>
                        <a:pt x="280" y="268"/>
                      </a:lnTo>
                      <a:lnTo>
                        <a:pt x="280" y="247"/>
                      </a:lnTo>
                      <a:lnTo>
                        <a:pt x="288" y="232"/>
                      </a:lnTo>
                      <a:lnTo>
                        <a:pt x="306" y="211"/>
                      </a:lnTo>
                      <a:lnTo>
                        <a:pt x="324" y="198"/>
                      </a:lnTo>
                      <a:lnTo>
                        <a:pt x="314" y="159"/>
                      </a:lnTo>
                      <a:lnTo>
                        <a:pt x="348" y="122"/>
                      </a:lnTo>
                      <a:lnTo>
                        <a:pt x="355" y="107"/>
                      </a:lnTo>
                      <a:lnTo>
                        <a:pt x="379" y="102"/>
                      </a:lnTo>
                      <a:lnTo>
                        <a:pt x="394" y="82"/>
                      </a:lnTo>
                      <a:lnTo>
                        <a:pt x="394" y="69"/>
                      </a:lnTo>
                      <a:lnTo>
                        <a:pt x="410" y="53"/>
                      </a:lnTo>
                      <a:lnTo>
                        <a:pt x="439" y="50"/>
                      </a:lnTo>
                      <a:lnTo>
                        <a:pt x="472" y="50"/>
                      </a:lnTo>
                      <a:lnTo>
                        <a:pt x="498" y="25"/>
                      </a:lnTo>
                      <a:lnTo>
                        <a:pt x="493" y="0"/>
                      </a:lnTo>
                      <a:lnTo>
                        <a:pt x="498" y="0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E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7" name="Freeform 55"/>
                <p:cNvSpPr>
                  <a:spLocks/>
                </p:cNvSpPr>
                <p:nvPr/>
              </p:nvSpPr>
              <p:spPr bwMode="auto">
                <a:xfrm>
                  <a:off x="2183" y="360"/>
                  <a:ext cx="662" cy="1414"/>
                </a:xfrm>
                <a:custGeom>
                  <a:avLst/>
                  <a:gdLst/>
                  <a:ahLst/>
                  <a:cxnLst>
                    <a:cxn ang="0">
                      <a:pos x="520" y="25"/>
                    </a:cxn>
                    <a:cxn ang="0">
                      <a:pos x="609" y="87"/>
                    </a:cxn>
                    <a:cxn ang="0">
                      <a:pos x="618" y="140"/>
                    </a:cxn>
                    <a:cxn ang="0">
                      <a:pos x="639" y="188"/>
                    </a:cxn>
                    <a:cxn ang="0">
                      <a:pos x="636" y="250"/>
                    </a:cxn>
                    <a:cxn ang="0">
                      <a:pos x="653" y="294"/>
                    </a:cxn>
                    <a:cxn ang="0">
                      <a:pos x="649" y="330"/>
                    </a:cxn>
                    <a:cxn ang="0">
                      <a:pos x="569" y="338"/>
                    </a:cxn>
                    <a:cxn ang="0">
                      <a:pos x="534" y="392"/>
                    </a:cxn>
                    <a:cxn ang="0">
                      <a:pos x="525" y="432"/>
                    </a:cxn>
                    <a:cxn ang="0">
                      <a:pos x="529" y="489"/>
                    </a:cxn>
                    <a:cxn ang="0">
                      <a:pos x="503" y="543"/>
                    </a:cxn>
                    <a:cxn ang="0">
                      <a:pos x="428" y="587"/>
                    </a:cxn>
                    <a:cxn ang="0">
                      <a:pos x="400" y="613"/>
                    </a:cxn>
                    <a:cxn ang="0">
                      <a:pos x="366" y="680"/>
                    </a:cxn>
                    <a:cxn ang="0">
                      <a:pos x="355" y="730"/>
                    </a:cxn>
                    <a:cxn ang="0">
                      <a:pos x="324" y="802"/>
                    </a:cxn>
                    <a:cxn ang="0">
                      <a:pos x="369" y="895"/>
                    </a:cxn>
                    <a:cxn ang="0">
                      <a:pos x="405" y="965"/>
                    </a:cxn>
                    <a:cxn ang="0">
                      <a:pos x="366" y="991"/>
                    </a:cxn>
                    <a:cxn ang="0">
                      <a:pos x="332" y="996"/>
                    </a:cxn>
                    <a:cxn ang="0">
                      <a:pos x="257" y="1001"/>
                    </a:cxn>
                    <a:cxn ang="0">
                      <a:pos x="328" y="1018"/>
                    </a:cxn>
                    <a:cxn ang="0">
                      <a:pos x="366" y="1040"/>
                    </a:cxn>
                    <a:cxn ang="0">
                      <a:pos x="341" y="1058"/>
                    </a:cxn>
                    <a:cxn ang="0">
                      <a:pos x="297" y="1098"/>
                    </a:cxn>
                    <a:cxn ang="0">
                      <a:pos x="283" y="1137"/>
                    </a:cxn>
                    <a:cxn ang="0">
                      <a:pos x="265" y="1230"/>
                    </a:cxn>
                    <a:cxn ang="0">
                      <a:pos x="244" y="1292"/>
                    </a:cxn>
                    <a:cxn ang="0">
                      <a:pos x="190" y="1341"/>
                    </a:cxn>
                    <a:cxn ang="0">
                      <a:pos x="138" y="1359"/>
                    </a:cxn>
                    <a:cxn ang="0">
                      <a:pos x="128" y="1401"/>
                    </a:cxn>
                    <a:cxn ang="0">
                      <a:pos x="76" y="1414"/>
                    </a:cxn>
                    <a:cxn ang="0">
                      <a:pos x="53" y="1391"/>
                    </a:cxn>
                    <a:cxn ang="0">
                      <a:pos x="31" y="1315"/>
                    </a:cxn>
                    <a:cxn ang="0">
                      <a:pos x="49" y="1297"/>
                    </a:cxn>
                    <a:cxn ang="0">
                      <a:pos x="53" y="1271"/>
                    </a:cxn>
                    <a:cxn ang="0">
                      <a:pos x="31" y="1199"/>
                    </a:cxn>
                    <a:cxn ang="0">
                      <a:pos x="14" y="1142"/>
                    </a:cxn>
                    <a:cxn ang="0">
                      <a:pos x="0" y="1053"/>
                    </a:cxn>
                    <a:cxn ang="0">
                      <a:pos x="23" y="1018"/>
                    </a:cxn>
                    <a:cxn ang="0">
                      <a:pos x="40" y="929"/>
                    </a:cxn>
                    <a:cxn ang="0">
                      <a:pos x="84" y="877"/>
                    </a:cxn>
                    <a:cxn ang="0">
                      <a:pos x="71" y="784"/>
                    </a:cxn>
                    <a:cxn ang="0">
                      <a:pos x="89" y="739"/>
                    </a:cxn>
                    <a:cxn ang="0">
                      <a:pos x="80" y="662"/>
                    </a:cxn>
                    <a:cxn ang="0">
                      <a:pos x="98" y="569"/>
                    </a:cxn>
                    <a:cxn ang="0">
                      <a:pos x="156" y="507"/>
                    </a:cxn>
                    <a:cxn ang="0">
                      <a:pos x="208" y="489"/>
                    </a:cxn>
                    <a:cxn ang="0">
                      <a:pos x="187" y="432"/>
                    </a:cxn>
                    <a:cxn ang="0">
                      <a:pos x="208" y="384"/>
                    </a:cxn>
                    <a:cxn ang="0">
                      <a:pos x="221" y="312"/>
                    </a:cxn>
                    <a:cxn ang="0">
                      <a:pos x="280" y="268"/>
                    </a:cxn>
                    <a:cxn ang="0">
                      <a:pos x="306" y="211"/>
                    </a:cxn>
                    <a:cxn ang="0">
                      <a:pos x="348" y="122"/>
                    </a:cxn>
                    <a:cxn ang="0">
                      <a:pos x="394" y="82"/>
                    </a:cxn>
                    <a:cxn ang="0">
                      <a:pos x="439" y="50"/>
                    </a:cxn>
                    <a:cxn ang="0">
                      <a:pos x="493" y="0"/>
                    </a:cxn>
                  </a:cxnLst>
                  <a:rect l="0" t="0" r="r" b="b"/>
                  <a:pathLst>
                    <a:path w="662" h="1414">
                      <a:moveTo>
                        <a:pt x="498" y="0"/>
                      </a:moveTo>
                      <a:lnTo>
                        <a:pt x="507" y="3"/>
                      </a:lnTo>
                      <a:lnTo>
                        <a:pt x="520" y="25"/>
                      </a:lnTo>
                      <a:lnTo>
                        <a:pt x="578" y="82"/>
                      </a:lnTo>
                      <a:lnTo>
                        <a:pt x="587" y="69"/>
                      </a:lnTo>
                      <a:lnTo>
                        <a:pt x="609" y="87"/>
                      </a:lnTo>
                      <a:lnTo>
                        <a:pt x="618" y="105"/>
                      </a:lnTo>
                      <a:lnTo>
                        <a:pt x="618" y="118"/>
                      </a:lnTo>
                      <a:lnTo>
                        <a:pt x="618" y="140"/>
                      </a:lnTo>
                      <a:lnTo>
                        <a:pt x="609" y="153"/>
                      </a:lnTo>
                      <a:lnTo>
                        <a:pt x="626" y="171"/>
                      </a:lnTo>
                      <a:lnTo>
                        <a:pt x="639" y="188"/>
                      </a:lnTo>
                      <a:lnTo>
                        <a:pt x="639" y="202"/>
                      </a:lnTo>
                      <a:lnTo>
                        <a:pt x="639" y="224"/>
                      </a:lnTo>
                      <a:lnTo>
                        <a:pt x="636" y="250"/>
                      </a:lnTo>
                      <a:lnTo>
                        <a:pt x="626" y="260"/>
                      </a:lnTo>
                      <a:lnTo>
                        <a:pt x="639" y="273"/>
                      </a:lnTo>
                      <a:lnTo>
                        <a:pt x="653" y="294"/>
                      </a:lnTo>
                      <a:lnTo>
                        <a:pt x="662" y="317"/>
                      </a:lnTo>
                      <a:lnTo>
                        <a:pt x="662" y="325"/>
                      </a:lnTo>
                      <a:lnTo>
                        <a:pt x="649" y="330"/>
                      </a:lnTo>
                      <a:lnTo>
                        <a:pt x="591" y="330"/>
                      </a:lnTo>
                      <a:lnTo>
                        <a:pt x="578" y="330"/>
                      </a:lnTo>
                      <a:lnTo>
                        <a:pt x="569" y="338"/>
                      </a:lnTo>
                      <a:lnTo>
                        <a:pt x="569" y="356"/>
                      </a:lnTo>
                      <a:lnTo>
                        <a:pt x="560" y="370"/>
                      </a:lnTo>
                      <a:lnTo>
                        <a:pt x="534" y="392"/>
                      </a:lnTo>
                      <a:lnTo>
                        <a:pt x="538" y="410"/>
                      </a:lnTo>
                      <a:lnTo>
                        <a:pt x="534" y="423"/>
                      </a:lnTo>
                      <a:lnTo>
                        <a:pt x="525" y="432"/>
                      </a:lnTo>
                      <a:lnTo>
                        <a:pt x="534" y="459"/>
                      </a:lnTo>
                      <a:lnTo>
                        <a:pt x="538" y="476"/>
                      </a:lnTo>
                      <a:lnTo>
                        <a:pt x="529" y="489"/>
                      </a:lnTo>
                      <a:lnTo>
                        <a:pt x="511" y="503"/>
                      </a:lnTo>
                      <a:lnTo>
                        <a:pt x="507" y="520"/>
                      </a:lnTo>
                      <a:lnTo>
                        <a:pt x="503" y="543"/>
                      </a:lnTo>
                      <a:lnTo>
                        <a:pt x="472" y="556"/>
                      </a:lnTo>
                      <a:lnTo>
                        <a:pt x="454" y="569"/>
                      </a:lnTo>
                      <a:lnTo>
                        <a:pt x="428" y="587"/>
                      </a:lnTo>
                      <a:lnTo>
                        <a:pt x="431" y="600"/>
                      </a:lnTo>
                      <a:lnTo>
                        <a:pt x="410" y="605"/>
                      </a:lnTo>
                      <a:lnTo>
                        <a:pt x="400" y="613"/>
                      </a:lnTo>
                      <a:lnTo>
                        <a:pt x="379" y="644"/>
                      </a:lnTo>
                      <a:lnTo>
                        <a:pt x="361" y="657"/>
                      </a:lnTo>
                      <a:lnTo>
                        <a:pt x="366" y="680"/>
                      </a:lnTo>
                      <a:lnTo>
                        <a:pt x="355" y="686"/>
                      </a:lnTo>
                      <a:lnTo>
                        <a:pt x="345" y="695"/>
                      </a:lnTo>
                      <a:lnTo>
                        <a:pt x="355" y="730"/>
                      </a:lnTo>
                      <a:lnTo>
                        <a:pt x="350" y="753"/>
                      </a:lnTo>
                      <a:lnTo>
                        <a:pt x="328" y="766"/>
                      </a:lnTo>
                      <a:lnTo>
                        <a:pt x="324" y="802"/>
                      </a:lnTo>
                      <a:lnTo>
                        <a:pt x="328" y="846"/>
                      </a:lnTo>
                      <a:lnTo>
                        <a:pt x="337" y="867"/>
                      </a:lnTo>
                      <a:lnTo>
                        <a:pt x="369" y="895"/>
                      </a:lnTo>
                      <a:lnTo>
                        <a:pt x="382" y="921"/>
                      </a:lnTo>
                      <a:lnTo>
                        <a:pt x="397" y="947"/>
                      </a:lnTo>
                      <a:lnTo>
                        <a:pt x="405" y="965"/>
                      </a:lnTo>
                      <a:lnTo>
                        <a:pt x="397" y="983"/>
                      </a:lnTo>
                      <a:lnTo>
                        <a:pt x="379" y="996"/>
                      </a:lnTo>
                      <a:lnTo>
                        <a:pt x="366" y="991"/>
                      </a:lnTo>
                      <a:lnTo>
                        <a:pt x="355" y="978"/>
                      </a:lnTo>
                      <a:lnTo>
                        <a:pt x="337" y="983"/>
                      </a:lnTo>
                      <a:lnTo>
                        <a:pt x="332" y="996"/>
                      </a:lnTo>
                      <a:lnTo>
                        <a:pt x="306" y="996"/>
                      </a:lnTo>
                      <a:lnTo>
                        <a:pt x="265" y="991"/>
                      </a:lnTo>
                      <a:lnTo>
                        <a:pt x="257" y="1001"/>
                      </a:lnTo>
                      <a:lnTo>
                        <a:pt x="283" y="1014"/>
                      </a:lnTo>
                      <a:lnTo>
                        <a:pt x="319" y="1001"/>
                      </a:lnTo>
                      <a:lnTo>
                        <a:pt x="328" y="1018"/>
                      </a:lnTo>
                      <a:lnTo>
                        <a:pt x="355" y="1022"/>
                      </a:lnTo>
                      <a:lnTo>
                        <a:pt x="374" y="1031"/>
                      </a:lnTo>
                      <a:lnTo>
                        <a:pt x="366" y="1040"/>
                      </a:lnTo>
                      <a:lnTo>
                        <a:pt x="341" y="1035"/>
                      </a:lnTo>
                      <a:lnTo>
                        <a:pt x="337" y="1045"/>
                      </a:lnTo>
                      <a:lnTo>
                        <a:pt x="341" y="1058"/>
                      </a:lnTo>
                      <a:lnTo>
                        <a:pt x="328" y="1076"/>
                      </a:lnTo>
                      <a:lnTo>
                        <a:pt x="306" y="1093"/>
                      </a:lnTo>
                      <a:lnTo>
                        <a:pt x="297" y="1098"/>
                      </a:lnTo>
                      <a:lnTo>
                        <a:pt x="288" y="1102"/>
                      </a:lnTo>
                      <a:lnTo>
                        <a:pt x="293" y="1124"/>
                      </a:lnTo>
                      <a:lnTo>
                        <a:pt x="283" y="1137"/>
                      </a:lnTo>
                      <a:lnTo>
                        <a:pt x="270" y="1164"/>
                      </a:lnTo>
                      <a:lnTo>
                        <a:pt x="275" y="1191"/>
                      </a:lnTo>
                      <a:lnTo>
                        <a:pt x="265" y="1230"/>
                      </a:lnTo>
                      <a:lnTo>
                        <a:pt x="257" y="1248"/>
                      </a:lnTo>
                      <a:lnTo>
                        <a:pt x="257" y="1274"/>
                      </a:lnTo>
                      <a:lnTo>
                        <a:pt x="244" y="1292"/>
                      </a:lnTo>
                      <a:lnTo>
                        <a:pt x="226" y="1323"/>
                      </a:lnTo>
                      <a:lnTo>
                        <a:pt x="221" y="1346"/>
                      </a:lnTo>
                      <a:lnTo>
                        <a:pt x="190" y="1341"/>
                      </a:lnTo>
                      <a:lnTo>
                        <a:pt x="159" y="1341"/>
                      </a:lnTo>
                      <a:lnTo>
                        <a:pt x="156" y="1354"/>
                      </a:lnTo>
                      <a:lnTo>
                        <a:pt x="138" y="1359"/>
                      </a:lnTo>
                      <a:lnTo>
                        <a:pt x="128" y="1364"/>
                      </a:lnTo>
                      <a:lnTo>
                        <a:pt x="133" y="1378"/>
                      </a:lnTo>
                      <a:lnTo>
                        <a:pt x="128" y="1401"/>
                      </a:lnTo>
                      <a:lnTo>
                        <a:pt x="107" y="1414"/>
                      </a:lnTo>
                      <a:lnTo>
                        <a:pt x="94" y="1401"/>
                      </a:lnTo>
                      <a:lnTo>
                        <a:pt x="76" y="1414"/>
                      </a:lnTo>
                      <a:lnTo>
                        <a:pt x="53" y="1414"/>
                      </a:lnTo>
                      <a:lnTo>
                        <a:pt x="45" y="1401"/>
                      </a:lnTo>
                      <a:lnTo>
                        <a:pt x="53" y="1391"/>
                      </a:lnTo>
                      <a:lnTo>
                        <a:pt x="58" y="1367"/>
                      </a:lnTo>
                      <a:lnTo>
                        <a:pt x="40" y="1333"/>
                      </a:lnTo>
                      <a:lnTo>
                        <a:pt x="31" y="1315"/>
                      </a:lnTo>
                      <a:lnTo>
                        <a:pt x="36" y="1305"/>
                      </a:lnTo>
                      <a:lnTo>
                        <a:pt x="45" y="1305"/>
                      </a:lnTo>
                      <a:lnTo>
                        <a:pt x="49" y="1297"/>
                      </a:lnTo>
                      <a:lnTo>
                        <a:pt x="53" y="1287"/>
                      </a:lnTo>
                      <a:lnTo>
                        <a:pt x="58" y="1279"/>
                      </a:lnTo>
                      <a:lnTo>
                        <a:pt x="53" y="1271"/>
                      </a:lnTo>
                      <a:lnTo>
                        <a:pt x="45" y="1253"/>
                      </a:lnTo>
                      <a:lnTo>
                        <a:pt x="27" y="1226"/>
                      </a:lnTo>
                      <a:lnTo>
                        <a:pt x="31" y="1199"/>
                      </a:lnTo>
                      <a:lnTo>
                        <a:pt x="18" y="1178"/>
                      </a:lnTo>
                      <a:lnTo>
                        <a:pt x="5" y="1164"/>
                      </a:lnTo>
                      <a:lnTo>
                        <a:pt x="14" y="1142"/>
                      </a:lnTo>
                      <a:lnTo>
                        <a:pt x="23" y="1098"/>
                      </a:lnTo>
                      <a:lnTo>
                        <a:pt x="5" y="1076"/>
                      </a:lnTo>
                      <a:lnTo>
                        <a:pt x="0" y="1053"/>
                      </a:lnTo>
                      <a:lnTo>
                        <a:pt x="0" y="1040"/>
                      </a:lnTo>
                      <a:lnTo>
                        <a:pt x="9" y="1014"/>
                      </a:lnTo>
                      <a:lnTo>
                        <a:pt x="23" y="1018"/>
                      </a:lnTo>
                      <a:lnTo>
                        <a:pt x="36" y="983"/>
                      </a:lnTo>
                      <a:lnTo>
                        <a:pt x="36" y="942"/>
                      </a:lnTo>
                      <a:lnTo>
                        <a:pt x="40" y="929"/>
                      </a:lnTo>
                      <a:lnTo>
                        <a:pt x="58" y="916"/>
                      </a:lnTo>
                      <a:lnTo>
                        <a:pt x="84" y="898"/>
                      </a:lnTo>
                      <a:lnTo>
                        <a:pt x="84" y="877"/>
                      </a:lnTo>
                      <a:lnTo>
                        <a:pt x="80" y="810"/>
                      </a:lnTo>
                      <a:lnTo>
                        <a:pt x="71" y="802"/>
                      </a:lnTo>
                      <a:lnTo>
                        <a:pt x="71" y="784"/>
                      </a:lnTo>
                      <a:lnTo>
                        <a:pt x="94" y="774"/>
                      </a:lnTo>
                      <a:lnTo>
                        <a:pt x="102" y="766"/>
                      </a:lnTo>
                      <a:lnTo>
                        <a:pt x="89" y="739"/>
                      </a:lnTo>
                      <a:lnTo>
                        <a:pt x="71" y="713"/>
                      </a:lnTo>
                      <a:lnTo>
                        <a:pt x="76" y="683"/>
                      </a:lnTo>
                      <a:lnTo>
                        <a:pt x="80" y="662"/>
                      </a:lnTo>
                      <a:lnTo>
                        <a:pt x="98" y="623"/>
                      </a:lnTo>
                      <a:lnTo>
                        <a:pt x="98" y="605"/>
                      </a:lnTo>
                      <a:lnTo>
                        <a:pt x="98" y="569"/>
                      </a:lnTo>
                      <a:lnTo>
                        <a:pt x="111" y="538"/>
                      </a:lnTo>
                      <a:lnTo>
                        <a:pt x="133" y="520"/>
                      </a:lnTo>
                      <a:lnTo>
                        <a:pt x="156" y="507"/>
                      </a:lnTo>
                      <a:lnTo>
                        <a:pt x="177" y="512"/>
                      </a:lnTo>
                      <a:lnTo>
                        <a:pt x="200" y="520"/>
                      </a:lnTo>
                      <a:lnTo>
                        <a:pt x="208" y="489"/>
                      </a:lnTo>
                      <a:lnTo>
                        <a:pt x="200" y="463"/>
                      </a:lnTo>
                      <a:lnTo>
                        <a:pt x="190" y="445"/>
                      </a:lnTo>
                      <a:lnTo>
                        <a:pt x="187" y="432"/>
                      </a:lnTo>
                      <a:lnTo>
                        <a:pt x="190" y="418"/>
                      </a:lnTo>
                      <a:lnTo>
                        <a:pt x="205" y="414"/>
                      </a:lnTo>
                      <a:lnTo>
                        <a:pt x="208" y="384"/>
                      </a:lnTo>
                      <a:lnTo>
                        <a:pt x="218" y="356"/>
                      </a:lnTo>
                      <a:lnTo>
                        <a:pt x="221" y="335"/>
                      </a:lnTo>
                      <a:lnTo>
                        <a:pt x="221" y="312"/>
                      </a:lnTo>
                      <a:lnTo>
                        <a:pt x="234" y="291"/>
                      </a:lnTo>
                      <a:lnTo>
                        <a:pt x="262" y="273"/>
                      </a:lnTo>
                      <a:lnTo>
                        <a:pt x="280" y="268"/>
                      </a:lnTo>
                      <a:lnTo>
                        <a:pt x="280" y="247"/>
                      </a:lnTo>
                      <a:lnTo>
                        <a:pt x="288" y="232"/>
                      </a:lnTo>
                      <a:lnTo>
                        <a:pt x="306" y="211"/>
                      </a:lnTo>
                      <a:lnTo>
                        <a:pt x="324" y="198"/>
                      </a:lnTo>
                      <a:lnTo>
                        <a:pt x="314" y="159"/>
                      </a:lnTo>
                      <a:lnTo>
                        <a:pt x="348" y="122"/>
                      </a:lnTo>
                      <a:lnTo>
                        <a:pt x="355" y="107"/>
                      </a:lnTo>
                      <a:lnTo>
                        <a:pt x="379" y="102"/>
                      </a:lnTo>
                      <a:lnTo>
                        <a:pt x="394" y="82"/>
                      </a:lnTo>
                      <a:lnTo>
                        <a:pt x="394" y="69"/>
                      </a:lnTo>
                      <a:lnTo>
                        <a:pt x="410" y="53"/>
                      </a:lnTo>
                      <a:lnTo>
                        <a:pt x="439" y="50"/>
                      </a:lnTo>
                      <a:lnTo>
                        <a:pt x="472" y="50"/>
                      </a:lnTo>
                      <a:lnTo>
                        <a:pt x="498" y="25"/>
                      </a:lnTo>
                      <a:lnTo>
                        <a:pt x="493" y="0"/>
                      </a:ln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E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58" name="Group 56"/>
            <p:cNvGrpSpPr>
              <a:grpSpLocks/>
            </p:cNvGrpSpPr>
            <p:nvPr/>
          </p:nvGrpSpPr>
          <p:grpSpPr bwMode="auto">
            <a:xfrm>
              <a:off x="2243" y="1351"/>
              <a:ext cx="152" cy="165"/>
              <a:chOff x="2243" y="1351"/>
              <a:chExt cx="152" cy="165"/>
            </a:xfrm>
          </p:grpSpPr>
          <p:grpSp>
            <p:nvGrpSpPr>
              <p:cNvPr id="59" name="Group 57"/>
              <p:cNvGrpSpPr>
                <a:grpSpLocks/>
              </p:cNvGrpSpPr>
              <p:nvPr/>
            </p:nvGrpSpPr>
            <p:grpSpPr bwMode="auto">
              <a:xfrm>
                <a:off x="2323" y="1400"/>
                <a:ext cx="72" cy="116"/>
                <a:chOff x="2323" y="1400"/>
                <a:chExt cx="72" cy="116"/>
              </a:xfrm>
            </p:grpSpPr>
            <p:sp>
              <p:nvSpPr>
                <p:cNvPr id="61" name="Freeform 58"/>
                <p:cNvSpPr>
                  <a:spLocks/>
                </p:cNvSpPr>
                <p:nvPr/>
              </p:nvSpPr>
              <p:spPr bwMode="auto">
                <a:xfrm>
                  <a:off x="2323" y="1400"/>
                  <a:ext cx="72" cy="116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1"/>
                    </a:cxn>
                    <a:cxn ang="0">
                      <a:pos x="72" y="38"/>
                    </a:cxn>
                    <a:cxn ang="0">
                      <a:pos x="63" y="59"/>
                    </a:cxn>
                    <a:cxn ang="0">
                      <a:pos x="51" y="75"/>
                    </a:cxn>
                    <a:cxn ang="0">
                      <a:pos x="29" y="96"/>
                    </a:cxn>
                    <a:cxn ang="0">
                      <a:pos x="11" y="116"/>
                    </a:cxn>
                    <a:cxn ang="0">
                      <a:pos x="0" y="96"/>
                    </a:cxn>
                    <a:cxn ang="0">
                      <a:pos x="7" y="87"/>
                    </a:cxn>
                    <a:cxn ang="0">
                      <a:pos x="29" y="65"/>
                    </a:cxn>
                    <a:cxn ang="0">
                      <a:pos x="28" y="52"/>
                    </a:cxn>
                    <a:cxn ang="0">
                      <a:pos x="38" y="34"/>
                    </a:cxn>
                    <a:cxn ang="0">
                      <a:pos x="65" y="11"/>
                    </a:cxn>
                    <a:cxn ang="0">
                      <a:pos x="65" y="18"/>
                    </a:cxn>
                    <a:cxn ang="0">
                      <a:pos x="69" y="29"/>
                    </a:cxn>
                    <a:cxn ang="0">
                      <a:pos x="63" y="0"/>
                    </a:cxn>
                  </a:cxnLst>
                  <a:rect l="0" t="0" r="r" b="b"/>
                  <a:pathLst>
                    <a:path w="72" h="116">
                      <a:moveTo>
                        <a:pt x="63" y="0"/>
                      </a:moveTo>
                      <a:lnTo>
                        <a:pt x="63" y="21"/>
                      </a:lnTo>
                      <a:lnTo>
                        <a:pt x="72" y="38"/>
                      </a:lnTo>
                      <a:lnTo>
                        <a:pt x="63" y="59"/>
                      </a:lnTo>
                      <a:lnTo>
                        <a:pt x="51" y="75"/>
                      </a:lnTo>
                      <a:lnTo>
                        <a:pt x="29" y="96"/>
                      </a:lnTo>
                      <a:lnTo>
                        <a:pt x="11" y="116"/>
                      </a:lnTo>
                      <a:lnTo>
                        <a:pt x="0" y="96"/>
                      </a:lnTo>
                      <a:lnTo>
                        <a:pt x="7" y="87"/>
                      </a:lnTo>
                      <a:lnTo>
                        <a:pt x="29" y="65"/>
                      </a:lnTo>
                      <a:lnTo>
                        <a:pt x="28" y="52"/>
                      </a:lnTo>
                      <a:lnTo>
                        <a:pt x="38" y="34"/>
                      </a:lnTo>
                      <a:lnTo>
                        <a:pt x="65" y="11"/>
                      </a:lnTo>
                      <a:lnTo>
                        <a:pt x="65" y="18"/>
                      </a:lnTo>
                      <a:lnTo>
                        <a:pt x="69" y="29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E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2" name="Freeform 59"/>
                <p:cNvSpPr>
                  <a:spLocks/>
                </p:cNvSpPr>
                <p:nvPr/>
              </p:nvSpPr>
              <p:spPr bwMode="auto">
                <a:xfrm>
                  <a:off x="2323" y="1400"/>
                  <a:ext cx="72" cy="116"/>
                </a:xfrm>
                <a:custGeom>
                  <a:avLst/>
                  <a:gdLst/>
                  <a:ahLst/>
                  <a:cxnLst>
                    <a:cxn ang="0">
                      <a:pos x="63" y="0"/>
                    </a:cxn>
                    <a:cxn ang="0">
                      <a:pos x="63" y="21"/>
                    </a:cxn>
                    <a:cxn ang="0">
                      <a:pos x="72" y="38"/>
                    </a:cxn>
                    <a:cxn ang="0">
                      <a:pos x="63" y="59"/>
                    </a:cxn>
                    <a:cxn ang="0">
                      <a:pos x="51" y="75"/>
                    </a:cxn>
                    <a:cxn ang="0">
                      <a:pos x="29" y="96"/>
                    </a:cxn>
                    <a:cxn ang="0">
                      <a:pos x="11" y="116"/>
                    </a:cxn>
                    <a:cxn ang="0">
                      <a:pos x="0" y="96"/>
                    </a:cxn>
                    <a:cxn ang="0">
                      <a:pos x="7" y="87"/>
                    </a:cxn>
                    <a:cxn ang="0">
                      <a:pos x="29" y="65"/>
                    </a:cxn>
                    <a:cxn ang="0">
                      <a:pos x="28" y="52"/>
                    </a:cxn>
                    <a:cxn ang="0">
                      <a:pos x="38" y="34"/>
                    </a:cxn>
                    <a:cxn ang="0">
                      <a:pos x="65" y="11"/>
                    </a:cxn>
                    <a:cxn ang="0">
                      <a:pos x="65" y="18"/>
                    </a:cxn>
                    <a:cxn ang="0">
                      <a:pos x="69" y="29"/>
                    </a:cxn>
                  </a:cxnLst>
                  <a:rect l="0" t="0" r="r" b="b"/>
                  <a:pathLst>
                    <a:path w="72" h="116">
                      <a:moveTo>
                        <a:pt x="63" y="0"/>
                      </a:moveTo>
                      <a:lnTo>
                        <a:pt x="63" y="21"/>
                      </a:lnTo>
                      <a:lnTo>
                        <a:pt x="72" y="38"/>
                      </a:lnTo>
                      <a:lnTo>
                        <a:pt x="63" y="59"/>
                      </a:lnTo>
                      <a:lnTo>
                        <a:pt x="51" y="75"/>
                      </a:lnTo>
                      <a:lnTo>
                        <a:pt x="29" y="96"/>
                      </a:lnTo>
                      <a:lnTo>
                        <a:pt x="11" y="116"/>
                      </a:lnTo>
                      <a:lnTo>
                        <a:pt x="0" y="96"/>
                      </a:lnTo>
                      <a:lnTo>
                        <a:pt x="7" y="87"/>
                      </a:lnTo>
                      <a:lnTo>
                        <a:pt x="29" y="65"/>
                      </a:lnTo>
                      <a:lnTo>
                        <a:pt x="28" y="52"/>
                      </a:lnTo>
                      <a:lnTo>
                        <a:pt x="38" y="34"/>
                      </a:lnTo>
                      <a:lnTo>
                        <a:pt x="65" y="11"/>
                      </a:lnTo>
                      <a:lnTo>
                        <a:pt x="65" y="18"/>
                      </a:lnTo>
                      <a:lnTo>
                        <a:pt x="69" y="29"/>
                      </a:lnTo>
                    </a:path>
                  </a:pathLst>
                </a:custGeom>
                <a:ln>
                  <a:headEnd/>
                  <a:tailEnd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s-E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2243" y="1351"/>
                <a:ext cx="91" cy="93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60" y="13"/>
                  </a:cxn>
                  <a:cxn ang="0">
                    <a:pos x="42" y="11"/>
                  </a:cxn>
                  <a:cxn ang="0">
                    <a:pos x="31" y="9"/>
                  </a:cxn>
                  <a:cxn ang="0">
                    <a:pos x="36" y="24"/>
                  </a:cxn>
                  <a:cxn ang="0">
                    <a:pos x="38" y="36"/>
                  </a:cxn>
                  <a:cxn ang="0">
                    <a:pos x="40" y="44"/>
                  </a:cxn>
                  <a:cxn ang="0">
                    <a:pos x="34" y="47"/>
                  </a:cxn>
                  <a:cxn ang="0">
                    <a:pos x="23" y="42"/>
                  </a:cxn>
                  <a:cxn ang="0">
                    <a:pos x="23" y="36"/>
                  </a:cxn>
                  <a:cxn ang="0">
                    <a:pos x="13" y="36"/>
                  </a:cxn>
                  <a:cxn ang="0">
                    <a:pos x="16" y="47"/>
                  </a:cxn>
                  <a:cxn ang="0">
                    <a:pos x="11" y="58"/>
                  </a:cxn>
                  <a:cxn ang="0">
                    <a:pos x="0" y="73"/>
                  </a:cxn>
                  <a:cxn ang="0">
                    <a:pos x="5" y="86"/>
                  </a:cxn>
                  <a:cxn ang="0">
                    <a:pos x="16" y="93"/>
                  </a:cxn>
                  <a:cxn ang="0">
                    <a:pos x="26" y="86"/>
                  </a:cxn>
                  <a:cxn ang="0">
                    <a:pos x="40" y="78"/>
                  </a:cxn>
                  <a:cxn ang="0">
                    <a:pos x="65" y="71"/>
                  </a:cxn>
                  <a:cxn ang="0">
                    <a:pos x="75" y="73"/>
                  </a:cxn>
                  <a:cxn ang="0">
                    <a:pos x="71" y="58"/>
                  </a:cxn>
                  <a:cxn ang="0">
                    <a:pos x="80" y="49"/>
                  </a:cxn>
                  <a:cxn ang="0">
                    <a:pos x="91" y="34"/>
                  </a:cxn>
                  <a:cxn ang="0">
                    <a:pos x="86" y="24"/>
                  </a:cxn>
                  <a:cxn ang="0">
                    <a:pos x="78" y="13"/>
                  </a:cxn>
                  <a:cxn ang="0">
                    <a:pos x="71" y="0"/>
                  </a:cxn>
                </a:cxnLst>
                <a:rect l="0" t="0" r="r" b="b"/>
                <a:pathLst>
                  <a:path w="91" h="93">
                    <a:moveTo>
                      <a:pt x="71" y="0"/>
                    </a:moveTo>
                    <a:lnTo>
                      <a:pt x="60" y="13"/>
                    </a:lnTo>
                    <a:lnTo>
                      <a:pt x="42" y="11"/>
                    </a:lnTo>
                    <a:lnTo>
                      <a:pt x="31" y="9"/>
                    </a:lnTo>
                    <a:lnTo>
                      <a:pt x="36" y="24"/>
                    </a:lnTo>
                    <a:lnTo>
                      <a:pt x="38" y="36"/>
                    </a:lnTo>
                    <a:lnTo>
                      <a:pt x="40" y="44"/>
                    </a:lnTo>
                    <a:lnTo>
                      <a:pt x="34" y="47"/>
                    </a:lnTo>
                    <a:lnTo>
                      <a:pt x="23" y="42"/>
                    </a:lnTo>
                    <a:lnTo>
                      <a:pt x="23" y="36"/>
                    </a:lnTo>
                    <a:lnTo>
                      <a:pt x="13" y="36"/>
                    </a:lnTo>
                    <a:lnTo>
                      <a:pt x="16" y="47"/>
                    </a:lnTo>
                    <a:lnTo>
                      <a:pt x="11" y="58"/>
                    </a:lnTo>
                    <a:lnTo>
                      <a:pt x="0" y="73"/>
                    </a:lnTo>
                    <a:lnTo>
                      <a:pt x="5" y="86"/>
                    </a:lnTo>
                    <a:lnTo>
                      <a:pt x="16" y="93"/>
                    </a:lnTo>
                    <a:lnTo>
                      <a:pt x="26" y="86"/>
                    </a:lnTo>
                    <a:lnTo>
                      <a:pt x="40" y="78"/>
                    </a:lnTo>
                    <a:lnTo>
                      <a:pt x="65" y="71"/>
                    </a:lnTo>
                    <a:lnTo>
                      <a:pt x="75" y="73"/>
                    </a:lnTo>
                    <a:lnTo>
                      <a:pt x="71" y="58"/>
                    </a:lnTo>
                    <a:lnTo>
                      <a:pt x="80" y="49"/>
                    </a:lnTo>
                    <a:lnTo>
                      <a:pt x="91" y="34"/>
                    </a:lnTo>
                    <a:lnTo>
                      <a:pt x="86" y="24"/>
                    </a:lnTo>
                    <a:lnTo>
                      <a:pt x="78" y="13"/>
                    </a:lnTo>
                    <a:lnTo>
                      <a:pt x="71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9512" y="2636341"/>
            <a:ext cx="1079798" cy="1152699"/>
            <a:chOff x="938" y="2110"/>
            <a:chExt cx="910" cy="1079"/>
          </a:xfrm>
        </p:grpSpPr>
        <p:sp>
          <p:nvSpPr>
            <p:cNvPr id="215051" name="Freeform 11"/>
            <p:cNvSpPr>
              <a:spLocks/>
            </p:cNvSpPr>
            <p:nvPr/>
          </p:nvSpPr>
          <p:spPr bwMode="auto">
            <a:xfrm>
              <a:off x="1768" y="3045"/>
              <a:ext cx="80" cy="144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54" y="31"/>
                </a:cxn>
                <a:cxn ang="0">
                  <a:pos x="23" y="31"/>
                </a:cxn>
                <a:cxn ang="0">
                  <a:pos x="0" y="49"/>
                </a:cxn>
                <a:cxn ang="0">
                  <a:pos x="5" y="73"/>
                </a:cxn>
                <a:cxn ang="0">
                  <a:pos x="5" y="113"/>
                </a:cxn>
                <a:cxn ang="0">
                  <a:pos x="23" y="144"/>
                </a:cxn>
                <a:cxn ang="0">
                  <a:pos x="44" y="136"/>
                </a:cxn>
                <a:cxn ang="0">
                  <a:pos x="49" y="118"/>
                </a:cxn>
                <a:cxn ang="0">
                  <a:pos x="72" y="77"/>
                </a:cxn>
                <a:cxn ang="0">
                  <a:pos x="72" y="56"/>
                </a:cxn>
                <a:cxn ang="0">
                  <a:pos x="80" y="0"/>
                </a:cxn>
              </a:cxnLst>
              <a:rect l="0" t="0" r="r" b="b"/>
              <a:pathLst>
                <a:path w="80" h="144">
                  <a:moveTo>
                    <a:pt x="80" y="0"/>
                  </a:moveTo>
                  <a:lnTo>
                    <a:pt x="54" y="31"/>
                  </a:lnTo>
                  <a:lnTo>
                    <a:pt x="23" y="31"/>
                  </a:lnTo>
                  <a:lnTo>
                    <a:pt x="0" y="49"/>
                  </a:lnTo>
                  <a:lnTo>
                    <a:pt x="5" y="73"/>
                  </a:lnTo>
                  <a:lnTo>
                    <a:pt x="5" y="113"/>
                  </a:lnTo>
                  <a:lnTo>
                    <a:pt x="23" y="144"/>
                  </a:lnTo>
                  <a:lnTo>
                    <a:pt x="44" y="136"/>
                  </a:lnTo>
                  <a:lnTo>
                    <a:pt x="49" y="118"/>
                  </a:lnTo>
                  <a:lnTo>
                    <a:pt x="72" y="77"/>
                  </a:lnTo>
                  <a:lnTo>
                    <a:pt x="72" y="56"/>
                  </a:lnTo>
                  <a:lnTo>
                    <a:pt x="8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52" name="Freeform 12"/>
            <p:cNvSpPr>
              <a:spLocks/>
            </p:cNvSpPr>
            <p:nvPr/>
          </p:nvSpPr>
          <p:spPr bwMode="auto">
            <a:xfrm>
              <a:off x="938" y="2110"/>
              <a:ext cx="910" cy="890"/>
            </a:xfrm>
            <a:custGeom>
              <a:avLst/>
              <a:gdLst/>
              <a:ahLst/>
              <a:cxnLst>
                <a:cxn ang="0">
                  <a:pos x="13" y="173"/>
                </a:cxn>
                <a:cxn ang="0">
                  <a:pos x="16" y="208"/>
                </a:cxn>
                <a:cxn ang="0">
                  <a:pos x="89" y="264"/>
                </a:cxn>
                <a:cxn ang="0">
                  <a:pos x="146" y="299"/>
                </a:cxn>
                <a:cxn ang="0">
                  <a:pos x="140" y="345"/>
                </a:cxn>
                <a:cxn ang="0">
                  <a:pos x="173" y="416"/>
                </a:cxn>
                <a:cxn ang="0">
                  <a:pos x="189" y="511"/>
                </a:cxn>
                <a:cxn ang="0">
                  <a:pos x="158" y="511"/>
                </a:cxn>
                <a:cxn ang="0">
                  <a:pos x="138" y="560"/>
                </a:cxn>
                <a:cxn ang="0">
                  <a:pos x="117" y="609"/>
                </a:cxn>
                <a:cxn ang="0">
                  <a:pos x="68" y="695"/>
                </a:cxn>
                <a:cxn ang="0">
                  <a:pos x="71" y="737"/>
                </a:cxn>
                <a:cxn ang="0">
                  <a:pos x="193" y="817"/>
                </a:cxn>
                <a:cxn ang="0">
                  <a:pos x="296" y="866"/>
                </a:cxn>
                <a:cxn ang="0">
                  <a:pos x="387" y="890"/>
                </a:cxn>
                <a:cxn ang="0">
                  <a:pos x="421" y="822"/>
                </a:cxn>
                <a:cxn ang="0">
                  <a:pos x="503" y="792"/>
                </a:cxn>
                <a:cxn ang="0">
                  <a:pos x="563" y="823"/>
                </a:cxn>
                <a:cxn ang="0">
                  <a:pos x="645" y="866"/>
                </a:cxn>
                <a:cxn ang="0">
                  <a:pos x="720" y="848"/>
                </a:cxn>
                <a:cxn ang="0">
                  <a:pos x="775" y="790"/>
                </a:cxn>
                <a:cxn ang="0">
                  <a:pos x="742" y="765"/>
                </a:cxn>
                <a:cxn ang="0">
                  <a:pos x="736" y="684"/>
                </a:cxn>
                <a:cxn ang="0">
                  <a:pos x="757" y="609"/>
                </a:cxn>
                <a:cxn ang="0">
                  <a:pos x="757" y="540"/>
                </a:cxn>
                <a:cxn ang="0">
                  <a:pos x="718" y="542"/>
                </a:cxn>
                <a:cxn ang="0">
                  <a:pos x="700" y="531"/>
                </a:cxn>
                <a:cxn ang="0">
                  <a:pos x="742" y="483"/>
                </a:cxn>
                <a:cxn ang="0">
                  <a:pos x="806" y="420"/>
                </a:cxn>
                <a:cxn ang="0">
                  <a:pos x="840" y="389"/>
                </a:cxn>
                <a:cxn ang="0">
                  <a:pos x="866" y="330"/>
                </a:cxn>
                <a:cxn ang="0">
                  <a:pos x="910" y="280"/>
                </a:cxn>
                <a:cxn ang="0">
                  <a:pos x="857" y="255"/>
                </a:cxn>
                <a:cxn ang="0">
                  <a:pos x="795" y="233"/>
                </a:cxn>
                <a:cxn ang="0">
                  <a:pos x="752" y="195"/>
                </a:cxn>
                <a:cxn ang="0">
                  <a:pos x="693" y="142"/>
                </a:cxn>
                <a:cxn ang="0">
                  <a:pos x="643" y="91"/>
                </a:cxn>
                <a:cxn ang="0">
                  <a:pos x="607" y="36"/>
                </a:cxn>
                <a:cxn ang="0">
                  <a:pos x="529" y="3"/>
                </a:cxn>
                <a:cxn ang="0">
                  <a:pos x="496" y="42"/>
                </a:cxn>
                <a:cxn ang="0">
                  <a:pos x="379" y="104"/>
                </a:cxn>
                <a:cxn ang="0">
                  <a:pos x="317" y="125"/>
                </a:cxn>
                <a:cxn ang="0">
                  <a:pos x="262" y="93"/>
                </a:cxn>
                <a:cxn ang="0">
                  <a:pos x="237" y="67"/>
                </a:cxn>
                <a:cxn ang="0">
                  <a:pos x="244" y="99"/>
                </a:cxn>
                <a:cxn ang="0">
                  <a:pos x="236" y="135"/>
                </a:cxn>
                <a:cxn ang="0">
                  <a:pos x="218" y="164"/>
                </a:cxn>
                <a:cxn ang="0">
                  <a:pos x="169" y="151"/>
                </a:cxn>
                <a:cxn ang="0">
                  <a:pos x="111" y="115"/>
                </a:cxn>
                <a:cxn ang="0">
                  <a:pos x="71" y="129"/>
                </a:cxn>
              </a:cxnLst>
              <a:rect l="0" t="0" r="r" b="b"/>
              <a:pathLst>
                <a:path w="910" h="890">
                  <a:moveTo>
                    <a:pt x="16" y="127"/>
                  </a:moveTo>
                  <a:lnTo>
                    <a:pt x="24" y="148"/>
                  </a:lnTo>
                  <a:lnTo>
                    <a:pt x="16" y="166"/>
                  </a:lnTo>
                  <a:lnTo>
                    <a:pt x="13" y="173"/>
                  </a:lnTo>
                  <a:lnTo>
                    <a:pt x="0" y="169"/>
                  </a:lnTo>
                  <a:lnTo>
                    <a:pt x="5" y="179"/>
                  </a:lnTo>
                  <a:lnTo>
                    <a:pt x="5" y="190"/>
                  </a:lnTo>
                  <a:lnTo>
                    <a:pt x="16" y="208"/>
                  </a:lnTo>
                  <a:lnTo>
                    <a:pt x="36" y="202"/>
                  </a:lnTo>
                  <a:lnTo>
                    <a:pt x="62" y="231"/>
                  </a:lnTo>
                  <a:lnTo>
                    <a:pt x="73" y="250"/>
                  </a:lnTo>
                  <a:lnTo>
                    <a:pt x="89" y="264"/>
                  </a:lnTo>
                  <a:lnTo>
                    <a:pt x="109" y="264"/>
                  </a:lnTo>
                  <a:lnTo>
                    <a:pt x="117" y="281"/>
                  </a:lnTo>
                  <a:lnTo>
                    <a:pt x="135" y="296"/>
                  </a:lnTo>
                  <a:lnTo>
                    <a:pt x="146" y="299"/>
                  </a:lnTo>
                  <a:lnTo>
                    <a:pt x="148" y="305"/>
                  </a:lnTo>
                  <a:lnTo>
                    <a:pt x="142" y="319"/>
                  </a:lnTo>
                  <a:lnTo>
                    <a:pt x="142" y="332"/>
                  </a:lnTo>
                  <a:lnTo>
                    <a:pt x="140" y="345"/>
                  </a:lnTo>
                  <a:lnTo>
                    <a:pt x="135" y="368"/>
                  </a:lnTo>
                  <a:lnTo>
                    <a:pt x="153" y="389"/>
                  </a:lnTo>
                  <a:lnTo>
                    <a:pt x="173" y="405"/>
                  </a:lnTo>
                  <a:lnTo>
                    <a:pt x="173" y="416"/>
                  </a:lnTo>
                  <a:lnTo>
                    <a:pt x="171" y="454"/>
                  </a:lnTo>
                  <a:lnTo>
                    <a:pt x="166" y="485"/>
                  </a:lnTo>
                  <a:lnTo>
                    <a:pt x="171" y="498"/>
                  </a:lnTo>
                  <a:lnTo>
                    <a:pt x="189" y="511"/>
                  </a:lnTo>
                  <a:lnTo>
                    <a:pt x="189" y="537"/>
                  </a:lnTo>
                  <a:lnTo>
                    <a:pt x="189" y="555"/>
                  </a:lnTo>
                  <a:lnTo>
                    <a:pt x="169" y="529"/>
                  </a:lnTo>
                  <a:lnTo>
                    <a:pt x="158" y="511"/>
                  </a:lnTo>
                  <a:lnTo>
                    <a:pt x="151" y="516"/>
                  </a:lnTo>
                  <a:lnTo>
                    <a:pt x="156" y="529"/>
                  </a:lnTo>
                  <a:lnTo>
                    <a:pt x="148" y="545"/>
                  </a:lnTo>
                  <a:lnTo>
                    <a:pt x="138" y="560"/>
                  </a:lnTo>
                  <a:lnTo>
                    <a:pt x="130" y="571"/>
                  </a:lnTo>
                  <a:lnTo>
                    <a:pt x="140" y="582"/>
                  </a:lnTo>
                  <a:lnTo>
                    <a:pt x="133" y="594"/>
                  </a:lnTo>
                  <a:lnTo>
                    <a:pt x="117" y="609"/>
                  </a:lnTo>
                  <a:lnTo>
                    <a:pt x="115" y="622"/>
                  </a:lnTo>
                  <a:lnTo>
                    <a:pt x="107" y="638"/>
                  </a:lnTo>
                  <a:lnTo>
                    <a:pt x="83" y="666"/>
                  </a:lnTo>
                  <a:lnTo>
                    <a:pt x="68" y="695"/>
                  </a:lnTo>
                  <a:lnTo>
                    <a:pt x="68" y="700"/>
                  </a:lnTo>
                  <a:lnTo>
                    <a:pt x="76" y="708"/>
                  </a:lnTo>
                  <a:lnTo>
                    <a:pt x="67" y="721"/>
                  </a:lnTo>
                  <a:lnTo>
                    <a:pt x="71" y="737"/>
                  </a:lnTo>
                  <a:lnTo>
                    <a:pt x="84" y="757"/>
                  </a:lnTo>
                  <a:lnTo>
                    <a:pt x="140" y="788"/>
                  </a:lnTo>
                  <a:lnTo>
                    <a:pt x="179" y="822"/>
                  </a:lnTo>
                  <a:lnTo>
                    <a:pt x="193" y="817"/>
                  </a:lnTo>
                  <a:lnTo>
                    <a:pt x="213" y="810"/>
                  </a:lnTo>
                  <a:lnTo>
                    <a:pt x="281" y="838"/>
                  </a:lnTo>
                  <a:lnTo>
                    <a:pt x="290" y="848"/>
                  </a:lnTo>
                  <a:lnTo>
                    <a:pt x="296" y="866"/>
                  </a:lnTo>
                  <a:lnTo>
                    <a:pt x="308" y="872"/>
                  </a:lnTo>
                  <a:lnTo>
                    <a:pt x="324" y="874"/>
                  </a:lnTo>
                  <a:lnTo>
                    <a:pt x="348" y="887"/>
                  </a:lnTo>
                  <a:lnTo>
                    <a:pt x="387" y="890"/>
                  </a:lnTo>
                  <a:lnTo>
                    <a:pt x="399" y="874"/>
                  </a:lnTo>
                  <a:lnTo>
                    <a:pt x="403" y="856"/>
                  </a:lnTo>
                  <a:lnTo>
                    <a:pt x="403" y="837"/>
                  </a:lnTo>
                  <a:lnTo>
                    <a:pt x="421" y="822"/>
                  </a:lnTo>
                  <a:lnTo>
                    <a:pt x="454" y="804"/>
                  </a:lnTo>
                  <a:lnTo>
                    <a:pt x="470" y="801"/>
                  </a:lnTo>
                  <a:lnTo>
                    <a:pt x="487" y="792"/>
                  </a:lnTo>
                  <a:lnTo>
                    <a:pt x="503" y="792"/>
                  </a:lnTo>
                  <a:lnTo>
                    <a:pt x="521" y="804"/>
                  </a:lnTo>
                  <a:lnTo>
                    <a:pt x="534" y="819"/>
                  </a:lnTo>
                  <a:lnTo>
                    <a:pt x="549" y="819"/>
                  </a:lnTo>
                  <a:lnTo>
                    <a:pt x="563" y="823"/>
                  </a:lnTo>
                  <a:lnTo>
                    <a:pt x="589" y="825"/>
                  </a:lnTo>
                  <a:lnTo>
                    <a:pt x="607" y="848"/>
                  </a:lnTo>
                  <a:lnTo>
                    <a:pt x="622" y="859"/>
                  </a:lnTo>
                  <a:lnTo>
                    <a:pt x="645" y="866"/>
                  </a:lnTo>
                  <a:lnTo>
                    <a:pt x="664" y="876"/>
                  </a:lnTo>
                  <a:lnTo>
                    <a:pt x="675" y="879"/>
                  </a:lnTo>
                  <a:lnTo>
                    <a:pt x="702" y="851"/>
                  </a:lnTo>
                  <a:lnTo>
                    <a:pt x="720" y="848"/>
                  </a:lnTo>
                  <a:lnTo>
                    <a:pt x="733" y="837"/>
                  </a:lnTo>
                  <a:lnTo>
                    <a:pt x="752" y="823"/>
                  </a:lnTo>
                  <a:lnTo>
                    <a:pt x="778" y="822"/>
                  </a:lnTo>
                  <a:lnTo>
                    <a:pt x="775" y="790"/>
                  </a:lnTo>
                  <a:lnTo>
                    <a:pt x="770" y="781"/>
                  </a:lnTo>
                  <a:lnTo>
                    <a:pt x="760" y="765"/>
                  </a:lnTo>
                  <a:lnTo>
                    <a:pt x="751" y="768"/>
                  </a:lnTo>
                  <a:lnTo>
                    <a:pt x="742" y="765"/>
                  </a:lnTo>
                  <a:lnTo>
                    <a:pt x="733" y="752"/>
                  </a:lnTo>
                  <a:lnTo>
                    <a:pt x="731" y="721"/>
                  </a:lnTo>
                  <a:lnTo>
                    <a:pt x="749" y="701"/>
                  </a:lnTo>
                  <a:lnTo>
                    <a:pt x="736" y="684"/>
                  </a:lnTo>
                  <a:lnTo>
                    <a:pt x="736" y="677"/>
                  </a:lnTo>
                  <a:lnTo>
                    <a:pt x="762" y="651"/>
                  </a:lnTo>
                  <a:lnTo>
                    <a:pt x="762" y="641"/>
                  </a:lnTo>
                  <a:lnTo>
                    <a:pt x="757" y="609"/>
                  </a:lnTo>
                  <a:lnTo>
                    <a:pt x="773" y="594"/>
                  </a:lnTo>
                  <a:lnTo>
                    <a:pt x="760" y="576"/>
                  </a:lnTo>
                  <a:lnTo>
                    <a:pt x="760" y="563"/>
                  </a:lnTo>
                  <a:lnTo>
                    <a:pt x="757" y="540"/>
                  </a:lnTo>
                  <a:lnTo>
                    <a:pt x="751" y="534"/>
                  </a:lnTo>
                  <a:lnTo>
                    <a:pt x="736" y="534"/>
                  </a:lnTo>
                  <a:lnTo>
                    <a:pt x="721" y="537"/>
                  </a:lnTo>
                  <a:lnTo>
                    <a:pt x="718" y="542"/>
                  </a:lnTo>
                  <a:lnTo>
                    <a:pt x="708" y="551"/>
                  </a:lnTo>
                  <a:lnTo>
                    <a:pt x="695" y="555"/>
                  </a:lnTo>
                  <a:lnTo>
                    <a:pt x="690" y="542"/>
                  </a:lnTo>
                  <a:lnTo>
                    <a:pt x="700" y="531"/>
                  </a:lnTo>
                  <a:lnTo>
                    <a:pt x="705" y="522"/>
                  </a:lnTo>
                  <a:lnTo>
                    <a:pt x="705" y="511"/>
                  </a:lnTo>
                  <a:lnTo>
                    <a:pt x="729" y="487"/>
                  </a:lnTo>
                  <a:lnTo>
                    <a:pt x="742" y="483"/>
                  </a:lnTo>
                  <a:lnTo>
                    <a:pt x="744" y="465"/>
                  </a:lnTo>
                  <a:lnTo>
                    <a:pt x="757" y="449"/>
                  </a:lnTo>
                  <a:lnTo>
                    <a:pt x="795" y="420"/>
                  </a:lnTo>
                  <a:lnTo>
                    <a:pt x="806" y="420"/>
                  </a:lnTo>
                  <a:lnTo>
                    <a:pt x="811" y="410"/>
                  </a:lnTo>
                  <a:lnTo>
                    <a:pt x="824" y="397"/>
                  </a:lnTo>
                  <a:lnTo>
                    <a:pt x="835" y="397"/>
                  </a:lnTo>
                  <a:lnTo>
                    <a:pt x="840" y="389"/>
                  </a:lnTo>
                  <a:lnTo>
                    <a:pt x="846" y="385"/>
                  </a:lnTo>
                  <a:lnTo>
                    <a:pt x="855" y="369"/>
                  </a:lnTo>
                  <a:lnTo>
                    <a:pt x="863" y="345"/>
                  </a:lnTo>
                  <a:lnTo>
                    <a:pt x="866" y="330"/>
                  </a:lnTo>
                  <a:lnTo>
                    <a:pt x="866" y="317"/>
                  </a:lnTo>
                  <a:lnTo>
                    <a:pt x="879" y="301"/>
                  </a:lnTo>
                  <a:lnTo>
                    <a:pt x="899" y="290"/>
                  </a:lnTo>
                  <a:lnTo>
                    <a:pt x="910" y="280"/>
                  </a:lnTo>
                  <a:lnTo>
                    <a:pt x="910" y="275"/>
                  </a:lnTo>
                  <a:lnTo>
                    <a:pt x="892" y="262"/>
                  </a:lnTo>
                  <a:lnTo>
                    <a:pt x="884" y="257"/>
                  </a:lnTo>
                  <a:lnTo>
                    <a:pt x="857" y="255"/>
                  </a:lnTo>
                  <a:lnTo>
                    <a:pt x="828" y="250"/>
                  </a:lnTo>
                  <a:lnTo>
                    <a:pt x="817" y="249"/>
                  </a:lnTo>
                  <a:lnTo>
                    <a:pt x="806" y="244"/>
                  </a:lnTo>
                  <a:lnTo>
                    <a:pt x="795" y="233"/>
                  </a:lnTo>
                  <a:lnTo>
                    <a:pt x="786" y="215"/>
                  </a:lnTo>
                  <a:lnTo>
                    <a:pt x="778" y="204"/>
                  </a:lnTo>
                  <a:lnTo>
                    <a:pt x="766" y="200"/>
                  </a:lnTo>
                  <a:lnTo>
                    <a:pt x="752" y="195"/>
                  </a:lnTo>
                  <a:lnTo>
                    <a:pt x="746" y="193"/>
                  </a:lnTo>
                  <a:lnTo>
                    <a:pt x="729" y="177"/>
                  </a:lnTo>
                  <a:lnTo>
                    <a:pt x="706" y="159"/>
                  </a:lnTo>
                  <a:lnTo>
                    <a:pt x="693" y="142"/>
                  </a:lnTo>
                  <a:lnTo>
                    <a:pt x="677" y="138"/>
                  </a:lnTo>
                  <a:lnTo>
                    <a:pt x="669" y="130"/>
                  </a:lnTo>
                  <a:lnTo>
                    <a:pt x="662" y="114"/>
                  </a:lnTo>
                  <a:lnTo>
                    <a:pt x="643" y="91"/>
                  </a:lnTo>
                  <a:lnTo>
                    <a:pt x="638" y="76"/>
                  </a:lnTo>
                  <a:lnTo>
                    <a:pt x="622" y="60"/>
                  </a:lnTo>
                  <a:lnTo>
                    <a:pt x="615" y="47"/>
                  </a:lnTo>
                  <a:lnTo>
                    <a:pt x="607" y="36"/>
                  </a:lnTo>
                  <a:lnTo>
                    <a:pt x="591" y="24"/>
                  </a:lnTo>
                  <a:lnTo>
                    <a:pt x="576" y="8"/>
                  </a:lnTo>
                  <a:lnTo>
                    <a:pt x="563" y="0"/>
                  </a:lnTo>
                  <a:lnTo>
                    <a:pt x="529" y="3"/>
                  </a:lnTo>
                  <a:lnTo>
                    <a:pt x="516" y="3"/>
                  </a:lnTo>
                  <a:lnTo>
                    <a:pt x="498" y="16"/>
                  </a:lnTo>
                  <a:lnTo>
                    <a:pt x="509" y="27"/>
                  </a:lnTo>
                  <a:lnTo>
                    <a:pt x="496" y="42"/>
                  </a:lnTo>
                  <a:lnTo>
                    <a:pt x="462" y="84"/>
                  </a:lnTo>
                  <a:lnTo>
                    <a:pt x="446" y="93"/>
                  </a:lnTo>
                  <a:lnTo>
                    <a:pt x="399" y="98"/>
                  </a:lnTo>
                  <a:lnTo>
                    <a:pt x="379" y="104"/>
                  </a:lnTo>
                  <a:lnTo>
                    <a:pt x="368" y="115"/>
                  </a:lnTo>
                  <a:lnTo>
                    <a:pt x="363" y="125"/>
                  </a:lnTo>
                  <a:lnTo>
                    <a:pt x="345" y="120"/>
                  </a:lnTo>
                  <a:lnTo>
                    <a:pt x="317" y="125"/>
                  </a:lnTo>
                  <a:lnTo>
                    <a:pt x="299" y="122"/>
                  </a:lnTo>
                  <a:lnTo>
                    <a:pt x="283" y="111"/>
                  </a:lnTo>
                  <a:lnTo>
                    <a:pt x="273" y="98"/>
                  </a:lnTo>
                  <a:lnTo>
                    <a:pt x="262" y="93"/>
                  </a:lnTo>
                  <a:lnTo>
                    <a:pt x="270" y="83"/>
                  </a:lnTo>
                  <a:lnTo>
                    <a:pt x="257" y="71"/>
                  </a:lnTo>
                  <a:lnTo>
                    <a:pt x="246" y="68"/>
                  </a:lnTo>
                  <a:lnTo>
                    <a:pt x="237" y="67"/>
                  </a:lnTo>
                  <a:lnTo>
                    <a:pt x="236" y="71"/>
                  </a:lnTo>
                  <a:lnTo>
                    <a:pt x="244" y="80"/>
                  </a:lnTo>
                  <a:lnTo>
                    <a:pt x="239" y="86"/>
                  </a:lnTo>
                  <a:lnTo>
                    <a:pt x="244" y="99"/>
                  </a:lnTo>
                  <a:lnTo>
                    <a:pt x="246" y="115"/>
                  </a:lnTo>
                  <a:lnTo>
                    <a:pt x="246" y="127"/>
                  </a:lnTo>
                  <a:lnTo>
                    <a:pt x="244" y="129"/>
                  </a:lnTo>
                  <a:lnTo>
                    <a:pt x="236" y="135"/>
                  </a:lnTo>
                  <a:lnTo>
                    <a:pt x="233" y="146"/>
                  </a:lnTo>
                  <a:lnTo>
                    <a:pt x="233" y="158"/>
                  </a:lnTo>
                  <a:lnTo>
                    <a:pt x="231" y="166"/>
                  </a:lnTo>
                  <a:lnTo>
                    <a:pt x="218" y="164"/>
                  </a:lnTo>
                  <a:lnTo>
                    <a:pt x="202" y="156"/>
                  </a:lnTo>
                  <a:lnTo>
                    <a:pt x="193" y="164"/>
                  </a:lnTo>
                  <a:lnTo>
                    <a:pt x="177" y="153"/>
                  </a:lnTo>
                  <a:lnTo>
                    <a:pt x="169" y="151"/>
                  </a:lnTo>
                  <a:lnTo>
                    <a:pt x="158" y="159"/>
                  </a:lnTo>
                  <a:lnTo>
                    <a:pt x="148" y="158"/>
                  </a:lnTo>
                  <a:lnTo>
                    <a:pt x="148" y="151"/>
                  </a:lnTo>
                  <a:lnTo>
                    <a:pt x="111" y="115"/>
                  </a:lnTo>
                  <a:lnTo>
                    <a:pt x="102" y="114"/>
                  </a:lnTo>
                  <a:lnTo>
                    <a:pt x="96" y="120"/>
                  </a:lnTo>
                  <a:lnTo>
                    <a:pt x="80" y="127"/>
                  </a:lnTo>
                  <a:lnTo>
                    <a:pt x="71" y="129"/>
                  </a:lnTo>
                  <a:lnTo>
                    <a:pt x="60" y="117"/>
                  </a:lnTo>
                  <a:lnTo>
                    <a:pt x="34" y="117"/>
                  </a:lnTo>
                  <a:lnTo>
                    <a:pt x="16" y="127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067078" y="5323662"/>
            <a:ext cx="1296988" cy="1079500"/>
            <a:chOff x="1671" y="2638"/>
            <a:chExt cx="878" cy="1107"/>
          </a:xfrm>
        </p:grpSpPr>
        <p:sp>
          <p:nvSpPr>
            <p:cNvPr id="215054" name="Freeform 14"/>
            <p:cNvSpPr>
              <a:spLocks/>
            </p:cNvSpPr>
            <p:nvPr/>
          </p:nvSpPr>
          <p:spPr bwMode="auto">
            <a:xfrm>
              <a:off x="1702" y="3224"/>
              <a:ext cx="141" cy="230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62" y="13"/>
                </a:cxn>
                <a:cxn ang="0">
                  <a:pos x="45" y="26"/>
                </a:cxn>
                <a:cxn ang="0">
                  <a:pos x="27" y="31"/>
                </a:cxn>
                <a:cxn ang="0">
                  <a:pos x="0" y="26"/>
                </a:cxn>
                <a:cxn ang="0">
                  <a:pos x="5" y="54"/>
                </a:cxn>
                <a:cxn ang="0">
                  <a:pos x="18" y="70"/>
                </a:cxn>
                <a:cxn ang="0">
                  <a:pos x="14" y="116"/>
                </a:cxn>
                <a:cxn ang="0">
                  <a:pos x="14" y="137"/>
                </a:cxn>
                <a:cxn ang="0">
                  <a:pos x="18" y="155"/>
                </a:cxn>
                <a:cxn ang="0">
                  <a:pos x="5" y="191"/>
                </a:cxn>
                <a:cxn ang="0">
                  <a:pos x="9" y="217"/>
                </a:cxn>
                <a:cxn ang="0">
                  <a:pos x="27" y="230"/>
                </a:cxn>
                <a:cxn ang="0">
                  <a:pos x="53" y="212"/>
                </a:cxn>
                <a:cxn ang="0">
                  <a:pos x="62" y="208"/>
                </a:cxn>
                <a:cxn ang="0">
                  <a:pos x="89" y="212"/>
                </a:cxn>
                <a:cxn ang="0">
                  <a:pos x="107" y="194"/>
                </a:cxn>
                <a:cxn ang="0">
                  <a:pos x="107" y="177"/>
                </a:cxn>
                <a:cxn ang="0">
                  <a:pos x="128" y="142"/>
                </a:cxn>
                <a:cxn ang="0">
                  <a:pos x="136" y="119"/>
                </a:cxn>
                <a:cxn ang="0">
                  <a:pos x="128" y="98"/>
                </a:cxn>
                <a:cxn ang="0">
                  <a:pos x="141" y="70"/>
                </a:cxn>
                <a:cxn ang="0">
                  <a:pos x="133" y="31"/>
                </a:cxn>
                <a:cxn ang="0">
                  <a:pos x="128" y="8"/>
                </a:cxn>
                <a:cxn ang="0">
                  <a:pos x="84" y="0"/>
                </a:cxn>
              </a:cxnLst>
              <a:rect l="0" t="0" r="r" b="b"/>
              <a:pathLst>
                <a:path w="141" h="230">
                  <a:moveTo>
                    <a:pt x="84" y="0"/>
                  </a:moveTo>
                  <a:lnTo>
                    <a:pt x="62" y="13"/>
                  </a:lnTo>
                  <a:lnTo>
                    <a:pt x="45" y="26"/>
                  </a:lnTo>
                  <a:lnTo>
                    <a:pt x="27" y="31"/>
                  </a:lnTo>
                  <a:lnTo>
                    <a:pt x="0" y="26"/>
                  </a:lnTo>
                  <a:lnTo>
                    <a:pt x="5" y="54"/>
                  </a:lnTo>
                  <a:lnTo>
                    <a:pt x="18" y="70"/>
                  </a:lnTo>
                  <a:lnTo>
                    <a:pt x="14" y="116"/>
                  </a:lnTo>
                  <a:lnTo>
                    <a:pt x="14" y="137"/>
                  </a:lnTo>
                  <a:lnTo>
                    <a:pt x="18" y="155"/>
                  </a:lnTo>
                  <a:lnTo>
                    <a:pt x="5" y="191"/>
                  </a:lnTo>
                  <a:lnTo>
                    <a:pt x="9" y="217"/>
                  </a:lnTo>
                  <a:lnTo>
                    <a:pt x="27" y="230"/>
                  </a:lnTo>
                  <a:lnTo>
                    <a:pt x="53" y="212"/>
                  </a:lnTo>
                  <a:lnTo>
                    <a:pt x="62" y="208"/>
                  </a:lnTo>
                  <a:lnTo>
                    <a:pt x="89" y="212"/>
                  </a:lnTo>
                  <a:lnTo>
                    <a:pt x="107" y="194"/>
                  </a:lnTo>
                  <a:lnTo>
                    <a:pt x="107" y="177"/>
                  </a:lnTo>
                  <a:lnTo>
                    <a:pt x="128" y="142"/>
                  </a:lnTo>
                  <a:lnTo>
                    <a:pt x="136" y="119"/>
                  </a:lnTo>
                  <a:lnTo>
                    <a:pt x="128" y="98"/>
                  </a:lnTo>
                  <a:lnTo>
                    <a:pt x="141" y="70"/>
                  </a:lnTo>
                  <a:lnTo>
                    <a:pt x="133" y="31"/>
                  </a:lnTo>
                  <a:lnTo>
                    <a:pt x="128" y="8"/>
                  </a:lnTo>
                  <a:lnTo>
                    <a:pt x="84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55" name="Freeform 15"/>
            <p:cNvSpPr>
              <a:spLocks/>
            </p:cNvSpPr>
            <p:nvPr/>
          </p:nvSpPr>
          <p:spPr bwMode="auto">
            <a:xfrm>
              <a:off x="2029" y="3583"/>
              <a:ext cx="258" cy="162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258" y="13"/>
                </a:cxn>
                <a:cxn ang="0">
                  <a:pos x="250" y="26"/>
                </a:cxn>
                <a:cxn ang="0">
                  <a:pos x="240" y="48"/>
                </a:cxn>
                <a:cxn ang="0">
                  <a:pos x="227" y="61"/>
                </a:cxn>
                <a:cxn ang="0">
                  <a:pos x="232" y="102"/>
                </a:cxn>
                <a:cxn ang="0">
                  <a:pos x="240" y="131"/>
                </a:cxn>
                <a:cxn ang="0">
                  <a:pos x="218" y="145"/>
                </a:cxn>
                <a:cxn ang="0">
                  <a:pos x="214" y="158"/>
                </a:cxn>
                <a:cxn ang="0">
                  <a:pos x="196" y="162"/>
                </a:cxn>
                <a:cxn ang="0">
                  <a:pos x="170" y="136"/>
                </a:cxn>
                <a:cxn ang="0">
                  <a:pos x="152" y="136"/>
                </a:cxn>
                <a:cxn ang="0">
                  <a:pos x="138" y="115"/>
                </a:cxn>
                <a:cxn ang="0">
                  <a:pos x="111" y="102"/>
                </a:cxn>
                <a:cxn ang="0">
                  <a:pos x="94" y="97"/>
                </a:cxn>
                <a:cxn ang="0">
                  <a:pos x="76" y="88"/>
                </a:cxn>
                <a:cxn ang="0">
                  <a:pos x="58" y="74"/>
                </a:cxn>
                <a:cxn ang="0">
                  <a:pos x="27" y="53"/>
                </a:cxn>
                <a:cxn ang="0">
                  <a:pos x="14" y="48"/>
                </a:cxn>
                <a:cxn ang="0">
                  <a:pos x="0" y="35"/>
                </a:cxn>
                <a:cxn ang="0">
                  <a:pos x="0" y="18"/>
                </a:cxn>
                <a:cxn ang="0">
                  <a:pos x="5" y="5"/>
                </a:cxn>
                <a:cxn ang="0">
                  <a:pos x="32" y="9"/>
                </a:cxn>
                <a:cxn ang="0">
                  <a:pos x="72" y="9"/>
                </a:cxn>
                <a:cxn ang="0">
                  <a:pos x="80" y="22"/>
                </a:cxn>
                <a:cxn ang="0">
                  <a:pos x="125" y="22"/>
                </a:cxn>
                <a:cxn ang="0">
                  <a:pos x="156" y="22"/>
                </a:cxn>
                <a:cxn ang="0">
                  <a:pos x="196" y="13"/>
                </a:cxn>
                <a:cxn ang="0">
                  <a:pos x="245" y="0"/>
                </a:cxn>
              </a:cxnLst>
              <a:rect l="0" t="0" r="r" b="b"/>
              <a:pathLst>
                <a:path w="258" h="162">
                  <a:moveTo>
                    <a:pt x="245" y="0"/>
                  </a:moveTo>
                  <a:lnTo>
                    <a:pt x="258" y="13"/>
                  </a:lnTo>
                  <a:lnTo>
                    <a:pt x="250" y="26"/>
                  </a:lnTo>
                  <a:lnTo>
                    <a:pt x="240" y="48"/>
                  </a:lnTo>
                  <a:lnTo>
                    <a:pt x="227" y="61"/>
                  </a:lnTo>
                  <a:lnTo>
                    <a:pt x="232" y="102"/>
                  </a:lnTo>
                  <a:lnTo>
                    <a:pt x="240" y="131"/>
                  </a:lnTo>
                  <a:lnTo>
                    <a:pt x="218" y="145"/>
                  </a:lnTo>
                  <a:lnTo>
                    <a:pt x="214" y="158"/>
                  </a:lnTo>
                  <a:lnTo>
                    <a:pt x="196" y="162"/>
                  </a:lnTo>
                  <a:lnTo>
                    <a:pt x="170" y="136"/>
                  </a:lnTo>
                  <a:lnTo>
                    <a:pt x="152" y="136"/>
                  </a:lnTo>
                  <a:lnTo>
                    <a:pt x="138" y="115"/>
                  </a:lnTo>
                  <a:lnTo>
                    <a:pt x="111" y="102"/>
                  </a:lnTo>
                  <a:lnTo>
                    <a:pt x="94" y="97"/>
                  </a:lnTo>
                  <a:lnTo>
                    <a:pt x="76" y="88"/>
                  </a:lnTo>
                  <a:lnTo>
                    <a:pt x="58" y="74"/>
                  </a:lnTo>
                  <a:lnTo>
                    <a:pt x="27" y="53"/>
                  </a:lnTo>
                  <a:lnTo>
                    <a:pt x="14" y="48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5" y="5"/>
                  </a:lnTo>
                  <a:lnTo>
                    <a:pt x="32" y="9"/>
                  </a:lnTo>
                  <a:lnTo>
                    <a:pt x="72" y="9"/>
                  </a:lnTo>
                  <a:lnTo>
                    <a:pt x="80" y="22"/>
                  </a:lnTo>
                  <a:lnTo>
                    <a:pt x="125" y="22"/>
                  </a:lnTo>
                  <a:lnTo>
                    <a:pt x="156" y="22"/>
                  </a:lnTo>
                  <a:lnTo>
                    <a:pt x="196" y="13"/>
                  </a:lnTo>
                  <a:lnTo>
                    <a:pt x="24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56" name="Freeform 16"/>
            <p:cNvSpPr>
              <a:spLocks/>
            </p:cNvSpPr>
            <p:nvPr/>
          </p:nvSpPr>
          <p:spPr bwMode="auto">
            <a:xfrm>
              <a:off x="1671" y="2638"/>
              <a:ext cx="878" cy="989"/>
            </a:xfrm>
            <a:custGeom>
              <a:avLst/>
              <a:gdLst/>
              <a:ahLst/>
              <a:cxnLst>
                <a:cxn ang="0">
                  <a:pos x="672" y="976"/>
                </a:cxn>
                <a:cxn ang="0">
                  <a:pos x="725" y="883"/>
                </a:cxn>
                <a:cxn ang="0">
                  <a:pos x="748" y="852"/>
                </a:cxn>
                <a:cxn ang="0">
                  <a:pos x="730" y="808"/>
                </a:cxn>
                <a:cxn ang="0">
                  <a:pos x="708" y="803"/>
                </a:cxn>
                <a:cxn ang="0">
                  <a:pos x="725" y="769"/>
                </a:cxn>
                <a:cxn ang="0">
                  <a:pos x="752" y="720"/>
                </a:cxn>
                <a:cxn ang="0">
                  <a:pos x="836" y="777"/>
                </a:cxn>
                <a:cxn ang="0">
                  <a:pos x="871" y="777"/>
                </a:cxn>
                <a:cxn ang="0">
                  <a:pos x="844" y="710"/>
                </a:cxn>
                <a:cxn ang="0">
                  <a:pos x="818" y="706"/>
                </a:cxn>
                <a:cxn ang="0">
                  <a:pos x="725" y="631"/>
                </a:cxn>
                <a:cxn ang="0">
                  <a:pos x="668" y="591"/>
                </a:cxn>
                <a:cxn ang="0">
                  <a:pos x="672" y="564"/>
                </a:cxn>
                <a:cxn ang="0">
                  <a:pos x="584" y="524"/>
                </a:cxn>
                <a:cxn ang="0">
                  <a:pos x="545" y="489"/>
                </a:cxn>
                <a:cxn ang="0">
                  <a:pos x="452" y="350"/>
                </a:cxn>
                <a:cxn ang="0">
                  <a:pos x="434" y="239"/>
                </a:cxn>
                <a:cxn ang="0">
                  <a:pos x="407" y="194"/>
                </a:cxn>
                <a:cxn ang="0">
                  <a:pos x="483" y="160"/>
                </a:cxn>
                <a:cxn ang="0">
                  <a:pos x="517" y="83"/>
                </a:cxn>
                <a:cxn ang="0">
                  <a:pos x="438" y="49"/>
                </a:cxn>
                <a:cxn ang="0">
                  <a:pos x="425" y="18"/>
                </a:cxn>
                <a:cxn ang="0">
                  <a:pos x="314" y="5"/>
                </a:cxn>
                <a:cxn ang="0">
                  <a:pos x="262" y="62"/>
                </a:cxn>
                <a:cxn ang="0">
                  <a:pos x="216" y="57"/>
                </a:cxn>
                <a:cxn ang="0">
                  <a:pos x="159" y="75"/>
                </a:cxn>
                <a:cxn ang="0">
                  <a:pos x="138" y="36"/>
                </a:cxn>
                <a:cxn ang="0">
                  <a:pos x="107" y="70"/>
                </a:cxn>
                <a:cxn ang="0">
                  <a:pos x="27" y="101"/>
                </a:cxn>
                <a:cxn ang="0">
                  <a:pos x="9" y="163"/>
                </a:cxn>
                <a:cxn ang="0">
                  <a:pos x="0" y="225"/>
                </a:cxn>
                <a:cxn ang="0">
                  <a:pos x="36" y="248"/>
                </a:cxn>
                <a:cxn ang="0">
                  <a:pos x="62" y="297"/>
                </a:cxn>
                <a:cxn ang="0">
                  <a:pos x="146" y="252"/>
                </a:cxn>
                <a:cxn ang="0">
                  <a:pos x="226" y="323"/>
                </a:cxn>
                <a:cxn ang="0">
                  <a:pos x="262" y="420"/>
                </a:cxn>
                <a:cxn ang="0">
                  <a:pos x="323" y="473"/>
                </a:cxn>
                <a:cxn ang="0">
                  <a:pos x="403" y="569"/>
                </a:cxn>
                <a:cxn ang="0">
                  <a:pos x="527" y="661"/>
                </a:cxn>
                <a:cxn ang="0">
                  <a:pos x="566" y="689"/>
                </a:cxn>
                <a:cxn ang="0">
                  <a:pos x="597" y="751"/>
                </a:cxn>
                <a:cxn ang="0">
                  <a:pos x="646" y="769"/>
                </a:cxn>
                <a:cxn ang="0">
                  <a:pos x="664" y="847"/>
                </a:cxn>
                <a:cxn ang="0">
                  <a:pos x="650" y="906"/>
                </a:cxn>
                <a:cxn ang="0">
                  <a:pos x="637" y="976"/>
                </a:cxn>
              </a:cxnLst>
              <a:rect l="0" t="0" r="r" b="b"/>
              <a:pathLst>
                <a:path w="878" h="989">
                  <a:moveTo>
                    <a:pt x="637" y="976"/>
                  </a:moveTo>
                  <a:lnTo>
                    <a:pt x="650" y="989"/>
                  </a:lnTo>
                  <a:lnTo>
                    <a:pt x="672" y="976"/>
                  </a:lnTo>
                  <a:lnTo>
                    <a:pt x="699" y="940"/>
                  </a:lnTo>
                  <a:lnTo>
                    <a:pt x="712" y="888"/>
                  </a:lnTo>
                  <a:lnTo>
                    <a:pt x="725" y="883"/>
                  </a:lnTo>
                  <a:lnTo>
                    <a:pt x="735" y="891"/>
                  </a:lnTo>
                  <a:lnTo>
                    <a:pt x="752" y="875"/>
                  </a:lnTo>
                  <a:lnTo>
                    <a:pt x="748" y="852"/>
                  </a:lnTo>
                  <a:lnTo>
                    <a:pt x="756" y="834"/>
                  </a:lnTo>
                  <a:lnTo>
                    <a:pt x="752" y="826"/>
                  </a:lnTo>
                  <a:lnTo>
                    <a:pt x="730" y="808"/>
                  </a:lnTo>
                  <a:lnTo>
                    <a:pt x="721" y="808"/>
                  </a:lnTo>
                  <a:lnTo>
                    <a:pt x="725" y="798"/>
                  </a:lnTo>
                  <a:lnTo>
                    <a:pt x="708" y="803"/>
                  </a:lnTo>
                  <a:lnTo>
                    <a:pt x="699" y="795"/>
                  </a:lnTo>
                  <a:lnTo>
                    <a:pt x="699" y="785"/>
                  </a:lnTo>
                  <a:lnTo>
                    <a:pt x="725" y="769"/>
                  </a:lnTo>
                  <a:lnTo>
                    <a:pt x="738" y="751"/>
                  </a:lnTo>
                  <a:lnTo>
                    <a:pt x="738" y="723"/>
                  </a:lnTo>
                  <a:lnTo>
                    <a:pt x="752" y="720"/>
                  </a:lnTo>
                  <a:lnTo>
                    <a:pt x="797" y="741"/>
                  </a:lnTo>
                  <a:lnTo>
                    <a:pt x="813" y="746"/>
                  </a:lnTo>
                  <a:lnTo>
                    <a:pt x="836" y="777"/>
                  </a:lnTo>
                  <a:lnTo>
                    <a:pt x="844" y="795"/>
                  </a:lnTo>
                  <a:lnTo>
                    <a:pt x="857" y="795"/>
                  </a:lnTo>
                  <a:lnTo>
                    <a:pt x="871" y="777"/>
                  </a:lnTo>
                  <a:lnTo>
                    <a:pt x="878" y="759"/>
                  </a:lnTo>
                  <a:lnTo>
                    <a:pt x="862" y="728"/>
                  </a:lnTo>
                  <a:lnTo>
                    <a:pt x="844" y="710"/>
                  </a:lnTo>
                  <a:lnTo>
                    <a:pt x="828" y="710"/>
                  </a:lnTo>
                  <a:lnTo>
                    <a:pt x="828" y="706"/>
                  </a:lnTo>
                  <a:lnTo>
                    <a:pt x="818" y="706"/>
                  </a:lnTo>
                  <a:lnTo>
                    <a:pt x="774" y="661"/>
                  </a:lnTo>
                  <a:lnTo>
                    <a:pt x="752" y="666"/>
                  </a:lnTo>
                  <a:lnTo>
                    <a:pt x="725" y="631"/>
                  </a:lnTo>
                  <a:lnTo>
                    <a:pt x="708" y="626"/>
                  </a:lnTo>
                  <a:lnTo>
                    <a:pt x="681" y="600"/>
                  </a:lnTo>
                  <a:lnTo>
                    <a:pt x="668" y="591"/>
                  </a:lnTo>
                  <a:lnTo>
                    <a:pt x="677" y="582"/>
                  </a:lnTo>
                  <a:lnTo>
                    <a:pt x="690" y="578"/>
                  </a:lnTo>
                  <a:lnTo>
                    <a:pt x="672" y="564"/>
                  </a:lnTo>
                  <a:lnTo>
                    <a:pt x="650" y="573"/>
                  </a:lnTo>
                  <a:lnTo>
                    <a:pt x="633" y="564"/>
                  </a:lnTo>
                  <a:lnTo>
                    <a:pt x="584" y="524"/>
                  </a:lnTo>
                  <a:lnTo>
                    <a:pt x="579" y="507"/>
                  </a:lnTo>
                  <a:lnTo>
                    <a:pt x="561" y="502"/>
                  </a:lnTo>
                  <a:lnTo>
                    <a:pt x="545" y="489"/>
                  </a:lnTo>
                  <a:lnTo>
                    <a:pt x="499" y="394"/>
                  </a:lnTo>
                  <a:lnTo>
                    <a:pt x="486" y="381"/>
                  </a:lnTo>
                  <a:lnTo>
                    <a:pt x="452" y="350"/>
                  </a:lnTo>
                  <a:lnTo>
                    <a:pt x="411" y="288"/>
                  </a:lnTo>
                  <a:lnTo>
                    <a:pt x="411" y="252"/>
                  </a:lnTo>
                  <a:lnTo>
                    <a:pt x="434" y="239"/>
                  </a:lnTo>
                  <a:lnTo>
                    <a:pt x="434" y="221"/>
                  </a:lnTo>
                  <a:lnTo>
                    <a:pt x="416" y="204"/>
                  </a:lnTo>
                  <a:lnTo>
                    <a:pt x="407" y="194"/>
                  </a:lnTo>
                  <a:lnTo>
                    <a:pt x="411" y="181"/>
                  </a:lnTo>
                  <a:lnTo>
                    <a:pt x="429" y="173"/>
                  </a:lnTo>
                  <a:lnTo>
                    <a:pt x="483" y="160"/>
                  </a:lnTo>
                  <a:lnTo>
                    <a:pt x="504" y="146"/>
                  </a:lnTo>
                  <a:lnTo>
                    <a:pt x="522" y="129"/>
                  </a:lnTo>
                  <a:lnTo>
                    <a:pt x="517" y="83"/>
                  </a:lnTo>
                  <a:lnTo>
                    <a:pt x="522" y="67"/>
                  </a:lnTo>
                  <a:lnTo>
                    <a:pt x="496" y="62"/>
                  </a:lnTo>
                  <a:lnTo>
                    <a:pt x="438" y="49"/>
                  </a:lnTo>
                  <a:lnTo>
                    <a:pt x="429" y="36"/>
                  </a:lnTo>
                  <a:lnTo>
                    <a:pt x="425" y="31"/>
                  </a:lnTo>
                  <a:lnTo>
                    <a:pt x="425" y="18"/>
                  </a:lnTo>
                  <a:lnTo>
                    <a:pt x="421" y="5"/>
                  </a:lnTo>
                  <a:lnTo>
                    <a:pt x="390" y="0"/>
                  </a:lnTo>
                  <a:lnTo>
                    <a:pt x="314" y="5"/>
                  </a:lnTo>
                  <a:lnTo>
                    <a:pt x="306" y="23"/>
                  </a:lnTo>
                  <a:lnTo>
                    <a:pt x="278" y="26"/>
                  </a:lnTo>
                  <a:lnTo>
                    <a:pt x="262" y="62"/>
                  </a:lnTo>
                  <a:lnTo>
                    <a:pt x="262" y="75"/>
                  </a:lnTo>
                  <a:lnTo>
                    <a:pt x="244" y="62"/>
                  </a:lnTo>
                  <a:lnTo>
                    <a:pt x="216" y="57"/>
                  </a:lnTo>
                  <a:lnTo>
                    <a:pt x="200" y="67"/>
                  </a:lnTo>
                  <a:lnTo>
                    <a:pt x="187" y="93"/>
                  </a:lnTo>
                  <a:lnTo>
                    <a:pt x="159" y="75"/>
                  </a:lnTo>
                  <a:lnTo>
                    <a:pt x="164" y="49"/>
                  </a:lnTo>
                  <a:lnTo>
                    <a:pt x="156" y="31"/>
                  </a:lnTo>
                  <a:lnTo>
                    <a:pt x="138" y="36"/>
                  </a:lnTo>
                  <a:lnTo>
                    <a:pt x="133" y="57"/>
                  </a:lnTo>
                  <a:lnTo>
                    <a:pt x="120" y="70"/>
                  </a:lnTo>
                  <a:lnTo>
                    <a:pt x="107" y="70"/>
                  </a:lnTo>
                  <a:lnTo>
                    <a:pt x="45" y="62"/>
                  </a:lnTo>
                  <a:lnTo>
                    <a:pt x="23" y="80"/>
                  </a:lnTo>
                  <a:lnTo>
                    <a:pt x="27" y="101"/>
                  </a:lnTo>
                  <a:lnTo>
                    <a:pt x="31" y="119"/>
                  </a:lnTo>
                  <a:lnTo>
                    <a:pt x="0" y="146"/>
                  </a:lnTo>
                  <a:lnTo>
                    <a:pt x="9" y="163"/>
                  </a:lnTo>
                  <a:lnTo>
                    <a:pt x="18" y="173"/>
                  </a:lnTo>
                  <a:lnTo>
                    <a:pt x="0" y="194"/>
                  </a:lnTo>
                  <a:lnTo>
                    <a:pt x="0" y="225"/>
                  </a:lnTo>
                  <a:lnTo>
                    <a:pt x="9" y="239"/>
                  </a:lnTo>
                  <a:lnTo>
                    <a:pt x="27" y="239"/>
                  </a:lnTo>
                  <a:lnTo>
                    <a:pt x="36" y="248"/>
                  </a:lnTo>
                  <a:lnTo>
                    <a:pt x="45" y="270"/>
                  </a:lnTo>
                  <a:lnTo>
                    <a:pt x="45" y="292"/>
                  </a:lnTo>
                  <a:lnTo>
                    <a:pt x="62" y="297"/>
                  </a:lnTo>
                  <a:lnTo>
                    <a:pt x="76" y="292"/>
                  </a:lnTo>
                  <a:lnTo>
                    <a:pt x="124" y="243"/>
                  </a:lnTo>
                  <a:lnTo>
                    <a:pt x="146" y="252"/>
                  </a:lnTo>
                  <a:lnTo>
                    <a:pt x="190" y="274"/>
                  </a:lnTo>
                  <a:lnTo>
                    <a:pt x="221" y="297"/>
                  </a:lnTo>
                  <a:lnTo>
                    <a:pt x="226" y="323"/>
                  </a:lnTo>
                  <a:lnTo>
                    <a:pt x="244" y="341"/>
                  </a:lnTo>
                  <a:lnTo>
                    <a:pt x="252" y="372"/>
                  </a:lnTo>
                  <a:lnTo>
                    <a:pt x="262" y="420"/>
                  </a:lnTo>
                  <a:lnTo>
                    <a:pt x="275" y="443"/>
                  </a:lnTo>
                  <a:lnTo>
                    <a:pt x="292" y="461"/>
                  </a:lnTo>
                  <a:lnTo>
                    <a:pt x="323" y="473"/>
                  </a:lnTo>
                  <a:lnTo>
                    <a:pt x="350" y="515"/>
                  </a:lnTo>
                  <a:lnTo>
                    <a:pt x="376" y="551"/>
                  </a:lnTo>
                  <a:lnTo>
                    <a:pt x="403" y="569"/>
                  </a:lnTo>
                  <a:lnTo>
                    <a:pt x="452" y="626"/>
                  </a:lnTo>
                  <a:lnTo>
                    <a:pt x="486" y="626"/>
                  </a:lnTo>
                  <a:lnTo>
                    <a:pt x="527" y="661"/>
                  </a:lnTo>
                  <a:lnTo>
                    <a:pt x="527" y="697"/>
                  </a:lnTo>
                  <a:lnTo>
                    <a:pt x="540" y="706"/>
                  </a:lnTo>
                  <a:lnTo>
                    <a:pt x="566" y="689"/>
                  </a:lnTo>
                  <a:lnTo>
                    <a:pt x="571" y="706"/>
                  </a:lnTo>
                  <a:lnTo>
                    <a:pt x="571" y="728"/>
                  </a:lnTo>
                  <a:lnTo>
                    <a:pt x="597" y="751"/>
                  </a:lnTo>
                  <a:lnTo>
                    <a:pt x="606" y="764"/>
                  </a:lnTo>
                  <a:lnTo>
                    <a:pt x="641" y="754"/>
                  </a:lnTo>
                  <a:lnTo>
                    <a:pt x="646" y="769"/>
                  </a:lnTo>
                  <a:lnTo>
                    <a:pt x="641" y="798"/>
                  </a:lnTo>
                  <a:lnTo>
                    <a:pt x="659" y="826"/>
                  </a:lnTo>
                  <a:lnTo>
                    <a:pt x="664" y="847"/>
                  </a:lnTo>
                  <a:lnTo>
                    <a:pt x="672" y="870"/>
                  </a:lnTo>
                  <a:lnTo>
                    <a:pt x="668" y="888"/>
                  </a:lnTo>
                  <a:lnTo>
                    <a:pt x="650" y="906"/>
                  </a:lnTo>
                  <a:lnTo>
                    <a:pt x="646" y="927"/>
                  </a:lnTo>
                  <a:lnTo>
                    <a:pt x="633" y="954"/>
                  </a:lnTo>
                  <a:lnTo>
                    <a:pt x="637" y="97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269506" y="5421983"/>
            <a:ext cx="1009650" cy="1223987"/>
            <a:chOff x="948" y="1203"/>
            <a:chExt cx="538" cy="899"/>
          </a:xfrm>
        </p:grpSpPr>
        <p:sp>
          <p:nvSpPr>
            <p:cNvPr id="215059" name="Freeform 19"/>
            <p:cNvSpPr>
              <a:spLocks/>
            </p:cNvSpPr>
            <p:nvPr/>
          </p:nvSpPr>
          <p:spPr bwMode="auto">
            <a:xfrm>
              <a:off x="948" y="1214"/>
              <a:ext cx="538" cy="888"/>
            </a:xfrm>
            <a:custGeom>
              <a:avLst/>
              <a:gdLst/>
              <a:ahLst/>
              <a:cxnLst>
                <a:cxn ang="0">
                  <a:pos x="175" y="614"/>
                </a:cxn>
                <a:cxn ang="0">
                  <a:pos x="116" y="654"/>
                </a:cxn>
                <a:cxn ang="0">
                  <a:pos x="100" y="691"/>
                </a:cxn>
                <a:cxn ang="0">
                  <a:pos x="135" y="711"/>
                </a:cxn>
                <a:cxn ang="0">
                  <a:pos x="163" y="725"/>
                </a:cxn>
                <a:cxn ang="0">
                  <a:pos x="215" y="735"/>
                </a:cxn>
                <a:cxn ang="0">
                  <a:pos x="181" y="776"/>
                </a:cxn>
                <a:cxn ang="0">
                  <a:pos x="104" y="753"/>
                </a:cxn>
                <a:cxn ang="0">
                  <a:pos x="49" y="800"/>
                </a:cxn>
                <a:cxn ang="0">
                  <a:pos x="2" y="824"/>
                </a:cxn>
                <a:cxn ang="0">
                  <a:pos x="26" y="844"/>
                </a:cxn>
                <a:cxn ang="0">
                  <a:pos x="70" y="837"/>
                </a:cxn>
                <a:cxn ang="0">
                  <a:pos x="131" y="862"/>
                </a:cxn>
                <a:cxn ang="0">
                  <a:pos x="177" y="821"/>
                </a:cxn>
                <a:cxn ang="0">
                  <a:pos x="217" y="846"/>
                </a:cxn>
                <a:cxn ang="0">
                  <a:pos x="274" y="855"/>
                </a:cxn>
                <a:cxn ang="0">
                  <a:pos x="316" y="851"/>
                </a:cxn>
                <a:cxn ang="0">
                  <a:pos x="375" y="875"/>
                </a:cxn>
                <a:cxn ang="0">
                  <a:pos x="425" y="880"/>
                </a:cxn>
                <a:cxn ang="0">
                  <a:pos x="474" y="862"/>
                </a:cxn>
                <a:cxn ang="0">
                  <a:pos x="454" y="821"/>
                </a:cxn>
                <a:cxn ang="0">
                  <a:pos x="456" y="795"/>
                </a:cxn>
                <a:cxn ang="0">
                  <a:pos x="520" y="753"/>
                </a:cxn>
                <a:cxn ang="0">
                  <a:pos x="538" y="696"/>
                </a:cxn>
                <a:cxn ang="0">
                  <a:pos x="492" y="665"/>
                </a:cxn>
                <a:cxn ang="0">
                  <a:pos x="458" y="662"/>
                </a:cxn>
                <a:cxn ang="0">
                  <a:pos x="469" y="608"/>
                </a:cxn>
                <a:cxn ang="0">
                  <a:pos x="469" y="532"/>
                </a:cxn>
                <a:cxn ang="0">
                  <a:pos x="421" y="446"/>
                </a:cxn>
                <a:cxn ang="0">
                  <a:pos x="421" y="378"/>
                </a:cxn>
                <a:cxn ang="0">
                  <a:pos x="406" y="325"/>
                </a:cxn>
                <a:cxn ang="0">
                  <a:pos x="354" y="296"/>
                </a:cxn>
                <a:cxn ang="0">
                  <a:pos x="350" y="275"/>
                </a:cxn>
                <a:cxn ang="0">
                  <a:pos x="394" y="281"/>
                </a:cxn>
                <a:cxn ang="0">
                  <a:pos x="463" y="197"/>
                </a:cxn>
                <a:cxn ang="0">
                  <a:pos x="458" y="143"/>
                </a:cxn>
                <a:cxn ang="0">
                  <a:pos x="394" y="117"/>
                </a:cxn>
                <a:cxn ang="0">
                  <a:pos x="359" y="119"/>
                </a:cxn>
                <a:cxn ang="0">
                  <a:pos x="378" y="86"/>
                </a:cxn>
                <a:cxn ang="0">
                  <a:pos x="448" y="44"/>
                </a:cxn>
                <a:cxn ang="0">
                  <a:pos x="403" y="16"/>
                </a:cxn>
                <a:cxn ang="0">
                  <a:pos x="331" y="26"/>
                </a:cxn>
                <a:cxn ang="0">
                  <a:pos x="297" y="57"/>
                </a:cxn>
                <a:cxn ang="0">
                  <a:pos x="274" y="99"/>
                </a:cxn>
                <a:cxn ang="0">
                  <a:pos x="217" y="171"/>
                </a:cxn>
                <a:cxn ang="0">
                  <a:pos x="254" y="185"/>
                </a:cxn>
                <a:cxn ang="0">
                  <a:pos x="202" y="275"/>
                </a:cxn>
                <a:cxn ang="0">
                  <a:pos x="220" y="288"/>
                </a:cxn>
                <a:cxn ang="0">
                  <a:pos x="253" y="307"/>
                </a:cxn>
                <a:cxn ang="0">
                  <a:pos x="215" y="361"/>
                </a:cxn>
                <a:cxn ang="0">
                  <a:pos x="269" y="395"/>
                </a:cxn>
                <a:cxn ang="0">
                  <a:pos x="301" y="407"/>
                </a:cxn>
                <a:cxn ang="0">
                  <a:pos x="290" y="483"/>
                </a:cxn>
                <a:cxn ang="0">
                  <a:pos x="288" y="535"/>
                </a:cxn>
                <a:cxn ang="0">
                  <a:pos x="264" y="559"/>
                </a:cxn>
              </a:cxnLst>
              <a:rect l="0" t="0" r="r" b="b"/>
              <a:pathLst>
                <a:path w="538" h="888">
                  <a:moveTo>
                    <a:pt x="161" y="569"/>
                  </a:moveTo>
                  <a:lnTo>
                    <a:pt x="186" y="592"/>
                  </a:lnTo>
                  <a:lnTo>
                    <a:pt x="175" y="614"/>
                  </a:lnTo>
                  <a:lnTo>
                    <a:pt x="160" y="631"/>
                  </a:lnTo>
                  <a:lnTo>
                    <a:pt x="135" y="643"/>
                  </a:lnTo>
                  <a:lnTo>
                    <a:pt x="116" y="654"/>
                  </a:lnTo>
                  <a:lnTo>
                    <a:pt x="95" y="656"/>
                  </a:lnTo>
                  <a:lnTo>
                    <a:pt x="85" y="665"/>
                  </a:lnTo>
                  <a:lnTo>
                    <a:pt x="100" y="691"/>
                  </a:lnTo>
                  <a:lnTo>
                    <a:pt x="124" y="691"/>
                  </a:lnTo>
                  <a:lnTo>
                    <a:pt x="135" y="693"/>
                  </a:lnTo>
                  <a:lnTo>
                    <a:pt x="135" y="711"/>
                  </a:lnTo>
                  <a:lnTo>
                    <a:pt x="148" y="711"/>
                  </a:lnTo>
                  <a:lnTo>
                    <a:pt x="157" y="707"/>
                  </a:lnTo>
                  <a:lnTo>
                    <a:pt x="163" y="725"/>
                  </a:lnTo>
                  <a:lnTo>
                    <a:pt x="177" y="740"/>
                  </a:lnTo>
                  <a:lnTo>
                    <a:pt x="199" y="740"/>
                  </a:lnTo>
                  <a:lnTo>
                    <a:pt x="215" y="735"/>
                  </a:lnTo>
                  <a:lnTo>
                    <a:pt x="228" y="740"/>
                  </a:lnTo>
                  <a:lnTo>
                    <a:pt x="194" y="769"/>
                  </a:lnTo>
                  <a:lnTo>
                    <a:pt x="181" y="776"/>
                  </a:lnTo>
                  <a:lnTo>
                    <a:pt x="163" y="769"/>
                  </a:lnTo>
                  <a:lnTo>
                    <a:pt x="124" y="753"/>
                  </a:lnTo>
                  <a:lnTo>
                    <a:pt x="104" y="753"/>
                  </a:lnTo>
                  <a:lnTo>
                    <a:pt x="86" y="769"/>
                  </a:lnTo>
                  <a:lnTo>
                    <a:pt x="62" y="789"/>
                  </a:lnTo>
                  <a:lnTo>
                    <a:pt x="49" y="800"/>
                  </a:lnTo>
                  <a:lnTo>
                    <a:pt x="33" y="804"/>
                  </a:lnTo>
                  <a:lnTo>
                    <a:pt x="15" y="813"/>
                  </a:lnTo>
                  <a:lnTo>
                    <a:pt x="2" y="824"/>
                  </a:lnTo>
                  <a:lnTo>
                    <a:pt x="0" y="831"/>
                  </a:lnTo>
                  <a:lnTo>
                    <a:pt x="15" y="833"/>
                  </a:lnTo>
                  <a:lnTo>
                    <a:pt x="26" y="844"/>
                  </a:lnTo>
                  <a:lnTo>
                    <a:pt x="42" y="851"/>
                  </a:lnTo>
                  <a:lnTo>
                    <a:pt x="57" y="844"/>
                  </a:lnTo>
                  <a:lnTo>
                    <a:pt x="70" y="837"/>
                  </a:lnTo>
                  <a:lnTo>
                    <a:pt x="86" y="839"/>
                  </a:lnTo>
                  <a:lnTo>
                    <a:pt x="109" y="852"/>
                  </a:lnTo>
                  <a:lnTo>
                    <a:pt x="131" y="862"/>
                  </a:lnTo>
                  <a:lnTo>
                    <a:pt x="146" y="852"/>
                  </a:lnTo>
                  <a:lnTo>
                    <a:pt x="153" y="836"/>
                  </a:lnTo>
                  <a:lnTo>
                    <a:pt x="177" y="821"/>
                  </a:lnTo>
                  <a:lnTo>
                    <a:pt x="192" y="821"/>
                  </a:lnTo>
                  <a:lnTo>
                    <a:pt x="206" y="837"/>
                  </a:lnTo>
                  <a:lnTo>
                    <a:pt x="217" y="846"/>
                  </a:lnTo>
                  <a:lnTo>
                    <a:pt x="235" y="846"/>
                  </a:lnTo>
                  <a:lnTo>
                    <a:pt x="259" y="849"/>
                  </a:lnTo>
                  <a:lnTo>
                    <a:pt x="274" y="855"/>
                  </a:lnTo>
                  <a:lnTo>
                    <a:pt x="290" y="844"/>
                  </a:lnTo>
                  <a:lnTo>
                    <a:pt x="303" y="844"/>
                  </a:lnTo>
                  <a:lnTo>
                    <a:pt x="316" y="851"/>
                  </a:lnTo>
                  <a:lnTo>
                    <a:pt x="332" y="868"/>
                  </a:lnTo>
                  <a:lnTo>
                    <a:pt x="352" y="870"/>
                  </a:lnTo>
                  <a:lnTo>
                    <a:pt x="375" y="875"/>
                  </a:lnTo>
                  <a:lnTo>
                    <a:pt x="390" y="883"/>
                  </a:lnTo>
                  <a:lnTo>
                    <a:pt x="409" y="888"/>
                  </a:lnTo>
                  <a:lnTo>
                    <a:pt x="425" y="880"/>
                  </a:lnTo>
                  <a:lnTo>
                    <a:pt x="445" y="868"/>
                  </a:lnTo>
                  <a:lnTo>
                    <a:pt x="458" y="865"/>
                  </a:lnTo>
                  <a:lnTo>
                    <a:pt x="474" y="862"/>
                  </a:lnTo>
                  <a:lnTo>
                    <a:pt x="489" y="849"/>
                  </a:lnTo>
                  <a:lnTo>
                    <a:pt x="479" y="836"/>
                  </a:lnTo>
                  <a:lnTo>
                    <a:pt x="454" y="821"/>
                  </a:lnTo>
                  <a:lnTo>
                    <a:pt x="445" y="813"/>
                  </a:lnTo>
                  <a:lnTo>
                    <a:pt x="445" y="804"/>
                  </a:lnTo>
                  <a:lnTo>
                    <a:pt x="456" y="795"/>
                  </a:lnTo>
                  <a:lnTo>
                    <a:pt x="474" y="793"/>
                  </a:lnTo>
                  <a:lnTo>
                    <a:pt x="492" y="784"/>
                  </a:lnTo>
                  <a:lnTo>
                    <a:pt x="520" y="753"/>
                  </a:lnTo>
                  <a:lnTo>
                    <a:pt x="534" y="738"/>
                  </a:lnTo>
                  <a:lnTo>
                    <a:pt x="538" y="711"/>
                  </a:lnTo>
                  <a:lnTo>
                    <a:pt x="538" y="696"/>
                  </a:lnTo>
                  <a:lnTo>
                    <a:pt x="525" y="685"/>
                  </a:lnTo>
                  <a:lnTo>
                    <a:pt x="507" y="672"/>
                  </a:lnTo>
                  <a:lnTo>
                    <a:pt x="492" y="665"/>
                  </a:lnTo>
                  <a:lnTo>
                    <a:pt x="474" y="667"/>
                  </a:lnTo>
                  <a:lnTo>
                    <a:pt x="463" y="673"/>
                  </a:lnTo>
                  <a:lnTo>
                    <a:pt x="458" y="662"/>
                  </a:lnTo>
                  <a:lnTo>
                    <a:pt x="468" y="645"/>
                  </a:lnTo>
                  <a:lnTo>
                    <a:pt x="471" y="631"/>
                  </a:lnTo>
                  <a:lnTo>
                    <a:pt x="469" y="608"/>
                  </a:lnTo>
                  <a:lnTo>
                    <a:pt x="468" y="574"/>
                  </a:lnTo>
                  <a:lnTo>
                    <a:pt x="474" y="548"/>
                  </a:lnTo>
                  <a:lnTo>
                    <a:pt x="469" y="532"/>
                  </a:lnTo>
                  <a:lnTo>
                    <a:pt x="458" y="514"/>
                  </a:lnTo>
                  <a:lnTo>
                    <a:pt x="432" y="468"/>
                  </a:lnTo>
                  <a:lnTo>
                    <a:pt x="421" y="446"/>
                  </a:lnTo>
                  <a:lnTo>
                    <a:pt x="417" y="420"/>
                  </a:lnTo>
                  <a:lnTo>
                    <a:pt x="414" y="405"/>
                  </a:lnTo>
                  <a:lnTo>
                    <a:pt x="421" y="378"/>
                  </a:lnTo>
                  <a:lnTo>
                    <a:pt x="421" y="358"/>
                  </a:lnTo>
                  <a:lnTo>
                    <a:pt x="417" y="335"/>
                  </a:lnTo>
                  <a:lnTo>
                    <a:pt x="406" y="325"/>
                  </a:lnTo>
                  <a:lnTo>
                    <a:pt x="385" y="304"/>
                  </a:lnTo>
                  <a:lnTo>
                    <a:pt x="370" y="298"/>
                  </a:lnTo>
                  <a:lnTo>
                    <a:pt x="354" y="296"/>
                  </a:lnTo>
                  <a:lnTo>
                    <a:pt x="344" y="294"/>
                  </a:lnTo>
                  <a:lnTo>
                    <a:pt x="344" y="283"/>
                  </a:lnTo>
                  <a:lnTo>
                    <a:pt x="350" y="275"/>
                  </a:lnTo>
                  <a:lnTo>
                    <a:pt x="368" y="272"/>
                  </a:lnTo>
                  <a:lnTo>
                    <a:pt x="383" y="278"/>
                  </a:lnTo>
                  <a:lnTo>
                    <a:pt x="394" y="281"/>
                  </a:lnTo>
                  <a:lnTo>
                    <a:pt x="401" y="270"/>
                  </a:lnTo>
                  <a:lnTo>
                    <a:pt x="399" y="257"/>
                  </a:lnTo>
                  <a:lnTo>
                    <a:pt x="463" y="197"/>
                  </a:lnTo>
                  <a:lnTo>
                    <a:pt x="474" y="184"/>
                  </a:lnTo>
                  <a:lnTo>
                    <a:pt x="474" y="156"/>
                  </a:lnTo>
                  <a:lnTo>
                    <a:pt x="458" y="143"/>
                  </a:lnTo>
                  <a:lnTo>
                    <a:pt x="440" y="141"/>
                  </a:lnTo>
                  <a:lnTo>
                    <a:pt x="425" y="117"/>
                  </a:lnTo>
                  <a:lnTo>
                    <a:pt x="394" y="117"/>
                  </a:lnTo>
                  <a:lnTo>
                    <a:pt x="394" y="117"/>
                  </a:lnTo>
                  <a:lnTo>
                    <a:pt x="365" y="122"/>
                  </a:lnTo>
                  <a:lnTo>
                    <a:pt x="359" y="119"/>
                  </a:lnTo>
                  <a:lnTo>
                    <a:pt x="352" y="109"/>
                  </a:lnTo>
                  <a:lnTo>
                    <a:pt x="365" y="99"/>
                  </a:lnTo>
                  <a:lnTo>
                    <a:pt x="378" y="86"/>
                  </a:lnTo>
                  <a:lnTo>
                    <a:pt x="406" y="62"/>
                  </a:lnTo>
                  <a:lnTo>
                    <a:pt x="427" y="60"/>
                  </a:lnTo>
                  <a:lnTo>
                    <a:pt x="448" y="44"/>
                  </a:lnTo>
                  <a:lnTo>
                    <a:pt x="468" y="29"/>
                  </a:lnTo>
                  <a:lnTo>
                    <a:pt x="423" y="18"/>
                  </a:lnTo>
                  <a:lnTo>
                    <a:pt x="403" y="16"/>
                  </a:lnTo>
                  <a:lnTo>
                    <a:pt x="381" y="13"/>
                  </a:lnTo>
                  <a:lnTo>
                    <a:pt x="354" y="0"/>
                  </a:lnTo>
                  <a:lnTo>
                    <a:pt x="331" y="26"/>
                  </a:lnTo>
                  <a:lnTo>
                    <a:pt x="332" y="39"/>
                  </a:lnTo>
                  <a:lnTo>
                    <a:pt x="319" y="44"/>
                  </a:lnTo>
                  <a:lnTo>
                    <a:pt x="297" y="57"/>
                  </a:lnTo>
                  <a:lnTo>
                    <a:pt x="277" y="65"/>
                  </a:lnTo>
                  <a:lnTo>
                    <a:pt x="277" y="84"/>
                  </a:lnTo>
                  <a:lnTo>
                    <a:pt x="274" y="99"/>
                  </a:lnTo>
                  <a:lnTo>
                    <a:pt x="257" y="124"/>
                  </a:lnTo>
                  <a:lnTo>
                    <a:pt x="228" y="155"/>
                  </a:lnTo>
                  <a:lnTo>
                    <a:pt x="217" y="171"/>
                  </a:lnTo>
                  <a:lnTo>
                    <a:pt x="223" y="181"/>
                  </a:lnTo>
                  <a:lnTo>
                    <a:pt x="253" y="179"/>
                  </a:lnTo>
                  <a:lnTo>
                    <a:pt x="254" y="185"/>
                  </a:lnTo>
                  <a:lnTo>
                    <a:pt x="254" y="197"/>
                  </a:lnTo>
                  <a:lnTo>
                    <a:pt x="215" y="247"/>
                  </a:lnTo>
                  <a:lnTo>
                    <a:pt x="202" y="275"/>
                  </a:lnTo>
                  <a:lnTo>
                    <a:pt x="192" y="298"/>
                  </a:lnTo>
                  <a:lnTo>
                    <a:pt x="202" y="309"/>
                  </a:lnTo>
                  <a:lnTo>
                    <a:pt x="220" y="288"/>
                  </a:lnTo>
                  <a:lnTo>
                    <a:pt x="237" y="263"/>
                  </a:lnTo>
                  <a:lnTo>
                    <a:pt x="251" y="270"/>
                  </a:lnTo>
                  <a:lnTo>
                    <a:pt x="253" y="307"/>
                  </a:lnTo>
                  <a:lnTo>
                    <a:pt x="254" y="332"/>
                  </a:lnTo>
                  <a:lnTo>
                    <a:pt x="230" y="345"/>
                  </a:lnTo>
                  <a:lnTo>
                    <a:pt x="215" y="361"/>
                  </a:lnTo>
                  <a:lnTo>
                    <a:pt x="210" y="374"/>
                  </a:lnTo>
                  <a:lnTo>
                    <a:pt x="241" y="400"/>
                  </a:lnTo>
                  <a:lnTo>
                    <a:pt x="269" y="395"/>
                  </a:lnTo>
                  <a:lnTo>
                    <a:pt x="274" y="411"/>
                  </a:lnTo>
                  <a:lnTo>
                    <a:pt x="303" y="393"/>
                  </a:lnTo>
                  <a:lnTo>
                    <a:pt x="301" y="407"/>
                  </a:lnTo>
                  <a:lnTo>
                    <a:pt x="277" y="436"/>
                  </a:lnTo>
                  <a:lnTo>
                    <a:pt x="288" y="467"/>
                  </a:lnTo>
                  <a:lnTo>
                    <a:pt x="290" y="483"/>
                  </a:lnTo>
                  <a:lnTo>
                    <a:pt x="315" y="486"/>
                  </a:lnTo>
                  <a:lnTo>
                    <a:pt x="316" y="501"/>
                  </a:lnTo>
                  <a:lnTo>
                    <a:pt x="288" y="535"/>
                  </a:lnTo>
                  <a:lnTo>
                    <a:pt x="277" y="530"/>
                  </a:lnTo>
                  <a:lnTo>
                    <a:pt x="266" y="541"/>
                  </a:lnTo>
                  <a:lnTo>
                    <a:pt x="264" y="559"/>
                  </a:lnTo>
                  <a:lnTo>
                    <a:pt x="235" y="543"/>
                  </a:lnTo>
                  <a:lnTo>
                    <a:pt x="161" y="56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60" name="Freeform 20"/>
            <p:cNvSpPr>
              <a:spLocks/>
            </p:cNvSpPr>
            <p:nvPr/>
          </p:nvSpPr>
          <p:spPr bwMode="auto">
            <a:xfrm>
              <a:off x="1142" y="1645"/>
              <a:ext cx="45" cy="32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2" y="2"/>
                </a:cxn>
                <a:cxn ang="0">
                  <a:pos x="45" y="14"/>
                </a:cxn>
                <a:cxn ang="0">
                  <a:pos x="24" y="27"/>
                </a:cxn>
                <a:cxn ang="0">
                  <a:pos x="3" y="32"/>
                </a:cxn>
                <a:cxn ang="0">
                  <a:pos x="0" y="18"/>
                </a:cxn>
                <a:cxn ang="0">
                  <a:pos x="23" y="0"/>
                </a:cxn>
              </a:cxnLst>
              <a:rect l="0" t="0" r="r" b="b"/>
              <a:pathLst>
                <a:path w="45" h="32">
                  <a:moveTo>
                    <a:pt x="23" y="0"/>
                  </a:moveTo>
                  <a:lnTo>
                    <a:pt x="42" y="2"/>
                  </a:lnTo>
                  <a:lnTo>
                    <a:pt x="45" y="14"/>
                  </a:lnTo>
                  <a:lnTo>
                    <a:pt x="24" y="27"/>
                  </a:lnTo>
                  <a:lnTo>
                    <a:pt x="3" y="32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61" name="Freeform 21"/>
            <p:cNvSpPr>
              <a:spLocks/>
            </p:cNvSpPr>
            <p:nvPr/>
          </p:nvSpPr>
          <p:spPr bwMode="auto">
            <a:xfrm>
              <a:off x="1111" y="1436"/>
              <a:ext cx="45" cy="32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6"/>
                </a:cxn>
                <a:cxn ang="0">
                  <a:pos x="23" y="28"/>
                </a:cxn>
                <a:cxn ang="0">
                  <a:pos x="5" y="32"/>
                </a:cxn>
                <a:cxn ang="0">
                  <a:pos x="0" y="17"/>
                </a:cxn>
                <a:cxn ang="0">
                  <a:pos x="9" y="6"/>
                </a:cxn>
                <a:cxn ang="0">
                  <a:pos x="37" y="0"/>
                </a:cxn>
              </a:cxnLst>
              <a:rect l="0" t="0" r="r" b="b"/>
              <a:pathLst>
                <a:path w="45" h="32">
                  <a:moveTo>
                    <a:pt x="37" y="0"/>
                  </a:moveTo>
                  <a:lnTo>
                    <a:pt x="45" y="16"/>
                  </a:lnTo>
                  <a:lnTo>
                    <a:pt x="23" y="28"/>
                  </a:lnTo>
                  <a:lnTo>
                    <a:pt x="5" y="32"/>
                  </a:lnTo>
                  <a:lnTo>
                    <a:pt x="0" y="17"/>
                  </a:lnTo>
                  <a:lnTo>
                    <a:pt x="9" y="6"/>
                  </a:lnTo>
                  <a:lnTo>
                    <a:pt x="3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62" name="Freeform 22"/>
            <p:cNvSpPr>
              <a:spLocks/>
            </p:cNvSpPr>
            <p:nvPr/>
          </p:nvSpPr>
          <p:spPr bwMode="auto">
            <a:xfrm>
              <a:off x="1176" y="1274"/>
              <a:ext cx="24" cy="62"/>
            </a:xfrm>
            <a:custGeom>
              <a:avLst/>
              <a:gdLst/>
              <a:ahLst/>
              <a:cxnLst>
                <a:cxn ang="0">
                  <a:pos x="11" y="62"/>
                </a:cxn>
                <a:cxn ang="0">
                  <a:pos x="24" y="46"/>
                </a:cxn>
                <a:cxn ang="0">
                  <a:pos x="19" y="26"/>
                </a:cxn>
                <a:cxn ang="0">
                  <a:pos x="15" y="15"/>
                </a:cxn>
                <a:cxn ang="0">
                  <a:pos x="11" y="0"/>
                </a:cxn>
                <a:cxn ang="0">
                  <a:pos x="0" y="7"/>
                </a:cxn>
                <a:cxn ang="0">
                  <a:pos x="6" y="28"/>
                </a:cxn>
                <a:cxn ang="0">
                  <a:pos x="11" y="62"/>
                </a:cxn>
              </a:cxnLst>
              <a:rect l="0" t="0" r="r" b="b"/>
              <a:pathLst>
                <a:path w="24" h="62">
                  <a:moveTo>
                    <a:pt x="11" y="62"/>
                  </a:moveTo>
                  <a:lnTo>
                    <a:pt x="24" y="46"/>
                  </a:lnTo>
                  <a:lnTo>
                    <a:pt x="19" y="26"/>
                  </a:lnTo>
                  <a:lnTo>
                    <a:pt x="15" y="15"/>
                  </a:lnTo>
                  <a:lnTo>
                    <a:pt x="11" y="0"/>
                  </a:lnTo>
                  <a:lnTo>
                    <a:pt x="0" y="7"/>
                  </a:lnTo>
                  <a:lnTo>
                    <a:pt x="6" y="28"/>
                  </a:lnTo>
                  <a:lnTo>
                    <a:pt x="11" y="6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63" name="Freeform 23"/>
            <p:cNvSpPr>
              <a:spLocks/>
            </p:cNvSpPr>
            <p:nvPr/>
          </p:nvSpPr>
          <p:spPr bwMode="auto">
            <a:xfrm>
              <a:off x="1000" y="1516"/>
              <a:ext cx="116" cy="11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7" y="0"/>
                </a:cxn>
                <a:cxn ang="0">
                  <a:pos x="88" y="5"/>
                </a:cxn>
                <a:cxn ang="0">
                  <a:pos x="101" y="24"/>
                </a:cxn>
                <a:cxn ang="0">
                  <a:pos x="114" y="55"/>
                </a:cxn>
                <a:cxn ang="0">
                  <a:pos x="116" y="81"/>
                </a:cxn>
                <a:cxn ang="0">
                  <a:pos x="103" y="94"/>
                </a:cxn>
                <a:cxn ang="0">
                  <a:pos x="98" y="112"/>
                </a:cxn>
                <a:cxn ang="0">
                  <a:pos x="85" y="118"/>
                </a:cxn>
                <a:cxn ang="0">
                  <a:pos x="72" y="103"/>
                </a:cxn>
                <a:cxn ang="0">
                  <a:pos x="60" y="74"/>
                </a:cxn>
                <a:cxn ang="0">
                  <a:pos x="52" y="63"/>
                </a:cxn>
                <a:cxn ang="0">
                  <a:pos x="29" y="61"/>
                </a:cxn>
                <a:cxn ang="0">
                  <a:pos x="0" y="31"/>
                </a:cxn>
                <a:cxn ang="0">
                  <a:pos x="41" y="0"/>
                </a:cxn>
              </a:cxnLst>
              <a:rect l="0" t="0" r="r" b="b"/>
              <a:pathLst>
                <a:path w="116" h="118">
                  <a:moveTo>
                    <a:pt x="41" y="0"/>
                  </a:moveTo>
                  <a:lnTo>
                    <a:pt x="67" y="0"/>
                  </a:lnTo>
                  <a:lnTo>
                    <a:pt x="88" y="5"/>
                  </a:lnTo>
                  <a:lnTo>
                    <a:pt x="101" y="24"/>
                  </a:lnTo>
                  <a:lnTo>
                    <a:pt x="114" y="55"/>
                  </a:lnTo>
                  <a:lnTo>
                    <a:pt x="116" y="81"/>
                  </a:lnTo>
                  <a:lnTo>
                    <a:pt x="103" y="94"/>
                  </a:lnTo>
                  <a:lnTo>
                    <a:pt x="98" y="112"/>
                  </a:lnTo>
                  <a:lnTo>
                    <a:pt x="85" y="118"/>
                  </a:lnTo>
                  <a:lnTo>
                    <a:pt x="72" y="103"/>
                  </a:lnTo>
                  <a:lnTo>
                    <a:pt x="60" y="74"/>
                  </a:lnTo>
                  <a:lnTo>
                    <a:pt x="52" y="63"/>
                  </a:lnTo>
                  <a:lnTo>
                    <a:pt x="29" y="61"/>
                  </a:lnTo>
                  <a:lnTo>
                    <a:pt x="0" y="31"/>
                  </a:lnTo>
                  <a:lnTo>
                    <a:pt x="41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64" name="Freeform 24"/>
            <p:cNvSpPr>
              <a:spLocks/>
            </p:cNvSpPr>
            <p:nvPr/>
          </p:nvSpPr>
          <p:spPr bwMode="auto">
            <a:xfrm>
              <a:off x="1171" y="1203"/>
              <a:ext cx="60" cy="4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0" y="11"/>
                </a:cxn>
                <a:cxn ang="0">
                  <a:pos x="37" y="24"/>
                </a:cxn>
                <a:cxn ang="0">
                  <a:pos x="16" y="44"/>
                </a:cxn>
                <a:cxn ang="0">
                  <a:pos x="3" y="40"/>
                </a:cxn>
                <a:cxn ang="0">
                  <a:pos x="0" y="16"/>
                </a:cxn>
                <a:cxn ang="0">
                  <a:pos x="0" y="7"/>
                </a:cxn>
                <a:cxn ang="0">
                  <a:pos x="36" y="0"/>
                </a:cxn>
                <a:cxn ang="0">
                  <a:pos x="53" y="0"/>
                </a:cxn>
              </a:cxnLst>
              <a:rect l="0" t="0" r="r" b="b"/>
              <a:pathLst>
                <a:path w="60" h="44">
                  <a:moveTo>
                    <a:pt x="53" y="0"/>
                  </a:moveTo>
                  <a:lnTo>
                    <a:pt x="60" y="11"/>
                  </a:lnTo>
                  <a:lnTo>
                    <a:pt x="37" y="24"/>
                  </a:lnTo>
                  <a:lnTo>
                    <a:pt x="16" y="44"/>
                  </a:lnTo>
                  <a:lnTo>
                    <a:pt x="3" y="40"/>
                  </a:lnTo>
                  <a:lnTo>
                    <a:pt x="0" y="16"/>
                  </a:lnTo>
                  <a:lnTo>
                    <a:pt x="0" y="7"/>
                  </a:lnTo>
                  <a:lnTo>
                    <a:pt x="36" y="0"/>
                  </a:lnTo>
                  <a:lnTo>
                    <a:pt x="5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7653338" y="1412875"/>
            <a:ext cx="1239837" cy="1184275"/>
            <a:chOff x="1726" y="1774"/>
            <a:chExt cx="610" cy="815"/>
          </a:xfrm>
        </p:grpSpPr>
        <p:sp>
          <p:nvSpPr>
            <p:cNvPr id="215076" name="Freeform 36"/>
            <p:cNvSpPr>
              <a:spLocks/>
            </p:cNvSpPr>
            <p:nvPr/>
          </p:nvSpPr>
          <p:spPr bwMode="auto">
            <a:xfrm>
              <a:off x="2243" y="1851"/>
              <a:ext cx="29" cy="2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5"/>
                </a:cxn>
                <a:cxn ang="0">
                  <a:pos x="3" y="18"/>
                </a:cxn>
                <a:cxn ang="0">
                  <a:pos x="18" y="27"/>
                </a:cxn>
                <a:cxn ang="0">
                  <a:pos x="29" y="16"/>
                </a:cxn>
                <a:cxn ang="0">
                  <a:pos x="3" y="0"/>
                </a:cxn>
              </a:cxnLst>
              <a:rect l="0" t="0" r="r" b="b"/>
              <a:pathLst>
                <a:path w="29" h="27">
                  <a:moveTo>
                    <a:pt x="3" y="0"/>
                  </a:moveTo>
                  <a:lnTo>
                    <a:pt x="0" y="5"/>
                  </a:lnTo>
                  <a:lnTo>
                    <a:pt x="3" y="18"/>
                  </a:lnTo>
                  <a:lnTo>
                    <a:pt x="18" y="27"/>
                  </a:lnTo>
                  <a:lnTo>
                    <a:pt x="29" y="16"/>
                  </a:lnTo>
                  <a:lnTo>
                    <a:pt x="3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77" name="Freeform 37"/>
            <p:cNvSpPr>
              <a:spLocks/>
            </p:cNvSpPr>
            <p:nvPr/>
          </p:nvSpPr>
          <p:spPr bwMode="auto">
            <a:xfrm>
              <a:off x="1726" y="1774"/>
              <a:ext cx="610" cy="815"/>
            </a:xfrm>
            <a:custGeom>
              <a:avLst/>
              <a:gdLst/>
              <a:ahLst/>
              <a:cxnLst>
                <a:cxn ang="0">
                  <a:pos x="239" y="18"/>
                </a:cxn>
                <a:cxn ang="0">
                  <a:pos x="246" y="57"/>
                </a:cxn>
                <a:cxn ang="0">
                  <a:pos x="241" y="86"/>
                </a:cxn>
                <a:cxn ang="0">
                  <a:pos x="275" y="128"/>
                </a:cxn>
                <a:cxn ang="0">
                  <a:pos x="226" y="114"/>
                </a:cxn>
                <a:cxn ang="0">
                  <a:pos x="188" y="145"/>
                </a:cxn>
                <a:cxn ang="0">
                  <a:pos x="161" y="119"/>
                </a:cxn>
                <a:cxn ang="0">
                  <a:pos x="112" y="145"/>
                </a:cxn>
                <a:cxn ang="0">
                  <a:pos x="122" y="187"/>
                </a:cxn>
                <a:cxn ang="0">
                  <a:pos x="97" y="210"/>
                </a:cxn>
                <a:cxn ang="0">
                  <a:pos x="102" y="249"/>
                </a:cxn>
                <a:cxn ang="0">
                  <a:pos x="68" y="291"/>
                </a:cxn>
                <a:cxn ang="0">
                  <a:pos x="34" y="324"/>
                </a:cxn>
                <a:cxn ang="0">
                  <a:pos x="23" y="389"/>
                </a:cxn>
                <a:cxn ang="0">
                  <a:pos x="18" y="418"/>
                </a:cxn>
                <a:cxn ang="0">
                  <a:pos x="3" y="477"/>
                </a:cxn>
                <a:cxn ang="0">
                  <a:pos x="23" y="506"/>
                </a:cxn>
                <a:cxn ang="0">
                  <a:pos x="0" y="543"/>
                </a:cxn>
                <a:cxn ang="0">
                  <a:pos x="34" y="583"/>
                </a:cxn>
                <a:cxn ang="0">
                  <a:pos x="96" y="592"/>
                </a:cxn>
                <a:cxn ang="0">
                  <a:pos x="106" y="620"/>
                </a:cxn>
                <a:cxn ang="0">
                  <a:pos x="78" y="659"/>
                </a:cxn>
                <a:cxn ang="0">
                  <a:pos x="53" y="724"/>
                </a:cxn>
                <a:cxn ang="0">
                  <a:pos x="86" y="764"/>
                </a:cxn>
                <a:cxn ang="0">
                  <a:pos x="117" y="748"/>
                </a:cxn>
                <a:cxn ang="0">
                  <a:pos x="148" y="760"/>
                </a:cxn>
                <a:cxn ang="0">
                  <a:pos x="177" y="786"/>
                </a:cxn>
                <a:cxn ang="0">
                  <a:pos x="234" y="795"/>
                </a:cxn>
                <a:cxn ang="0">
                  <a:pos x="272" y="802"/>
                </a:cxn>
                <a:cxn ang="0">
                  <a:pos x="330" y="802"/>
                </a:cxn>
                <a:cxn ang="0">
                  <a:pos x="367" y="797"/>
                </a:cxn>
                <a:cxn ang="0">
                  <a:pos x="407" y="797"/>
                </a:cxn>
                <a:cxn ang="0">
                  <a:pos x="455" y="808"/>
                </a:cxn>
                <a:cxn ang="0">
                  <a:pos x="444" y="773"/>
                </a:cxn>
                <a:cxn ang="0">
                  <a:pos x="515" y="706"/>
                </a:cxn>
                <a:cxn ang="0">
                  <a:pos x="480" y="675"/>
                </a:cxn>
                <a:cxn ang="0">
                  <a:pos x="413" y="610"/>
                </a:cxn>
                <a:cxn ang="0">
                  <a:pos x="397" y="550"/>
                </a:cxn>
                <a:cxn ang="0">
                  <a:pos x="419" y="536"/>
                </a:cxn>
                <a:cxn ang="0">
                  <a:pos x="552" y="477"/>
                </a:cxn>
                <a:cxn ang="0">
                  <a:pos x="600" y="474"/>
                </a:cxn>
                <a:cxn ang="0">
                  <a:pos x="610" y="433"/>
                </a:cxn>
                <a:cxn ang="0">
                  <a:pos x="597" y="358"/>
                </a:cxn>
                <a:cxn ang="0">
                  <a:pos x="586" y="305"/>
                </a:cxn>
                <a:cxn ang="0">
                  <a:pos x="571" y="247"/>
                </a:cxn>
                <a:cxn ang="0">
                  <a:pos x="546" y="155"/>
                </a:cxn>
                <a:cxn ang="0">
                  <a:pos x="493" y="101"/>
                </a:cxn>
                <a:cxn ang="0">
                  <a:pos x="451" y="99"/>
                </a:cxn>
                <a:cxn ang="0">
                  <a:pos x="380" y="126"/>
                </a:cxn>
                <a:cxn ang="0">
                  <a:pos x="374" y="104"/>
                </a:cxn>
                <a:cxn ang="0">
                  <a:pos x="338" y="70"/>
                </a:cxn>
                <a:cxn ang="0">
                  <a:pos x="309" y="18"/>
                </a:cxn>
                <a:cxn ang="0">
                  <a:pos x="268" y="2"/>
                </a:cxn>
              </a:cxnLst>
              <a:rect l="0" t="0" r="r" b="b"/>
              <a:pathLst>
                <a:path w="610" h="815">
                  <a:moveTo>
                    <a:pt x="252" y="0"/>
                  </a:moveTo>
                  <a:lnTo>
                    <a:pt x="239" y="8"/>
                  </a:lnTo>
                  <a:lnTo>
                    <a:pt x="239" y="18"/>
                  </a:lnTo>
                  <a:lnTo>
                    <a:pt x="241" y="26"/>
                  </a:lnTo>
                  <a:lnTo>
                    <a:pt x="244" y="39"/>
                  </a:lnTo>
                  <a:lnTo>
                    <a:pt x="246" y="57"/>
                  </a:lnTo>
                  <a:lnTo>
                    <a:pt x="239" y="64"/>
                  </a:lnTo>
                  <a:lnTo>
                    <a:pt x="239" y="75"/>
                  </a:lnTo>
                  <a:lnTo>
                    <a:pt x="241" y="86"/>
                  </a:lnTo>
                  <a:lnTo>
                    <a:pt x="259" y="101"/>
                  </a:lnTo>
                  <a:lnTo>
                    <a:pt x="270" y="104"/>
                  </a:lnTo>
                  <a:lnTo>
                    <a:pt x="275" y="128"/>
                  </a:lnTo>
                  <a:lnTo>
                    <a:pt x="250" y="122"/>
                  </a:lnTo>
                  <a:lnTo>
                    <a:pt x="237" y="108"/>
                  </a:lnTo>
                  <a:lnTo>
                    <a:pt x="226" y="114"/>
                  </a:lnTo>
                  <a:lnTo>
                    <a:pt x="206" y="139"/>
                  </a:lnTo>
                  <a:lnTo>
                    <a:pt x="197" y="148"/>
                  </a:lnTo>
                  <a:lnTo>
                    <a:pt x="188" y="145"/>
                  </a:lnTo>
                  <a:lnTo>
                    <a:pt x="186" y="135"/>
                  </a:lnTo>
                  <a:lnTo>
                    <a:pt x="179" y="126"/>
                  </a:lnTo>
                  <a:lnTo>
                    <a:pt x="161" y="119"/>
                  </a:lnTo>
                  <a:lnTo>
                    <a:pt x="135" y="119"/>
                  </a:lnTo>
                  <a:lnTo>
                    <a:pt x="127" y="130"/>
                  </a:lnTo>
                  <a:lnTo>
                    <a:pt x="112" y="145"/>
                  </a:lnTo>
                  <a:lnTo>
                    <a:pt x="124" y="156"/>
                  </a:lnTo>
                  <a:lnTo>
                    <a:pt x="124" y="176"/>
                  </a:lnTo>
                  <a:lnTo>
                    <a:pt x="122" y="187"/>
                  </a:lnTo>
                  <a:lnTo>
                    <a:pt x="117" y="197"/>
                  </a:lnTo>
                  <a:lnTo>
                    <a:pt x="102" y="207"/>
                  </a:lnTo>
                  <a:lnTo>
                    <a:pt x="97" y="210"/>
                  </a:lnTo>
                  <a:lnTo>
                    <a:pt x="99" y="225"/>
                  </a:lnTo>
                  <a:lnTo>
                    <a:pt x="106" y="236"/>
                  </a:lnTo>
                  <a:lnTo>
                    <a:pt x="102" y="249"/>
                  </a:lnTo>
                  <a:lnTo>
                    <a:pt x="91" y="265"/>
                  </a:lnTo>
                  <a:lnTo>
                    <a:pt x="78" y="280"/>
                  </a:lnTo>
                  <a:lnTo>
                    <a:pt x="68" y="291"/>
                  </a:lnTo>
                  <a:lnTo>
                    <a:pt x="53" y="303"/>
                  </a:lnTo>
                  <a:lnTo>
                    <a:pt x="42" y="307"/>
                  </a:lnTo>
                  <a:lnTo>
                    <a:pt x="34" y="324"/>
                  </a:lnTo>
                  <a:lnTo>
                    <a:pt x="31" y="351"/>
                  </a:lnTo>
                  <a:lnTo>
                    <a:pt x="23" y="366"/>
                  </a:lnTo>
                  <a:lnTo>
                    <a:pt x="23" y="389"/>
                  </a:lnTo>
                  <a:lnTo>
                    <a:pt x="13" y="400"/>
                  </a:lnTo>
                  <a:lnTo>
                    <a:pt x="11" y="407"/>
                  </a:lnTo>
                  <a:lnTo>
                    <a:pt x="18" y="418"/>
                  </a:lnTo>
                  <a:lnTo>
                    <a:pt x="23" y="435"/>
                  </a:lnTo>
                  <a:lnTo>
                    <a:pt x="34" y="451"/>
                  </a:lnTo>
                  <a:lnTo>
                    <a:pt x="3" y="477"/>
                  </a:lnTo>
                  <a:lnTo>
                    <a:pt x="9" y="493"/>
                  </a:lnTo>
                  <a:lnTo>
                    <a:pt x="21" y="503"/>
                  </a:lnTo>
                  <a:lnTo>
                    <a:pt x="23" y="506"/>
                  </a:lnTo>
                  <a:lnTo>
                    <a:pt x="23" y="517"/>
                  </a:lnTo>
                  <a:lnTo>
                    <a:pt x="7" y="527"/>
                  </a:lnTo>
                  <a:lnTo>
                    <a:pt x="0" y="543"/>
                  </a:lnTo>
                  <a:lnTo>
                    <a:pt x="7" y="563"/>
                  </a:lnTo>
                  <a:lnTo>
                    <a:pt x="16" y="576"/>
                  </a:lnTo>
                  <a:lnTo>
                    <a:pt x="34" y="583"/>
                  </a:lnTo>
                  <a:lnTo>
                    <a:pt x="55" y="587"/>
                  </a:lnTo>
                  <a:lnTo>
                    <a:pt x="78" y="589"/>
                  </a:lnTo>
                  <a:lnTo>
                    <a:pt x="96" y="592"/>
                  </a:lnTo>
                  <a:lnTo>
                    <a:pt x="109" y="601"/>
                  </a:lnTo>
                  <a:lnTo>
                    <a:pt x="122" y="612"/>
                  </a:lnTo>
                  <a:lnTo>
                    <a:pt x="106" y="620"/>
                  </a:lnTo>
                  <a:lnTo>
                    <a:pt x="93" y="634"/>
                  </a:lnTo>
                  <a:lnTo>
                    <a:pt x="80" y="644"/>
                  </a:lnTo>
                  <a:lnTo>
                    <a:pt x="78" y="659"/>
                  </a:lnTo>
                  <a:lnTo>
                    <a:pt x="71" y="691"/>
                  </a:lnTo>
                  <a:lnTo>
                    <a:pt x="60" y="711"/>
                  </a:lnTo>
                  <a:lnTo>
                    <a:pt x="53" y="724"/>
                  </a:lnTo>
                  <a:lnTo>
                    <a:pt x="71" y="748"/>
                  </a:lnTo>
                  <a:lnTo>
                    <a:pt x="75" y="755"/>
                  </a:lnTo>
                  <a:lnTo>
                    <a:pt x="86" y="764"/>
                  </a:lnTo>
                  <a:lnTo>
                    <a:pt x="97" y="762"/>
                  </a:lnTo>
                  <a:lnTo>
                    <a:pt x="111" y="755"/>
                  </a:lnTo>
                  <a:lnTo>
                    <a:pt x="117" y="748"/>
                  </a:lnTo>
                  <a:lnTo>
                    <a:pt x="120" y="745"/>
                  </a:lnTo>
                  <a:lnTo>
                    <a:pt x="140" y="748"/>
                  </a:lnTo>
                  <a:lnTo>
                    <a:pt x="148" y="760"/>
                  </a:lnTo>
                  <a:lnTo>
                    <a:pt x="155" y="773"/>
                  </a:lnTo>
                  <a:lnTo>
                    <a:pt x="164" y="784"/>
                  </a:lnTo>
                  <a:lnTo>
                    <a:pt x="177" y="786"/>
                  </a:lnTo>
                  <a:lnTo>
                    <a:pt x="203" y="784"/>
                  </a:lnTo>
                  <a:lnTo>
                    <a:pt x="216" y="782"/>
                  </a:lnTo>
                  <a:lnTo>
                    <a:pt x="234" y="795"/>
                  </a:lnTo>
                  <a:lnTo>
                    <a:pt x="247" y="789"/>
                  </a:lnTo>
                  <a:lnTo>
                    <a:pt x="260" y="792"/>
                  </a:lnTo>
                  <a:lnTo>
                    <a:pt x="272" y="802"/>
                  </a:lnTo>
                  <a:lnTo>
                    <a:pt x="294" y="792"/>
                  </a:lnTo>
                  <a:lnTo>
                    <a:pt x="314" y="792"/>
                  </a:lnTo>
                  <a:lnTo>
                    <a:pt x="330" y="802"/>
                  </a:lnTo>
                  <a:lnTo>
                    <a:pt x="340" y="807"/>
                  </a:lnTo>
                  <a:lnTo>
                    <a:pt x="354" y="797"/>
                  </a:lnTo>
                  <a:lnTo>
                    <a:pt x="367" y="797"/>
                  </a:lnTo>
                  <a:lnTo>
                    <a:pt x="389" y="792"/>
                  </a:lnTo>
                  <a:lnTo>
                    <a:pt x="405" y="802"/>
                  </a:lnTo>
                  <a:lnTo>
                    <a:pt x="407" y="797"/>
                  </a:lnTo>
                  <a:lnTo>
                    <a:pt x="424" y="808"/>
                  </a:lnTo>
                  <a:lnTo>
                    <a:pt x="438" y="815"/>
                  </a:lnTo>
                  <a:lnTo>
                    <a:pt x="455" y="808"/>
                  </a:lnTo>
                  <a:lnTo>
                    <a:pt x="457" y="797"/>
                  </a:lnTo>
                  <a:lnTo>
                    <a:pt x="447" y="782"/>
                  </a:lnTo>
                  <a:lnTo>
                    <a:pt x="444" y="773"/>
                  </a:lnTo>
                  <a:lnTo>
                    <a:pt x="438" y="747"/>
                  </a:lnTo>
                  <a:lnTo>
                    <a:pt x="499" y="706"/>
                  </a:lnTo>
                  <a:lnTo>
                    <a:pt x="515" y="706"/>
                  </a:lnTo>
                  <a:lnTo>
                    <a:pt x="517" y="700"/>
                  </a:lnTo>
                  <a:lnTo>
                    <a:pt x="496" y="692"/>
                  </a:lnTo>
                  <a:lnTo>
                    <a:pt x="480" y="675"/>
                  </a:lnTo>
                  <a:lnTo>
                    <a:pt x="441" y="641"/>
                  </a:lnTo>
                  <a:lnTo>
                    <a:pt x="436" y="614"/>
                  </a:lnTo>
                  <a:lnTo>
                    <a:pt x="413" y="610"/>
                  </a:lnTo>
                  <a:lnTo>
                    <a:pt x="411" y="583"/>
                  </a:lnTo>
                  <a:lnTo>
                    <a:pt x="406" y="561"/>
                  </a:lnTo>
                  <a:lnTo>
                    <a:pt x="397" y="550"/>
                  </a:lnTo>
                  <a:lnTo>
                    <a:pt x="403" y="539"/>
                  </a:lnTo>
                  <a:lnTo>
                    <a:pt x="407" y="535"/>
                  </a:lnTo>
                  <a:lnTo>
                    <a:pt x="419" y="536"/>
                  </a:lnTo>
                  <a:lnTo>
                    <a:pt x="456" y="525"/>
                  </a:lnTo>
                  <a:lnTo>
                    <a:pt x="535" y="484"/>
                  </a:lnTo>
                  <a:lnTo>
                    <a:pt x="552" y="477"/>
                  </a:lnTo>
                  <a:lnTo>
                    <a:pt x="568" y="466"/>
                  </a:lnTo>
                  <a:lnTo>
                    <a:pt x="582" y="481"/>
                  </a:lnTo>
                  <a:lnTo>
                    <a:pt x="600" y="474"/>
                  </a:lnTo>
                  <a:lnTo>
                    <a:pt x="604" y="456"/>
                  </a:lnTo>
                  <a:lnTo>
                    <a:pt x="603" y="445"/>
                  </a:lnTo>
                  <a:lnTo>
                    <a:pt x="610" y="433"/>
                  </a:lnTo>
                  <a:lnTo>
                    <a:pt x="601" y="419"/>
                  </a:lnTo>
                  <a:lnTo>
                    <a:pt x="590" y="394"/>
                  </a:lnTo>
                  <a:lnTo>
                    <a:pt x="597" y="358"/>
                  </a:lnTo>
                  <a:lnTo>
                    <a:pt x="585" y="340"/>
                  </a:lnTo>
                  <a:lnTo>
                    <a:pt x="580" y="322"/>
                  </a:lnTo>
                  <a:lnTo>
                    <a:pt x="586" y="305"/>
                  </a:lnTo>
                  <a:lnTo>
                    <a:pt x="583" y="291"/>
                  </a:lnTo>
                  <a:lnTo>
                    <a:pt x="558" y="264"/>
                  </a:lnTo>
                  <a:lnTo>
                    <a:pt x="571" y="247"/>
                  </a:lnTo>
                  <a:lnTo>
                    <a:pt x="571" y="218"/>
                  </a:lnTo>
                  <a:lnTo>
                    <a:pt x="573" y="185"/>
                  </a:lnTo>
                  <a:lnTo>
                    <a:pt x="546" y="155"/>
                  </a:lnTo>
                  <a:lnTo>
                    <a:pt x="533" y="137"/>
                  </a:lnTo>
                  <a:lnTo>
                    <a:pt x="517" y="122"/>
                  </a:lnTo>
                  <a:lnTo>
                    <a:pt x="493" y="101"/>
                  </a:lnTo>
                  <a:lnTo>
                    <a:pt x="478" y="91"/>
                  </a:lnTo>
                  <a:lnTo>
                    <a:pt x="467" y="88"/>
                  </a:lnTo>
                  <a:lnTo>
                    <a:pt x="451" y="99"/>
                  </a:lnTo>
                  <a:lnTo>
                    <a:pt x="440" y="106"/>
                  </a:lnTo>
                  <a:lnTo>
                    <a:pt x="405" y="132"/>
                  </a:lnTo>
                  <a:lnTo>
                    <a:pt x="380" y="126"/>
                  </a:lnTo>
                  <a:lnTo>
                    <a:pt x="369" y="126"/>
                  </a:lnTo>
                  <a:lnTo>
                    <a:pt x="369" y="117"/>
                  </a:lnTo>
                  <a:lnTo>
                    <a:pt x="374" y="104"/>
                  </a:lnTo>
                  <a:lnTo>
                    <a:pt x="380" y="93"/>
                  </a:lnTo>
                  <a:lnTo>
                    <a:pt x="348" y="73"/>
                  </a:lnTo>
                  <a:lnTo>
                    <a:pt x="338" y="70"/>
                  </a:lnTo>
                  <a:lnTo>
                    <a:pt x="323" y="57"/>
                  </a:lnTo>
                  <a:lnTo>
                    <a:pt x="317" y="33"/>
                  </a:lnTo>
                  <a:lnTo>
                    <a:pt x="309" y="18"/>
                  </a:lnTo>
                  <a:lnTo>
                    <a:pt x="299" y="20"/>
                  </a:lnTo>
                  <a:lnTo>
                    <a:pt x="286" y="5"/>
                  </a:lnTo>
                  <a:lnTo>
                    <a:pt x="268" y="2"/>
                  </a:lnTo>
                  <a:lnTo>
                    <a:pt x="25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15101" name="Line 61"/>
          <p:cNvSpPr>
            <a:spLocks noChangeShapeType="1"/>
          </p:cNvSpPr>
          <p:nvPr/>
        </p:nvSpPr>
        <p:spPr bwMode="auto">
          <a:xfrm flipH="1" flipV="1">
            <a:off x="1476374" y="2060574"/>
            <a:ext cx="1439441" cy="1051161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02" name="Line 62"/>
          <p:cNvSpPr>
            <a:spLocks noChangeShapeType="1"/>
          </p:cNvSpPr>
          <p:nvPr/>
        </p:nvSpPr>
        <p:spPr bwMode="auto">
          <a:xfrm flipH="1">
            <a:off x="1547813" y="3855460"/>
            <a:ext cx="1819280" cy="654628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03" name="Line 63"/>
          <p:cNvSpPr>
            <a:spLocks noChangeShapeType="1"/>
          </p:cNvSpPr>
          <p:nvPr/>
        </p:nvSpPr>
        <p:spPr bwMode="auto">
          <a:xfrm flipV="1">
            <a:off x="6373391" y="2225674"/>
            <a:ext cx="1279947" cy="555253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04" name="Line 64"/>
          <p:cNvSpPr>
            <a:spLocks noChangeShapeType="1"/>
          </p:cNvSpPr>
          <p:nvPr/>
        </p:nvSpPr>
        <p:spPr bwMode="auto">
          <a:xfrm>
            <a:off x="5013057" y="4453978"/>
            <a:ext cx="1308100" cy="869684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05" name="Line 65"/>
          <p:cNvSpPr>
            <a:spLocks noChangeShapeType="1"/>
          </p:cNvSpPr>
          <p:nvPr/>
        </p:nvSpPr>
        <p:spPr bwMode="auto">
          <a:xfrm flipH="1">
            <a:off x="3921271" y="4510088"/>
            <a:ext cx="145901" cy="911895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06" name="Line 66"/>
          <p:cNvSpPr>
            <a:spLocks noChangeShapeType="1"/>
          </p:cNvSpPr>
          <p:nvPr/>
        </p:nvSpPr>
        <p:spPr bwMode="auto">
          <a:xfrm flipV="1">
            <a:off x="5111719" y="1773238"/>
            <a:ext cx="647700" cy="577849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07" name="Line 67"/>
          <p:cNvSpPr>
            <a:spLocks noChangeShapeType="1"/>
          </p:cNvSpPr>
          <p:nvPr/>
        </p:nvSpPr>
        <p:spPr bwMode="auto">
          <a:xfrm flipV="1">
            <a:off x="4140200" y="18446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125" name="Line 85"/>
          <p:cNvSpPr>
            <a:spLocks noChangeShapeType="1"/>
          </p:cNvSpPr>
          <p:nvPr/>
        </p:nvSpPr>
        <p:spPr bwMode="auto">
          <a:xfrm>
            <a:off x="6732240" y="3429000"/>
            <a:ext cx="1295400" cy="0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val 3"/>
          <p:cNvSpPr>
            <a:spLocks noChangeArrowheads="1"/>
          </p:cNvSpPr>
          <p:nvPr/>
        </p:nvSpPr>
        <p:spPr bwMode="auto">
          <a:xfrm>
            <a:off x="7956376" y="1772816"/>
            <a:ext cx="571500" cy="438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9,7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val 3"/>
          <p:cNvSpPr>
            <a:spLocks noChangeArrowheads="1"/>
          </p:cNvSpPr>
          <p:nvPr/>
        </p:nvSpPr>
        <p:spPr bwMode="auto">
          <a:xfrm>
            <a:off x="3635524" y="5919789"/>
            <a:ext cx="571500" cy="438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22,5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 3"/>
          <p:cNvSpPr>
            <a:spLocks noChangeArrowheads="1"/>
          </p:cNvSpPr>
          <p:nvPr/>
        </p:nvSpPr>
        <p:spPr bwMode="auto">
          <a:xfrm>
            <a:off x="467222" y="2918271"/>
            <a:ext cx="571500" cy="438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29,7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Picture 40" descr="us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908720"/>
            <a:ext cx="1714500" cy="1255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4" name="Oval 3"/>
          <p:cNvSpPr>
            <a:spLocks noChangeArrowheads="1"/>
          </p:cNvSpPr>
          <p:nvPr/>
        </p:nvSpPr>
        <p:spPr bwMode="auto">
          <a:xfrm>
            <a:off x="824161" y="1265907"/>
            <a:ext cx="571500" cy="447675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31,7</a:t>
            </a:r>
            <a:endParaRPr lang="es-ES_tradn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Line 62"/>
          <p:cNvSpPr>
            <a:spLocks noChangeShapeType="1"/>
          </p:cNvSpPr>
          <p:nvPr/>
        </p:nvSpPr>
        <p:spPr bwMode="auto">
          <a:xfrm flipH="1" flipV="1">
            <a:off x="1109826" y="3171583"/>
            <a:ext cx="1728514" cy="288602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Oval 3"/>
          <p:cNvSpPr>
            <a:spLocks noChangeArrowheads="1"/>
          </p:cNvSpPr>
          <p:nvPr/>
        </p:nvSpPr>
        <p:spPr bwMode="auto">
          <a:xfrm>
            <a:off x="6288137" y="5525274"/>
            <a:ext cx="571500" cy="438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28,9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Oval 3"/>
          <p:cNvSpPr>
            <a:spLocks noChangeArrowheads="1"/>
          </p:cNvSpPr>
          <p:nvPr/>
        </p:nvSpPr>
        <p:spPr bwMode="auto">
          <a:xfrm>
            <a:off x="8248972" y="3278882"/>
            <a:ext cx="571500" cy="438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19,4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Oval 3"/>
          <p:cNvSpPr>
            <a:spLocks noChangeArrowheads="1"/>
          </p:cNvSpPr>
          <p:nvPr/>
        </p:nvSpPr>
        <p:spPr bwMode="auto">
          <a:xfrm>
            <a:off x="6454671" y="778248"/>
            <a:ext cx="571500" cy="4381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22,3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Oval 4"/>
          <p:cNvSpPr>
            <a:spLocks noChangeArrowheads="1"/>
          </p:cNvSpPr>
          <p:nvPr/>
        </p:nvSpPr>
        <p:spPr bwMode="auto">
          <a:xfrm>
            <a:off x="2217738" y="2225675"/>
            <a:ext cx="4514850" cy="235585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THERE IS GREAT DIFFERENCE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BETWEEN THE SPANISH 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 DONATION RATES AND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THOSE OF MOST DEVELOPED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</a:p>
          <a:p>
            <a:pPr algn="ctr"/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(DONORS PMP 2013)</a:t>
            </a:r>
          </a:p>
        </p:txBody>
      </p:sp>
      <p:sp>
        <p:nvSpPr>
          <p:cNvPr id="81" name="Oval 3"/>
          <p:cNvSpPr>
            <a:spLocks noChangeArrowheads="1"/>
          </p:cNvSpPr>
          <p:nvPr/>
        </p:nvSpPr>
        <p:spPr bwMode="auto">
          <a:xfrm>
            <a:off x="755576" y="5013176"/>
            <a:ext cx="571500" cy="438150"/>
          </a:xfrm>
          <a:prstGeom prst="ellipse">
            <a:avLst/>
          </a:prstGeom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20,8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val 3"/>
          <p:cNvSpPr>
            <a:spLocks noChangeArrowheads="1"/>
          </p:cNvSpPr>
          <p:nvPr/>
        </p:nvSpPr>
        <p:spPr bwMode="auto">
          <a:xfrm>
            <a:off x="7871144" y="5406742"/>
            <a:ext cx="571500" cy="43815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21,9</a:t>
            </a:r>
            <a:endParaRPr lang="es-ES_tradnl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Line 67"/>
          <p:cNvSpPr>
            <a:spLocks noChangeShapeType="1"/>
          </p:cNvSpPr>
          <p:nvPr/>
        </p:nvSpPr>
        <p:spPr bwMode="auto">
          <a:xfrm flipV="1">
            <a:off x="4140200" y="1844674"/>
            <a:ext cx="0" cy="576262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4"/>
          <p:cNvSpPr>
            <a:spLocks noChangeArrowheads="1"/>
          </p:cNvSpPr>
          <p:nvPr/>
        </p:nvSpPr>
        <p:spPr bwMode="auto">
          <a:xfrm>
            <a:off x="2195736" y="2204864"/>
            <a:ext cx="4514850" cy="2355850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9" name="Oval 4"/>
          <p:cNvSpPr>
            <a:spLocks noChangeArrowheads="1"/>
          </p:cNvSpPr>
          <p:nvPr/>
        </p:nvSpPr>
        <p:spPr bwMode="auto">
          <a:xfrm>
            <a:off x="2195736" y="2204864"/>
            <a:ext cx="4514850" cy="2355850"/>
          </a:xfrm>
          <a:prstGeom prst="ellipse">
            <a:avLst/>
          </a:prstGeom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HAY GRANDES DIFERENCIAS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ENTRE LOS ÍNDICES ESPAÑOLES 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DONACIÓN DE ÓRGANOS Y LOS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 LOS PAÍSES MAS DESARROLLADOS</a:t>
            </a:r>
          </a:p>
          <a:p>
            <a:pPr algn="ctr"/>
            <a:r>
              <a:rPr lang="it-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 MUNDO</a:t>
            </a:r>
          </a:p>
          <a:p>
            <a:pPr algn="ctr"/>
            <a:r>
              <a:rPr lang="it-I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(DONANTES  PMP 2017 )</a:t>
            </a:r>
          </a:p>
        </p:txBody>
      </p:sp>
      <p:grpSp>
        <p:nvGrpSpPr>
          <p:cNvPr id="70" name="Group 25"/>
          <p:cNvGrpSpPr>
            <a:grpSpLocks/>
          </p:cNvGrpSpPr>
          <p:nvPr/>
        </p:nvGrpSpPr>
        <p:grpSpPr bwMode="auto">
          <a:xfrm>
            <a:off x="3361816" y="76358"/>
            <a:ext cx="2074280" cy="1768466"/>
            <a:chOff x="377" y="2612"/>
            <a:chExt cx="1003" cy="855"/>
          </a:xfrm>
        </p:grpSpPr>
        <p:sp>
          <p:nvSpPr>
            <p:cNvPr id="71" name="Freeform 26"/>
            <p:cNvSpPr>
              <a:spLocks/>
            </p:cNvSpPr>
            <p:nvPr/>
          </p:nvSpPr>
          <p:spPr bwMode="auto">
            <a:xfrm>
              <a:off x="377" y="2612"/>
              <a:ext cx="966" cy="855"/>
            </a:xfrm>
            <a:custGeom>
              <a:avLst/>
              <a:gdLst>
                <a:gd name="T0" fmla="*/ 44 w 966"/>
                <a:gd name="T1" fmla="*/ 155 h 855"/>
                <a:gd name="T2" fmla="*/ 75 w 966"/>
                <a:gd name="T3" fmla="*/ 93 h 855"/>
                <a:gd name="T4" fmla="*/ 67 w 966"/>
                <a:gd name="T5" fmla="*/ 70 h 855"/>
                <a:gd name="T6" fmla="*/ 53 w 966"/>
                <a:gd name="T7" fmla="*/ 49 h 855"/>
                <a:gd name="T8" fmla="*/ 107 w 966"/>
                <a:gd name="T9" fmla="*/ 22 h 855"/>
                <a:gd name="T10" fmla="*/ 146 w 966"/>
                <a:gd name="T11" fmla="*/ 13 h 855"/>
                <a:gd name="T12" fmla="*/ 187 w 966"/>
                <a:gd name="T13" fmla="*/ 4 h 855"/>
                <a:gd name="T14" fmla="*/ 265 w 966"/>
                <a:gd name="T15" fmla="*/ 66 h 855"/>
                <a:gd name="T16" fmla="*/ 321 w 966"/>
                <a:gd name="T17" fmla="*/ 70 h 855"/>
                <a:gd name="T18" fmla="*/ 475 w 966"/>
                <a:gd name="T19" fmla="*/ 142 h 855"/>
                <a:gd name="T20" fmla="*/ 541 w 966"/>
                <a:gd name="T21" fmla="*/ 158 h 855"/>
                <a:gd name="T22" fmla="*/ 586 w 966"/>
                <a:gd name="T23" fmla="*/ 194 h 855"/>
                <a:gd name="T24" fmla="*/ 631 w 966"/>
                <a:gd name="T25" fmla="*/ 199 h 855"/>
                <a:gd name="T26" fmla="*/ 631 w 966"/>
                <a:gd name="T27" fmla="*/ 220 h 855"/>
                <a:gd name="T28" fmla="*/ 701 w 966"/>
                <a:gd name="T29" fmla="*/ 287 h 855"/>
                <a:gd name="T30" fmla="*/ 758 w 966"/>
                <a:gd name="T31" fmla="*/ 314 h 855"/>
                <a:gd name="T32" fmla="*/ 847 w 966"/>
                <a:gd name="T33" fmla="*/ 340 h 855"/>
                <a:gd name="T34" fmla="*/ 865 w 966"/>
                <a:gd name="T35" fmla="*/ 371 h 855"/>
                <a:gd name="T36" fmla="*/ 899 w 966"/>
                <a:gd name="T37" fmla="*/ 384 h 855"/>
                <a:gd name="T38" fmla="*/ 935 w 966"/>
                <a:gd name="T39" fmla="*/ 384 h 855"/>
                <a:gd name="T40" fmla="*/ 958 w 966"/>
                <a:gd name="T41" fmla="*/ 384 h 855"/>
                <a:gd name="T42" fmla="*/ 966 w 966"/>
                <a:gd name="T43" fmla="*/ 425 h 855"/>
                <a:gd name="T44" fmla="*/ 882 w 966"/>
                <a:gd name="T45" fmla="*/ 489 h 855"/>
                <a:gd name="T46" fmla="*/ 763 w 966"/>
                <a:gd name="T47" fmla="*/ 510 h 855"/>
                <a:gd name="T48" fmla="*/ 732 w 966"/>
                <a:gd name="T49" fmla="*/ 541 h 855"/>
                <a:gd name="T50" fmla="*/ 696 w 966"/>
                <a:gd name="T51" fmla="*/ 555 h 855"/>
                <a:gd name="T52" fmla="*/ 660 w 966"/>
                <a:gd name="T53" fmla="*/ 594 h 855"/>
                <a:gd name="T54" fmla="*/ 621 w 966"/>
                <a:gd name="T55" fmla="*/ 621 h 855"/>
                <a:gd name="T56" fmla="*/ 634 w 966"/>
                <a:gd name="T57" fmla="*/ 669 h 855"/>
                <a:gd name="T58" fmla="*/ 639 w 966"/>
                <a:gd name="T59" fmla="*/ 705 h 855"/>
                <a:gd name="T60" fmla="*/ 616 w 966"/>
                <a:gd name="T61" fmla="*/ 718 h 855"/>
                <a:gd name="T62" fmla="*/ 555 w 966"/>
                <a:gd name="T63" fmla="*/ 772 h 855"/>
                <a:gd name="T64" fmla="*/ 533 w 966"/>
                <a:gd name="T65" fmla="*/ 793 h 855"/>
                <a:gd name="T66" fmla="*/ 493 w 966"/>
                <a:gd name="T67" fmla="*/ 806 h 855"/>
                <a:gd name="T68" fmla="*/ 453 w 966"/>
                <a:gd name="T69" fmla="*/ 816 h 855"/>
                <a:gd name="T70" fmla="*/ 431 w 966"/>
                <a:gd name="T71" fmla="*/ 842 h 855"/>
                <a:gd name="T72" fmla="*/ 395 w 966"/>
                <a:gd name="T73" fmla="*/ 851 h 855"/>
                <a:gd name="T74" fmla="*/ 325 w 966"/>
                <a:gd name="T75" fmla="*/ 842 h 855"/>
                <a:gd name="T76" fmla="*/ 216 w 966"/>
                <a:gd name="T77" fmla="*/ 806 h 855"/>
                <a:gd name="T78" fmla="*/ 164 w 966"/>
                <a:gd name="T79" fmla="*/ 829 h 855"/>
                <a:gd name="T80" fmla="*/ 115 w 966"/>
                <a:gd name="T81" fmla="*/ 847 h 855"/>
                <a:gd name="T82" fmla="*/ 53 w 966"/>
                <a:gd name="T83" fmla="*/ 803 h 855"/>
                <a:gd name="T84" fmla="*/ 31 w 966"/>
                <a:gd name="T85" fmla="*/ 700 h 855"/>
                <a:gd name="T86" fmla="*/ 0 w 966"/>
                <a:gd name="T87" fmla="*/ 666 h 855"/>
                <a:gd name="T88" fmla="*/ 13 w 966"/>
                <a:gd name="T89" fmla="*/ 625 h 855"/>
                <a:gd name="T90" fmla="*/ 58 w 966"/>
                <a:gd name="T91" fmla="*/ 604 h 855"/>
                <a:gd name="T92" fmla="*/ 40 w 966"/>
                <a:gd name="T93" fmla="*/ 555 h 855"/>
                <a:gd name="T94" fmla="*/ 80 w 966"/>
                <a:gd name="T95" fmla="*/ 502 h 855"/>
                <a:gd name="T96" fmla="*/ 71 w 966"/>
                <a:gd name="T97" fmla="*/ 464 h 855"/>
                <a:gd name="T98" fmla="*/ 84 w 966"/>
                <a:gd name="T99" fmla="*/ 429 h 855"/>
                <a:gd name="T100" fmla="*/ 107 w 966"/>
                <a:gd name="T101" fmla="*/ 442 h 855"/>
                <a:gd name="T102" fmla="*/ 124 w 966"/>
                <a:gd name="T103" fmla="*/ 376 h 855"/>
                <a:gd name="T104" fmla="*/ 159 w 966"/>
                <a:gd name="T105" fmla="*/ 327 h 855"/>
                <a:gd name="T106" fmla="*/ 195 w 966"/>
                <a:gd name="T107" fmla="*/ 292 h 855"/>
                <a:gd name="T108" fmla="*/ 231 w 966"/>
                <a:gd name="T109" fmla="*/ 278 h 855"/>
                <a:gd name="T110" fmla="*/ 190 w 966"/>
                <a:gd name="T111" fmla="*/ 220 h 855"/>
                <a:gd name="T112" fmla="*/ 155 w 966"/>
                <a:gd name="T113" fmla="*/ 225 h 855"/>
                <a:gd name="T114" fmla="*/ 111 w 966"/>
                <a:gd name="T115" fmla="*/ 207 h 855"/>
                <a:gd name="T116" fmla="*/ 93 w 966"/>
                <a:gd name="T117" fmla="*/ 203 h 855"/>
                <a:gd name="T118" fmla="*/ 80 w 966"/>
                <a:gd name="T119" fmla="*/ 168 h 855"/>
                <a:gd name="T120" fmla="*/ 49 w 966"/>
                <a:gd name="T121" fmla="*/ 168 h 8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66"/>
                <a:gd name="T184" fmla="*/ 0 h 855"/>
                <a:gd name="T185" fmla="*/ 966 w 966"/>
                <a:gd name="T186" fmla="*/ 855 h 8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66" h="855">
                  <a:moveTo>
                    <a:pt x="49" y="168"/>
                  </a:moveTo>
                  <a:lnTo>
                    <a:pt x="44" y="155"/>
                  </a:lnTo>
                  <a:lnTo>
                    <a:pt x="49" y="137"/>
                  </a:lnTo>
                  <a:lnTo>
                    <a:pt x="75" y="93"/>
                  </a:lnTo>
                  <a:lnTo>
                    <a:pt x="62" y="83"/>
                  </a:lnTo>
                  <a:lnTo>
                    <a:pt x="67" y="70"/>
                  </a:lnTo>
                  <a:lnTo>
                    <a:pt x="53" y="66"/>
                  </a:lnTo>
                  <a:lnTo>
                    <a:pt x="53" y="49"/>
                  </a:lnTo>
                  <a:lnTo>
                    <a:pt x="62" y="35"/>
                  </a:lnTo>
                  <a:lnTo>
                    <a:pt x="107" y="22"/>
                  </a:lnTo>
                  <a:lnTo>
                    <a:pt x="142" y="26"/>
                  </a:lnTo>
                  <a:lnTo>
                    <a:pt x="146" y="13"/>
                  </a:lnTo>
                  <a:lnTo>
                    <a:pt x="172" y="0"/>
                  </a:lnTo>
                  <a:lnTo>
                    <a:pt x="187" y="4"/>
                  </a:lnTo>
                  <a:lnTo>
                    <a:pt x="216" y="44"/>
                  </a:lnTo>
                  <a:lnTo>
                    <a:pt x="265" y="66"/>
                  </a:lnTo>
                  <a:lnTo>
                    <a:pt x="309" y="66"/>
                  </a:lnTo>
                  <a:lnTo>
                    <a:pt x="321" y="70"/>
                  </a:lnTo>
                  <a:lnTo>
                    <a:pt x="440" y="137"/>
                  </a:lnTo>
                  <a:lnTo>
                    <a:pt x="475" y="142"/>
                  </a:lnTo>
                  <a:lnTo>
                    <a:pt x="502" y="168"/>
                  </a:lnTo>
                  <a:lnTo>
                    <a:pt x="541" y="158"/>
                  </a:lnTo>
                  <a:lnTo>
                    <a:pt x="564" y="173"/>
                  </a:lnTo>
                  <a:lnTo>
                    <a:pt x="586" y="194"/>
                  </a:lnTo>
                  <a:lnTo>
                    <a:pt x="613" y="194"/>
                  </a:lnTo>
                  <a:lnTo>
                    <a:pt x="631" y="199"/>
                  </a:lnTo>
                  <a:lnTo>
                    <a:pt x="639" y="207"/>
                  </a:lnTo>
                  <a:lnTo>
                    <a:pt x="631" y="220"/>
                  </a:lnTo>
                  <a:lnTo>
                    <a:pt x="631" y="238"/>
                  </a:lnTo>
                  <a:lnTo>
                    <a:pt x="701" y="287"/>
                  </a:lnTo>
                  <a:lnTo>
                    <a:pt x="740" y="318"/>
                  </a:lnTo>
                  <a:lnTo>
                    <a:pt x="758" y="314"/>
                  </a:lnTo>
                  <a:lnTo>
                    <a:pt x="780" y="309"/>
                  </a:lnTo>
                  <a:lnTo>
                    <a:pt x="847" y="340"/>
                  </a:lnTo>
                  <a:lnTo>
                    <a:pt x="855" y="362"/>
                  </a:lnTo>
                  <a:lnTo>
                    <a:pt x="865" y="371"/>
                  </a:lnTo>
                  <a:lnTo>
                    <a:pt x="886" y="376"/>
                  </a:lnTo>
                  <a:lnTo>
                    <a:pt x="899" y="384"/>
                  </a:lnTo>
                  <a:lnTo>
                    <a:pt x="917" y="384"/>
                  </a:lnTo>
                  <a:lnTo>
                    <a:pt x="935" y="384"/>
                  </a:lnTo>
                  <a:lnTo>
                    <a:pt x="953" y="389"/>
                  </a:lnTo>
                  <a:lnTo>
                    <a:pt x="958" y="384"/>
                  </a:lnTo>
                  <a:lnTo>
                    <a:pt x="966" y="402"/>
                  </a:lnTo>
                  <a:lnTo>
                    <a:pt x="966" y="425"/>
                  </a:lnTo>
                  <a:lnTo>
                    <a:pt x="953" y="438"/>
                  </a:lnTo>
                  <a:lnTo>
                    <a:pt x="882" y="489"/>
                  </a:lnTo>
                  <a:lnTo>
                    <a:pt x="851" y="489"/>
                  </a:lnTo>
                  <a:lnTo>
                    <a:pt x="763" y="510"/>
                  </a:lnTo>
                  <a:lnTo>
                    <a:pt x="732" y="515"/>
                  </a:lnTo>
                  <a:lnTo>
                    <a:pt x="732" y="541"/>
                  </a:lnTo>
                  <a:lnTo>
                    <a:pt x="714" y="541"/>
                  </a:lnTo>
                  <a:lnTo>
                    <a:pt x="696" y="555"/>
                  </a:lnTo>
                  <a:lnTo>
                    <a:pt x="678" y="577"/>
                  </a:lnTo>
                  <a:lnTo>
                    <a:pt x="660" y="594"/>
                  </a:lnTo>
                  <a:lnTo>
                    <a:pt x="639" y="599"/>
                  </a:lnTo>
                  <a:lnTo>
                    <a:pt x="621" y="621"/>
                  </a:lnTo>
                  <a:lnTo>
                    <a:pt x="621" y="652"/>
                  </a:lnTo>
                  <a:lnTo>
                    <a:pt x="634" y="669"/>
                  </a:lnTo>
                  <a:lnTo>
                    <a:pt x="639" y="682"/>
                  </a:lnTo>
                  <a:lnTo>
                    <a:pt x="639" y="705"/>
                  </a:lnTo>
                  <a:lnTo>
                    <a:pt x="634" y="713"/>
                  </a:lnTo>
                  <a:lnTo>
                    <a:pt x="616" y="718"/>
                  </a:lnTo>
                  <a:lnTo>
                    <a:pt x="590" y="741"/>
                  </a:lnTo>
                  <a:lnTo>
                    <a:pt x="555" y="772"/>
                  </a:lnTo>
                  <a:lnTo>
                    <a:pt x="541" y="785"/>
                  </a:lnTo>
                  <a:lnTo>
                    <a:pt x="533" y="793"/>
                  </a:lnTo>
                  <a:lnTo>
                    <a:pt x="533" y="806"/>
                  </a:lnTo>
                  <a:lnTo>
                    <a:pt x="493" y="806"/>
                  </a:lnTo>
                  <a:lnTo>
                    <a:pt x="471" y="811"/>
                  </a:lnTo>
                  <a:lnTo>
                    <a:pt x="453" y="816"/>
                  </a:lnTo>
                  <a:lnTo>
                    <a:pt x="444" y="824"/>
                  </a:lnTo>
                  <a:lnTo>
                    <a:pt x="431" y="842"/>
                  </a:lnTo>
                  <a:lnTo>
                    <a:pt x="409" y="851"/>
                  </a:lnTo>
                  <a:lnTo>
                    <a:pt x="395" y="851"/>
                  </a:lnTo>
                  <a:lnTo>
                    <a:pt x="369" y="847"/>
                  </a:lnTo>
                  <a:lnTo>
                    <a:pt x="325" y="842"/>
                  </a:lnTo>
                  <a:lnTo>
                    <a:pt x="247" y="811"/>
                  </a:lnTo>
                  <a:lnTo>
                    <a:pt x="216" y="806"/>
                  </a:lnTo>
                  <a:lnTo>
                    <a:pt x="187" y="816"/>
                  </a:lnTo>
                  <a:lnTo>
                    <a:pt x="164" y="829"/>
                  </a:lnTo>
                  <a:lnTo>
                    <a:pt x="138" y="833"/>
                  </a:lnTo>
                  <a:lnTo>
                    <a:pt x="115" y="847"/>
                  </a:lnTo>
                  <a:lnTo>
                    <a:pt x="102" y="855"/>
                  </a:lnTo>
                  <a:lnTo>
                    <a:pt x="53" y="803"/>
                  </a:lnTo>
                  <a:lnTo>
                    <a:pt x="53" y="728"/>
                  </a:lnTo>
                  <a:lnTo>
                    <a:pt x="31" y="700"/>
                  </a:lnTo>
                  <a:lnTo>
                    <a:pt x="5" y="679"/>
                  </a:lnTo>
                  <a:lnTo>
                    <a:pt x="0" y="666"/>
                  </a:lnTo>
                  <a:lnTo>
                    <a:pt x="0" y="638"/>
                  </a:lnTo>
                  <a:lnTo>
                    <a:pt x="13" y="625"/>
                  </a:lnTo>
                  <a:lnTo>
                    <a:pt x="49" y="612"/>
                  </a:lnTo>
                  <a:lnTo>
                    <a:pt x="58" y="604"/>
                  </a:lnTo>
                  <a:lnTo>
                    <a:pt x="44" y="586"/>
                  </a:lnTo>
                  <a:lnTo>
                    <a:pt x="40" y="555"/>
                  </a:lnTo>
                  <a:lnTo>
                    <a:pt x="53" y="528"/>
                  </a:lnTo>
                  <a:lnTo>
                    <a:pt x="80" y="502"/>
                  </a:lnTo>
                  <a:lnTo>
                    <a:pt x="80" y="482"/>
                  </a:lnTo>
                  <a:lnTo>
                    <a:pt x="71" y="464"/>
                  </a:lnTo>
                  <a:lnTo>
                    <a:pt x="80" y="433"/>
                  </a:lnTo>
                  <a:lnTo>
                    <a:pt x="84" y="429"/>
                  </a:lnTo>
                  <a:lnTo>
                    <a:pt x="97" y="429"/>
                  </a:lnTo>
                  <a:lnTo>
                    <a:pt x="107" y="442"/>
                  </a:lnTo>
                  <a:lnTo>
                    <a:pt x="120" y="425"/>
                  </a:lnTo>
                  <a:lnTo>
                    <a:pt x="124" y="376"/>
                  </a:lnTo>
                  <a:lnTo>
                    <a:pt x="159" y="345"/>
                  </a:lnTo>
                  <a:lnTo>
                    <a:pt x="159" y="327"/>
                  </a:lnTo>
                  <a:lnTo>
                    <a:pt x="159" y="314"/>
                  </a:lnTo>
                  <a:lnTo>
                    <a:pt x="195" y="292"/>
                  </a:lnTo>
                  <a:lnTo>
                    <a:pt x="221" y="287"/>
                  </a:lnTo>
                  <a:lnTo>
                    <a:pt x="231" y="278"/>
                  </a:lnTo>
                  <a:lnTo>
                    <a:pt x="208" y="256"/>
                  </a:lnTo>
                  <a:lnTo>
                    <a:pt x="190" y="220"/>
                  </a:lnTo>
                  <a:lnTo>
                    <a:pt x="182" y="212"/>
                  </a:lnTo>
                  <a:lnTo>
                    <a:pt x="155" y="225"/>
                  </a:lnTo>
                  <a:lnTo>
                    <a:pt x="138" y="217"/>
                  </a:lnTo>
                  <a:lnTo>
                    <a:pt x="111" y="207"/>
                  </a:lnTo>
                  <a:lnTo>
                    <a:pt x="102" y="212"/>
                  </a:lnTo>
                  <a:lnTo>
                    <a:pt x="93" y="203"/>
                  </a:lnTo>
                  <a:lnTo>
                    <a:pt x="93" y="186"/>
                  </a:lnTo>
                  <a:lnTo>
                    <a:pt x="80" y="168"/>
                  </a:lnTo>
                  <a:lnTo>
                    <a:pt x="71" y="163"/>
                  </a:lnTo>
                  <a:lnTo>
                    <a:pt x="49" y="16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Freeform 27"/>
            <p:cNvSpPr>
              <a:spLocks/>
            </p:cNvSpPr>
            <p:nvPr/>
          </p:nvSpPr>
          <p:spPr bwMode="auto">
            <a:xfrm>
              <a:off x="1113" y="3322"/>
              <a:ext cx="37" cy="26"/>
            </a:xfrm>
            <a:custGeom>
              <a:avLst/>
              <a:gdLst>
                <a:gd name="T0" fmla="*/ 37 w 37"/>
                <a:gd name="T1" fmla="*/ 0 h 26"/>
                <a:gd name="T2" fmla="*/ 19 w 37"/>
                <a:gd name="T3" fmla="*/ 0 h 26"/>
                <a:gd name="T4" fmla="*/ 0 w 37"/>
                <a:gd name="T5" fmla="*/ 18 h 26"/>
                <a:gd name="T6" fmla="*/ 9 w 37"/>
                <a:gd name="T7" fmla="*/ 26 h 26"/>
                <a:gd name="T8" fmla="*/ 27 w 37"/>
                <a:gd name="T9" fmla="*/ 26 h 26"/>
                <a:gd name="T10" fmla="*/ 37 w 37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26"/>
                <a:gd name="T20" fmla="*/ 37 w 37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26">
                  <a:moveTo>
                    <a:pt x="37" y="0"/>
                  </a:moveTo>
                  <a:lnTo>
                    <a:pt x="19" y="0"/>
                  </a:lnTo>
                  <a:lnTo>
                    <a:pt x="0" y="18"/>
                  </a:lnTo>
                  <a:lnTo>
                    <a:pt x="9" y="26"/>
                  </a:lnTo>
                  <a:lnTo>
                    <a:pt x="27" y="26"/>
                  </a:lnTo>
                  <a:lnTo>
                    <a:pt x="37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Freeform 28"/>
            <p:cNvSpPr>
              <a:spLocks/>
            </p:cNvSpPr>
            <p:nvPr/>
          </p:nvSpPr>
          <p:spPr bwMode="auto">
            <a:xfrm>
              <a:off x="1220" y="3255"/>
              <a:ext cx="85" cy="67"/>
            </a:xfrm>
            <a:custGeom>
              <a:avLst/>
              <a:gdLst>
                <a:gd name="T0" fmla="*/ 62 w 85"/>
                <a:gd name="T1" fmla="*/ 0 h 67"/>
                <a:gd name="T2" fmla="*/ 54 w 85"/>
                <a:gd name="T3" fmla="*/ 8 h 67"/>
                <a:gd name="T4" fmla="*/ 18 w 85"/>
                <a:gd name="T5" fmla="*/ 13 h 67"/>
                <a:gd name="T6" fmla="*/ 0 w 85"/>
                <a:gd name="T7" fmla="*/ 36 h 67"/>
                <a:gd name="T8" fmla="*/ 26 w 85"/>
                <a:gd name="T9" fmla="*/ 54 h 67"/>
                <a:gd name="T10" fmla="*/ 41 w 85"/>
                <a:gd name="T11" fmla="*/ 67 h 67"/>
                <a:gd name="T12" fmla="*/ 67 w 85"/>
                <a:gd name="T13" fmla="*/ 62 h 67"/>
                <a:gd name="T14" fmla="*/ 85 w 85"/>
                <a:gd name="T15" fmla="*/ 54 h 67"/>
                <a:gd name="T16" fmla="*/ 80 w 85"/>
                <a:gd name="T17" fmla="*/ 36 h 67"/>
                <a:gd name="T18" fmla="*/ 67 w 85"/>
                <a:gd name="T19" fmla="*/ 23 h 67"/>
                <a:gd name="T20" fmla="*/ 62 w 85"/>
                <a:gd name="T21" fmla="*/ 0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67"/>
                <a:gd name="T35" fmla="*/ 85 w 8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67">
                  <a:moveTo>
                    <a:pt x="62" y="0"/>
                  </a:moveTo>
                  <a:lnTo>
                    <a:pt x="54" y="8"/>
                  </a:lnTo>
                  <a:lnTo>
                    <a:pt x="18" y="13"/>
                  </a:lnTo>
                  <a:lnTo>
                    <a:pt x="0" y="36"/>
                  </a:lnTo>
                  <a:lnTo>
                    <a:pt x="26" y="54"/>
                  </a:lnTo>
                  <a:lnTo>
                    <a:pt x="41" y="67"/>
                  </a:lnTo>
                  <a:lnTo>
                    <a:pt x="67" y="62"/>
                  </a:lnTo>
                  <a:lnTo>
                    <a:pt x="85" y="54"/>
                  </a:lnTo>
                  <a:lnTo>
                    <a:pt x="80" y="36"/>
                  </a:lnTo>
                  <a:lnTo>
                    <a:pt x="67" y="23"/>
                  </a:lnTo>
                  <a:lnTo>
                    <a:pt x="6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Freeform 29"/>
            <p:cNvSpPr>
              <a:spLocks/>
            </p:cNvSpPr>
            <p:nvPr/>
          </p:nvSpPr>
          <p:spPr bwMode="auto">
            <a:xfrm>
              <a:off x="1353" y="3260"/>
              <a:ext cx="27" cy="34"/>
            </a:xfrm>
            <a:custGeom>
              <a:avLst/>
              <a:gdLst>
                <a:gd name="T0" fmla="*/ 18 w 27"/>
                <a:gd name="T1" fmla="*/ 0 h 34"/>
                <a:gd name="T2" fmla="*/ 0 w 27"/>
                <a:gd name="T3" fmla="*/ 8 h 34"/>
                <a:gd name="T4" fmla="*/ 14 w 27"/>
                <a:gd name="T5" fmla="*/ 21 h 34"/>
                <a:gd name="T6" fmla="*/ 27 w 27"/>
                <a:gd name="T7" fmla="*/ 34 h 34"/>
                <a:gd name="T8" fmla="*/ 18 w 27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4"/>
                <a:gd name="T17" fmla="*/ 27 w 2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4">
                  <a:moveTo>
                    <a:pt x="18" y="0"/>
                  </a:moveTo>
                  <a:lnTo>
                    <a:pt x="0" y="8"/>
                  </a:lnTo>
                  <a:lnTo>
                    <a:pt x="14" y="21"/>
                  </a:lnTo>
                  <a:lnTo>
                    <a:pt x="27" y="34"/>
                  </a:lnTo>
                  <a:lnTo>
                    <a:pt x="1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s-E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39 Explosión 1"/>
          <p:cNvSpPr/>
          <p:nvPr/>
        </p:nvSpPr>
        <p:spPr>
          <a:xfrm>
            <a:off x="3432841" y="576215"/>
            <a:ext cx="1653812" cy="1275484"/>
          </a:xfrm>
          <a:prstGeom prst="irregularSeal1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  <a:endParaRPr lang="es-ES" sz="1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Line 64"/>
          <p:cNvSpPr>
            <a:spLocks noChangeShapeType="1"/>
          </p:cNvSpPr>
          <p:nvPr/>
        </p:nvSpPr>
        <p:spPr bwMode="auto">
          <a:xfrm>
            <a:off x="6576268" y="3855460"/>
            <a:ext cx="1308100" cy="869684"/>
          </a:xfrm>
          <a:prstGeom prst="line">
            <a:avLst/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15 CuadroTexto"/>
          <p:cNvSpPr txBox="1"/>
          <p:nvPr/>
        </p:nvSpPr>
        <p:spPr>
          <a:xfrm>
            <a:off x="179512" y="6525344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Observatorio Global de Donación y Trasplante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4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/>
          <p:nvPr>
            <p:extLst/>
          </p:nvPr>
        </p:nvGraphicFramePr>
        <p:xfrm>
          <a:off x="1219113" y="1397000"/>
          <a:ext cx="7617521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1687691" y="3344445"/>
            <a:ext cx="498855" cy="3077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56%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8622703" y="3190556"/>
            <a:ext cx="498855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62%</a:t>
            </a:r>
            <a:endParaRPr lang="es-ES_tradnl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8637964" y="5470203"/>
            <a:ext cx="515713" cy="307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4%</a:t>
            </a:r>
            <a:endParaRPr lang="es-E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2195934" y="5329722"/>
            <a:ext cx="6442030" cy="22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V="1">
            <a:off x="2231430" y="3344443"/>
            <a:ext cx="6368831" cy="1722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1" name="Text Box 6"/>
          <p:cNvSpPr txBox="1">
            <a:spLocks noChangeArrowheads="1"/>
          </p:cNvSpPr>
          <p:nvPr/>
        </p:nvSpPr>
        <p:spPr bwMode="auto">
          <a:xfrm>
            <a:off x="1591556" y="5135232"/>
            <a:ext cx="498855" cy="30777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082146" y="6030272"/>
            <a:ext cx="6306278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DONANTES POR ACCIDENTES DE TRÁFICO </a:t>
            </a:r>
            <a:r>
              <a:rPr lang="es-E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2018:  </a:t>
            </a:r>
            <a:r>
              <a:rPr lang="es-ES" sz="2000" b="1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3,8 </a:t>
            </a:r>
            <a:r>
              <a:rPr lang="es-ES" sz="2000" b="1" i="1" u="sng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63844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Causa de fallecimiento de los donantes de órganos</a:t>
            </a:r>
            <a:endPara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8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37112"/>
            <a:ext cx="113188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cv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32" y="2899161"/>
            <a:ext cx="1197121" cy="81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79512" y="6421978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2 Gráfico"/>
          <p:cNvGraphicFramePr>
            <a:graphicFrameLocks/>
          </p:cNvGraphicFramePr>
          <p:nvPr>
            <p:extLst/>
          </p:nvPr>
        </p:nvGraphicFramePr>
        <p:xfrm>
          <a:off x="0" y="1534112"/>
          <a:ext cx="8758786" cy="494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098" name="Object 5"/>
          <p:cNvGraphicFramePr>
            <a:graphicFrameLocks noChangeAspect="1"/>
          </p:cNvGraphicFramePr>
          <p:nvPr>
            <p:extLst/>
          </p:nvPr>
        </p:nvGraphicFramePr>
        <p:xfrm>
          <a:off x="107504" y="690078"/>
          <a:ext cx="1187543" cy="154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20" name="Imagen de mapa de bits" r:id="rId5" imgW="1171429" imgH="1523810" progId="PBrush">
                  <p:embed/>
                </p:oleObj>
              </mc:Choice>
              <mc:Fallback>
                <p:oleObj name="Imagen de mapa de bits" r:id="rId5" imgW="1171429" imgH="1523810" progId="PBrush">
                  <p:embed/>
                  <p:pic>
                    <p:nvPicPr>
                      <p:cNvPr id="409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90078"/>
                        <a:ext cx="1187543" cy="1544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Cerrar llave"/>
          <p:cNvSpPr/>
          <p:nvPr/>
        </p:nvSpPr>
        <p:spPr>
          <a:xfrm>
            <a:off x="8532564" y="5840681"/>
            <a:ext cx="215900" cy="576064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352482" y="6483696"/>
            <a:ext cx="576064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i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14%</a:t>
            </a:r>
            <a:endParaRPr lang="es-ES" sz="1400" b="1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1"/>
          <p:cNvSpPr txBox="1"/>
          <p:nvPr/>
        </p:nvSpPr>
        <p:spPr>
          <a:xfrm rot="20720786">
            <a:off x="851848" y="3276991"/>
            <a:ext cx="744314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MÁS DE LA MITAD DE LOS DONANTES &gt;60, 30%  &gt;70  Y 9% &gt; 80 AÑOS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922290" y="690078"/>
            <a:ext cx="7056784" cy="7122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r"/>
            <a:endParaRPr lang="es-ES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664" y="2276872"/>
            <a:ext cx="2598737" cy="106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363844" cy="113982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Edad de los donantes de órganos en España</a:t>
            </a:r>
            <a:endParaRPr lang="es-E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4141" y="6475239"/>
            <a:ext cx="80422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60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Organización Nacional  de Trasplantes</a:t>
            </a:r>
            <a:endParaRPr lang="es-ES" i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59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401" name="Text Box 249"/>
          <p:cNvSpPr txBox="1">
            <a:spLocks noChangeArrowheads="1"/>
          </p:cNvSpPr>
          <p:nvPr/>
        </p:nvSpPr>
        <p:spPr bwMode="auto">
          <a:xfrm>
            <a:off x="0" y="332656"/>
            <a:ext cx="9144000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ES"/>
            </a:defPPr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2400" b="1">
                <a:solidFill>
                  <a:srgbClr val="002060"/>
                </a:solidFill>
                <a:latin typeface="Candara" panose="020E0502030303020204" pitchFamily="34" charset="0"/>
                <a:cs typeface="Tahoma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Edad máxima de los donantes </a:t>
            </a:r>
          </a:p>
          <a:p>
            <a:r>
              <a:rPr lang="es-ES" sz="28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(órganos  trasplantados)</a:t>
            </a:r>
            <a:endParaRPr lang="es-E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/>
          </p:nvPr>
        </p:nvGraphicFramePr>
        <p:xfrm>
          <a:off x="179512" y="1700808"/>
          <a:ext cx="8784976" cy="484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038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3 Marcador de contenido"/>
          <p:cNvGraphicFramePr>
            <a:graphicFrameLocks/>
          </p:cNvGraphicFramePr>
          <p:nvPr>
            <p:extLst/>
          </p:nvPr>
        </p:nvGraphicFramePr>
        <p:xfrm>
          <a:off x="179512" y="1835225"/>
          <a:ext cx="86322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Flecha abajo"/>
          <p:cNvSpPr/>
          <p:nvPr/>
        </p:nvSpPr>
        <p:spPr>
          <a:xfrm>
            <a:off x="5868144" y="3587384"/>
            <a:ext cx="288032" cy="120976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404664"/>
            <a:ext cx="5475194" cy="9271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s-E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Donación en Asistolia en España</a:t>
            </a:r>
            <a:endParaRPr lang="es-E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69518" y="827113"/>
            <a:ext cx="3838986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DONACIÓN EN ASISTOLIA YA REPRESENTA EL 28% DE LA ACTIVIDAD DE DONACIÓN EN EL PAÍS</a:t>
            </a:r>
            <a:endParaRPr lang="es-ES" sz="16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8494" y="2381800"/>
            <a:ext cx="3168352" cy="2188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55976" y="3717032"/>
            <a:ext cx="1512168" cy="9554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Proyecto piloto de DAC en País Vasco</a:t>
            </a:r>
            <a:endParaRPr lang="es-E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20072" y="2766560"/>
            <a:ext cx="1656184" cy="7344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Consenso</a:t>
            </a:r>
          </a:p>
          <a:p>
            <a:pPr algn="ctr"/>
            <a:r>
              <a:rPr lang="es-ES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RD 1723/2012</a:t>
            </a:r>
            <a:endParaRPr lang="es-ES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2 Flecha abajo"/>
          <p:cNvSpPr/>
          <p:nvPr/>
        </p:nvSpPr>
        <p:spPr>
          <a:xfrm>
            <a:off x="4950042" y="4696409"/>
            <a:ext cx="288032" cy="31676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52" y="2381800"/>
            <a:ext cx="1023420" cy="12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CuadroTexto"/>
          <p:cNvSpPr txBox="1"/>
          <p:nvPr/>
        </p:nvSpPr>
        <p:spPr>
          <a:xfrm>
            <a:off x="179512" y="6546830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312883"/>
              </p:ext>
            </p:extLst>
          </p:nvPr>
        </p:nvGraphicFramePr>
        <p:xfrm>
          <a:off x="23721" y="1574895"/>
          <a:ext cx="9144000" cy="511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9" descr="~AUT0042"/>
          <p:cNvPicPr>
            <a:picLocks noChangeAspect="1" noChangeArrowheads="1"/>
          </p:cNvPicPr>
          <p:nvPr/>
        </p:nvPicPr>
        <p:blipFill>
          <a:blip r:embed="rId4" cstate="print"/>
          <a:srcRect l="1440" r="5138" b="5650"/>
          <a:stretch>
            <a:fillRect/>
          </a:stretch>
        </p:blipFill>
        <p:spPr bwMode="auto">
          <a:xfrm>
            <a:off x="6252889" y="3963655"/>
            <a:ext cx="2230809" cy="172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97644" y="404664"/>
            <a:ext cx="87487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s-ES" sz="2800" b="1" i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Trasplantes de Órganos Sólidos en España</a:t>
            </a:r>
          </a:p>
          <a:p>
            <a:pPr algn="ctr" eaLnBrk="1" hangingPunct="1"/>
            <a:r>
              <a:rPr lang="es-E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2800" b="1" i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89-2018</a:t>
            </a:r>
            <a:endParaRPr lang="es-ES" sz="2800" b="1" i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772637" y="1298957"/>
            <a:ext cx="1173719" cy="7078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5.318</a:t>
            </a:r>
          </a:p>
          <a:p>
            <a:pPr algn="ctr"/>
            <a:r>
              <a:rPr lang="es-E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114 </a:t>
            </a:r>
            <a:r>
              <a:rPr lang="es-E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pmp</a:t>
            </a:r>
            <a:r>
              <a:rPr lang="es-ES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2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0651" y="4397042"/>
            <a:ext cx="797013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i="0" dirty="0" smtClean="0">
                <a:latin typeface="Calibri" panose="020F0502020204030204" pitchFamily="34" charset="0"/>
                <a:cs typeface="Calibri" panose="020F0502020204030204" pitchFamily="34" charset="0"/>
              </a:rPr>
              <a:t>1.315</a:t>
            </a:r>
            <a:endParaRPr lang="es-ES" sz="20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850762" y="2047294"/>
            <a:ext cx="7974163" cy="318190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79512" y="6525344"/>
            <a:ext cx="8040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Fuente: Organización Nacional de Trasplantes</a:t>
            </a:r>
            <a:endParaRPr lang="es-ES" sz="1600" i="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69795" y="5264640"/>
            <a:ext cx="4757210" cy="860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MÁXIMO HISTÓRICO: SUPERAMOS LOS 5.300 TRASPLANTES</a:t>
            </a: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>
            <a:off x="1149158" y="3451325"/>
            <a:ext cx="0" cy="95953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5" rIns="91429" bIns="45715"/>
          <a:lstStyle/>
          <a:p>
            <a:endParaRPr lang="es-E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/>
          <a:srcRect t="2157" r="25397" b="1"/>
          <a:stretch/>
        </p:blipFill>
        <p:spPr>
          <a:xfrm>
            <a:off x="893864" y="2132856"/>
            <a:ext cx="2309984" cy="6045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1" t="29927" r="3946" b="26886"/>
          <a:stretch>
            <a:fillRect/>
          </a:stretch>
        </p:blipFill>
        <p:spPr bwMode="auto">
          <a:xfrm>
            <a:off x="907050" y="2789617"/>
            <a:ext cx="1547812" cy="5826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4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12560</TotalTime>
  <Words>877</Words>
  <Application>Microsoft Office PowerPoint</Application>
  <PresentationFormat>Presentación en pantalla (4:3)</PresentationFormat>
  <Paragraphs>272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Intermedio</vt:lpstr>
      <vt:lpstr>Imagen de mapa de bits</vt:lpstr>
      <vt:lpstr>Presentación de PowerPoint</vt:lpstr>
      <vt:lpstr>Presentación de PowerPoint</vt:lpstr>
      <vt:lpstr>Donación de órganos en España 2018 </vt:lpstr>
      <vt:lpstr>Presentación de PowerPoint</vt:lpstr>
      <vt:lpstr>Causa de fallecimiento de los donantes de órganos</vt:lpstr>
      <vt:lpstr>Edad de los donantes de órganos en España</vt:lpstr>
      <vt:lpstr>Presentación de PowerPoint</vt:lpstr>
      <vt:lpstr>Donación en Asistolia en España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Evolución de las Listas de espera</vt:lpstr>
      <vt:lpstr>Negativas a la donación</vt:lpstr>
      <vt:lpstr>Presentación de PowerPoint</vt:lpstr>
      <vt:lpstr>Presentación de PowerPoint</vt:lpstr>
    </vt:vector>
  </TitlesOfParts>
  <Company>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ont</dc:creator>
  <cp:lastModifiedBy>Duque García, Matilde</cp:lastModifiedBy>
  <cp:revision>850</cp:revision>
  <dcterms:created xsi:type="dcterms:W3CDTF">2007-02-10T19:48:53Z</dcterms:created>
  <dcterms:modified xsi:type="dcterms:W3CDTF">2019-01-11T12:19:46Z</dcterms:modified>
</cp:coreProperties>
</file>